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notesSlides/notesSlide4.xml" ContentType="application/vnd.openxmlformats-officedocument.presentationml.notesSlide+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76" r:id="rId2"/>
    <p:sldId id="4122" r:id="rId3"/>
    <p:sldId id="278" r:id="rId4"/>
    <p:sldId id="277" r:id="rId5"/>
    <p:sldId id="4712" r:id="rId6"/>
    <p:sldId id="4713" r:id="rId7"/>
    <p:sldId id="4715" r:id="rId8"/>
    <p:sldId id="4716" r:id="rId9"/>
    <p:sldId id="4717" r:id="rId10"/>
    <p:sldId id="4714" r:id="rId11"/>
    <p:sldId id="4718" r:id="rId12"/>
    <p:sldId id="4744" r:id="rId13"/>
    <p:sldId id="4741" r:id="rId14"/>
    <p:sldId id="4745" r:id="rId15"/>
    <p:sldId id="4719" r:id="rId16"/>
    <p:sldId id="4720" r:id="rId17"/>
    <p:sldId id="4721" r:id="rId18"/>
    <p:sldId id="4722" r:id="rId19"/>
    <p:sldId id="4723" r:id="rId20"/>
    <p:sldId id="4724" r:id="rId21"/>
    <p:sldId id="4737" r:id="rId22"/>
    <p:sldId id="4738" r:id="rId23"/>
    <p:sldId id="4739" r:id="rId24"/>
    <p:sldId id="4740" r:id="rId25"/>
    <p:sldId id="4725" r:id="rId26"/>
    <p:sldId id="4726" r:id="rId27"/>
    <p:sldId id="4727" r:id="rId28"/>
    <p:sldId id="4728" r:id="rId29"/>
    <p:sldId id="4729" r:id="rId30"/>
    <p:sldId id="4730" r:id="rId31"/>
    <p:sldId id="4743" r:id="rId32"/>
    <p:sldId id="282" r:id="rId33"/>
    <p:sldId id="280" r:id="rId34"/>
    <p:sldId id="4711" r:id="rId3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63" autoAdjust="0"/>
    <p:restoredTop sz="95814" autoAdjust="0"/>
  </p:normalViewPr>
  <p:slideViewPr>
    <p:cSldViewPr>
      <p:cViewPr varScale="1">
        <p:scale>
          <a:sx n="102" d="100"/>
          <a:sy n="102" d="100"/>
        </p:scale>
        <p:origin x="616" y="28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6-01-12T06:43:37.496"/>
    </inkml:context>
    <inkml:brush xml:id="br0">
      <inkml:brushProperty name="width" value="0.05292" units="cm"/>
      <inkml:brushProperty name="height" value="0.05292" units="cm"/>
      <inkml:brushProperty name="color" value="#FFFF00"/>
    </inkml:brush>
  </inkml:definitions>
  <inkml:trace contextRef="#ctx0" brushRef="#br0">913 2949 0,'-14'-13'15,"1"13"1,-13 0 0,12 0-16,14 40 31,14-27-15,-1 14-16,0-1 0,40 133 15,-40-120 1,-13 1-16,27 132 15,-1-27 17</inkml:trace>
  <inkml:trace contextRef="#ctx0" brushRef="#br0" timeOffset="397.07">529 3148 0,'0'0'0,"-106"-106"16,80 66-16,-1 1 15,54-120 1,198 13 15,-159 133-15,0 0-16,317 106 31,-343-54-15,26 133-1,-172 27 16,54-173-15,-147 53 0,173-79-1,-14-26-15</inkml:trace>
  <inkml:trace contextRef="#ctx0" brushRef="#br0" timeOffset="685.28">1561 3121 0,'0'0'0,"-53"-26"15,40 26-15,-1 26 32,107 146-1,-40-39 0</inkml:trace>
  <inkml:trace contextRef="#ctx0" brushRef="#br0" timeOffset="856.99">1455 2817 0,'-40'-13'31,"80"26"-31</inkml:trace>
  <inkml:trace contextRef="#ctx0" brushRef="#br0" timeOffset="1225.61">1746 3029 0,'26'13'47,"40"93"-16,-52-80-31,52 54 31,-40-54 1,-13-26-32,-13-79 31,0-80 0,14 66 0,-14 80-31</inkml:trace>
  <inkml:trace contextRef="#ctx0" brushRef="#br0" timeOffset="1630.92">2275 2923 0,'-27'0'16,"1"0"15,13 0-15,13 79-1,39 80 16,28-93 1,38-119-1,-52-105 0,-53 131-31,-119-79 31,0 106 1,106 0-32</inkml:trace>
  <inkml:trace contextRef="#ctx0" brushRef="#br0" timeOffset="1877.82">2513 2579 0,'0'0'0,"-13"0"32,92 146-1,27 52 0,-40-79-15</inkml:trace>
  <inkml:trace contextRef="#ctx0" brushRef="#br0" timeOffset="2136.83">2658 2870 0,'0'0'31,"-53"-13"-31,106-40 31,-26 53-31,132-53 31,-107 53 1,-65 0-17</inkml:trace>
  <inkml:trace contextRef="#ctx0" brushRef="#br0" timeOffset="3089.2">3148 2791 0,'0'0'0,"26"-40"31,-26 27-31,-26-53 32,-93 26-1,79 53-15,-53 106 15,93-92-31,80 92 31,78-93 0,14-79 1,-132-39-1,-80 26 0,27 92 0,13-13-31,53 53 32,40-39-1,52-93 0,-65-80 0,-147-79 1,-52 80-1,106 145-31,-13 93 31,79 158 0,105-92-15,-131-146 0,105 26-1,-106-39 1,1-13-1</inkml:trace>
  <inkml:trace contextRef="#ctx0" brushRef="#br0" timeOffset="3876.87">2513 3637 0,'0'0'0,"0"-53"16,0 40-1,-13 13 1,39 93 15,1-14-15,65 146-1,-79-172 1,53 132 0</inkml:trace>
  <inkml:trace contextRef="#ctx0" brushRef="#br0" timeOffset="4117.1">2434 4232 0,'-14'-13'16,"28"26"-16,25-13 31,1 13-15,-14 1-16,80 25 15,-66-25 1,-14-1-16,1-13 0</inkml:trace>
  <inkml:trace contextRef="#ctx0" brushRef="#br0" timeOffset="4367.87">2923 4126 0,'0'0'0,"0"-13"16,-27 26 15,14 1-15,-26 25-1,25-25 1,1 52-1,0-53 1,13 40 0</inkml:trace>
  <inkml:trace contextRef="#ctx0" brushRef="#br0" timeOffset="7194.74">3703 3716 0,'0'0'0,"0"-52"15,0 25 16,13 80 1,1-13-17,25 65 1,-12-25 0,12 12-1,-25-65 1</inkml:trace>
  <inkml:trace contextRef="#ctx0" brushRef="#br0" timeOffset="7544.42">3558 3611 0,'0'0'0,"-106"-133"15,79 81-15,14 12 16,0-145 0,185 66 15,106 224 0,-146 94 0,-264-1 1,92-171-32,-119 52 31,106-79-15</inkml:trace>
  <inkml:trace contextRef="#ctx0" brushRef="#br0" timeOffset="8088.65">4325 3611 0,'0'0'0,"-53"-53"31,40 40-31,-27-40 32,-39 132-1,52 66 0,80-65 0,53-93 1,-14-93-1,-105 0 0,0 93 0,53 132 1,26-27-1,-53-92-31,14 0 0</inkml:trace>
  <inkml:trace contextRef="#ctx0" brushRef="#br0" timeOffset="8543.19">4655 3518 0,'0'0'15,"0"-106"16,0 93-31,-39-40 32,-27 80-1,13 78 0,79 1 0,-13-93-31,1 1 16,78-1 15,-79-26-31,27-40 32,-40-40-1,0 80-31,0 26 31,53 119 0,26-65 1</inkml:trace>
  <inkml:trace contextRef="#ctx0" brushRef="#br0" timeOffset="8914.03">5052 3068 0,'0'0'0,"-13"-39"16,13 12-16,-13-26 15,0 53 1,-80 80 15,14 39 0,79-106-31,39 80 32,-12-67-32,118 67 31,-105-80-31,79 53 31,-185-13 0,-133 0-15</inkml:trace>
  <inkml:trace contextRef="#ctx0" brushRef="#br0" timeOffset="11536.8">4404 4444 0,'0'0'16,"27"-53"15,-14 53-31,0-13 16,-13 26 15,-13 79 0,13-52-31,0 0 0,0 0 16,79 105 0,93-158 15,-145-14-15,52-92 15,-79 80-31,-79-107 15,39 120 1,-172-27 0,133 106 15</inkml:trace>
  <inkml:trace contextRef="#ctx0" brushRef="#br0" timeOffset="12022.09">4920 4351 0,'0'0'16,"-26"-26"-1,39 52 16,0 1-15,0-1-16,80 106 16,-67-92-1,54 79 1,-67-92 0,0-14-16,0 13 15,-39-92 16,13 40-15,-106-173 0,92 146-1,-39-119 1,66 146 0,40-40-1,-14 66 1,80 26-1,-53 14 1,-40 26 0,-13-39-1,-26 39 1</inkml:trace>
  <inkml:trace contextRef="#ctx0" brushRef="#br0" timeOffset="12442.02">5343 4219 0,'-26'13'31,"52"-26"-31,-39 26 31,26-13-31,0 0 16,27-13 0,-27 0-16,27-40 31,-80-26 0,14 65-15,-67 1 15,93 40-31,-13-14 16,26 93-1,80-1 17,26-91-17</inkml:trace>
  <inkml:trace contextRef="#ctx0" brushRef="#br0" timeOffset="12854.62">5568 4034 0,'0'0'31,"-40"-53"-31,80 79 31,-14 1-15,54 52 0,-27 14 15,-80-67 0,-26-105 0,93-106 1,-13 158-32,118-12 31,-39 144 0,-80-52-15,-13-39-16</inkml:trace>
  <inkml:trace contextRef="#ctx0" brushRef="#br0" timeOffset="13276">6243 3597 0,'0'0'0,"-93"-145"31,67 132-31,-67 13 32,0 106-1,107 39 0,12-119-31,0 1 16,226 92 15,-120-40 0,-158 1 0,-1-67-31,-118 0 32</inkml:trace>
  <inkml:trace contextRef="#ctx0" brushRef="#br0" timeOffset="13654.6">6454 3730 0,'0'0'0,"27"-40"31,-54 53 0,27 40-15,40 66 15,39-79 0,14-80 1,-67-79-1,-39 93-31,-66-54 31,52 80-31,-79 14 31,80-1-15</inkml:trace>
  <inkml:trace contextRef="#ctx0" brushRef="#br0" timeOffset="14026.88">6705 3571 0,'0'0'15,"0"-40"17,14 67-1,52 79 0,-53-80-31,40 27 31,13-66 1,-39-93-1,-67-13 0,-13 66 0,40 79-15</inkml:trace>
  <inkml:trace contextRef="#ctx0" brushRef="#br0" timeOffset="14404.15">7049 3452 0,'0'0'0,"-26"-53"32,79 53-1,39 66 0,-65-39-31,-1 39 31,-26-53-31,-26 13 16,-1-39 31,41-106-16,12 0-15,14 79 15</inkml:trace>
  <inkml:trace contextRef="#ctx0" brushRef="#br0" timeOffset="14770.18">7631 3187 0,'0'0'0,"-13"0"15,0 0-15,-27 0 16,27 0 15,-14 93 1,14-53-17,-13 132 16,92-93 1,-40-79-32</inkml:trace>
  <inkml:trace contextRef="#ctx0" brushRef="#br0" timeOffset="15207.76">7909 3359 0,'0'0'0,"0"-39"31,-13 39-31,0 0 31,26 0 16,13-27-31,-13 14-1,27-53 1,-27 39 0,-26-65-1,-93 79 17,14 132-1,92-93-16,53 93 1,-27-92 0,93 26-1,-79-53 1,79-53 15,-106 13-31</inkml:trace>
  <inkml:trace contextRef="#ctx0" brushRef="#br0" timeOffset="16310.14">1561 5674 0,'0'0'0,"13"0"16,40-27-1,-40 14 1,13-27-1,-26 27 1,-13 0 0,0 13-16,-119 40 31,105-14-15,-79 133-1,93-106 1,13 105-1,13-118 1,93 26 0,-53-66-1,119-26 1,-145-1 0,-1 1-16,27-40 15</inkml:trace>
  <inkml:trace contextRef="#ctx0" brushRef="#br0" timeOffset="17050.04">2301 5502 0,'0'0'0,"0"-13"16,14 13 15,25 66 0,-39-40-15,40 67 0,-27-67-1,14 14 1,-27-27-1,-14-39 1,14 12-16,-79-118 31,53 92-15,-80-145 0,79 132-1,-52-132 1,79 159-1,0-14-15,145-39 32,-105 79-17,0 13-15,-1 0 0,-12 14 16,79 78 0</inkml:trace>
  <inkml:trace contextRef="#ctx0" brushRef="#br0" timeOffset="17246.12">2209 5502 0,'0'0'0,"0"-13"15,0-1 1,66-12-1,-40 13-15,1-1 16,39 14 0</inkml:trace>
  <inkml:trace contextRef="#ctx0" brushRef="#br0" timeOffset="17655.12">1561 6454 0,'13'-13'15,"93"-14"17,-80 14-17,93-27 1</inkml:trace>
  <inkml:trace contextRef="#ctx0" brushRef="#br0" timeOffset="17950.09">2407 6150 0,'0'0'0,"27"-13"16,-14-1-16,106-39 31,26-13-15</inkml:trace>
  <inkml:trace contextRef="#ctx0" brushRef="#br0" timeOffset="31441.67">2262 6414 0,'0'-13'15,"-40"53"32,-39 105-16,65-105-31,-78 224 32,52 160-1,40-332-31,13 292 31,-13-279-31,53 305 16,-40-304-1,93 344 17,198 185-17,120-133 32,197-105-16,186-133-15,-622-224 0,582 92-1,-568-92 1,674 132 0,-358-13 30,-277-54-30,-211-91 0,65 52-1,-78-53 1,25 27 0,-39-27-1,14-13 1,-1 0 15,13 13 0,14 40 1,-27-27-17,80 80 1,-67-79-1,106 105 1,-92-92 0,-13-1-16,65 107 15,-65-107-15,39 252 32,-66-238-17,53 198 1,-53-184-1,66 157 1,-53-171 0,40 132-1,-40-132 1,53 133 0,-53-147-16,93 199 31,-53-158-16,-13-41-15,119 80 32,-54-66-17,160 27 1,-199-67 0,172 26-1,-185-39 1,-13 14-16,79-14 15,-93 0 1,1 0-16,12 0 16,-39-14-1,-13 14 1,-27-13 15</inkml:trace>
  <inkml:trace contextRef="#ctx0" brushRef="#br0" timeOffset="31777.1">9337 13939 0,'-13'0'0,"26"0"0,-26-13 15,13 13 1,13 0 0,1 0-16,38 13 15,-25 0 1,-1-13-16,54 27 16,-54-14-16,-13 0 15,40 40 1,-132 66 15,39-92-15,-185 105-1,106-66 1</inkml:trace>
  <inkml:trace contextRef="#ctx0" brushRef="#br0" timeOffset="37803.46">5581 4655 0,'0'0'0,"-13"0"31,0-13-16,0 13 1,39-39 62,0 25-62,107-78-1,-94 65 1,147-52 0,-160 66-1,0 13-15,1-14 16</inkml:trace>
  <inkml:trace contextRef="#ctx0" brushRef="#br0" timeOffset="38147.4">7076 4021 0,'0'0'0,"-27"0"16,27-14-16,14 14 16,52-26-1,-27 26-15,14-13 16,225-53-1,-27-14 17,-277 41-17</inkml:trace>
  <inkml:trace contextRef="#ctx0" brushRef="#br0" timeOffset="47273.45">2724 4629 0,'0'0'0,"-13"-26"16,-26-14-1,-80 66 17,92-26-17,-13 0-15,-52 0 16,-212 93 15,238-67-15,-252 133-1,-26 105 17,305-211-17,-1 14-15,-39 144 16,39 199 15,40-331-31,0 1 16,79 197-1,146-38 17,-159-200-17,14-12-15,158 39 16,172-79 15,-318-14-31,318-171 31,-79-159 1,-292 264-17,81-290 1,-147-67 15,1 357-15,-1 1-16,-118-146 15,-173-40 17,252 252-32,-304-14 31,92 93 0,186 39 0,92-78-31</inkml:trace>
  <inkml:trace contextRef="#ctx0" brushRef="#br0" timeOffset="50346.28">3029 5568 0,'0'0'0,"39"0"31,14-40 0,66-13 0,-66 40-31,251-40 32,-118 40-17,144 13 1,-12 79 15,-213-26-15,14 13-1,-79-39-15,-13-1 16,105 80 15,-119-93-15,-13 0 0,13-13 15,-13-26-16</inkml:trace>
  <inkml:trace contextRef="#ctx0" brushRef="#br0" timeOffset="50616.3">4695 5806 0,'13'0'31,"40"26"0,-40-12-31,80 25 31,-80-39-31,53 27 32</inkml:trace>
  <inkml:trace contextRef="#ctx0" brushRef="#br0" timeOffset="51060.1">5013 5621 0,'0'0'0,"0"-13"32,0 26 30,0 26-31,-27 54 1,27-14-1,0-12 0,0-28 0,13-26-31,-13 1 32</inkml:trace>
  <inkml:trace contextRef="#ctx0" brushRef="#br0" timeOffset="52713.77">5158 6348 0,'0'-13'15,"0"0"16,13 13 1,27 39-1,-27-25-31,14 25 31,-14-39-31,-13 13 31,13-52 1,0 12-32,1-92 31,38-26 0,-25 185 0,-1 39 1,-12-66-32,-14 14 15,26-1 1,-13-13 15,0-26-15,-13-40-1,40-106 17,-40 133-17,27 13 1,12 79 15,-26-40-15,1 1-16,-1 39 15</inkml:trace>
  <inkml:trace contextRef="#ctx0" brushRef="#br0" timeOffset="53421.64">5317 6666 0,'0'0'0,"-13"-40"31,26 40 0,40 40 0,-14-1 1,-12-12-1,-27-41 0,26-38 0,14 25 1,0 54-1,-27-14-16,13 13 1,-13-26-16,1 13 31,-1-13-31,-13-13 16,13-40 0,14-52 15,-27 91-16,13 1-15,0-13 16,14 65 15,-27-25-31,13-1 16,13 13 0,-13-26-16</inkml:trace>
  <inkml:trace contextRef="#ctx0" brushRef="#br0" timeOffset="53934.78">5991 6295 0,'0'0'0,"-13"0"31,39-13 0,80-40 1,-79 40-32,118-27 31,-118 14 0</inkml:trace>
  <inkml:trace contextRef="#ctx0" brushRef="#br0" timeOffset="54164.2">6044 6044 0,'-13'-13'31,"26"26"-31,14 0 31,39 67 1,26 78-1,-92-131-31,14-14 0</inkml:trace>
  <inkml:trace contextRef="#ctx0" brushRef="#br0" timeOffset="54700">6626 5859 0,'0'0'0,"0"-53"31,0 13 0,-53 53 0,-53 40 1,93-39-32,40 39 31,118-1 0,53-12-15,-171-40-1,26 40 1,-53-27 0,-80 53-1,-65-26 17,79-80-1</inkml:trace>
  <inkml:trace contextRef="#ctx0" brushRef="#br0" timeOffset="55196.98">6904 5766 0,'0'0'15,"0"13"32,26 67-16,-12-54-15,25 67 0,-39-80-1,27 40 1,-27-66 15,-40-106 0,40 66-15,-40-119 0,40 132-1,0-26 1,14 66-1,78 66 1,-65-39 0,65 92-1,-65-93 1,39 54 0,-53-54-1,0-13-15</inkml:trace>
  <inkml:trace contextRef="#ctx0" brushRef="#br0" timeOffset="55389.81">6917 5885 0,'0'0'15,"-13"0"-15,0-26 16,39 13-1,93-54 1,79-25 15</inkml:trace>
  <inkml:trace contextRef="#ctx0" brushRef="#br0" timeOffset="55875.36">7234 5555 0,'0'0'0,"-13"0"31,40 26 1,-1 1-17,27 52 1,-40-53-1,1 1-15,25 39 16,-26-13 15,-39-106 1,-53-119-1,52 132-16,-39-92 1,66 106-16,-13 12 16,13-25-1,26 26 1,93 13 0,-79 13-1,66 26 1,-93-12-1,-13-14-15,-53 40 16,-39 0 0</inkml:trace>
  <inkml:trace contextRef="#ctx0" brushRef="#br0" timeOffset="64161.99">7010 6229 0,'53'-40'109,"118"-52"-78,-131 79-31,53-40 16</inkml:trace>
  <inkml:trace contextRef="#ctx0" brushRef="#br0" timeOffset="64349.92">7076 6375 0,'0'0'0,"13"-14"31,0 1-31,106-79 15</inkml:trace>
  <inkml:trace contextRef="#ctx0" brushRef="#br0" timeOffset="71522.7">7261 4854 0,'0'0'15,"-13"-13"1,-1-1-1,-65 14 1,53 0 0,-120 14-1,-132 65 17,-26 66-1,265-105-31,-67 132 31,26 132 0,80 0 1,133-52-1,118-81 0,13-65 0,-211-93-31,225-13 32,-225-13-17,13 0-15,106-40 16,53-106 15,-80-131 0,-105-41 1,-133 0-1,-105 159 0,92 119-15,-198-26 15,278 79-15,-93 0 15,105 0-31,-25 27 31,12-1 0,27-13 79</inkml:trace>
  <inkml:trace contextRef="#ctx0" brushRef="#br0" timeOffset="72820.08">7367 4669 0,'-66'-27'31,"132"54"-31,-318-67 32,-39 80-1,-158 79 0,-120 53 0,27 39 1,436-158-32,-264 159 31,290-159-31,-184 224 15,211-197 1,-106 290 0,120-39 15,78-41 0,-12-223-15,118 157-1,-92-171 1,185 132 0,-172-145-1,238 79 1,-211-106 0,-14 1-16,14-1 15,383-26 1,-370-14-1,383-92 1,-356 66 0,448-224-1,-210 38 17,-305 173-17,0 0-15,159-212 16,-172 199-1,119-251 1,-146 250 0,14-211-1,-40 225 1,-13 0-16,-67-185 16,-118-27 15,158 238-16,-198-79 1,159 106 0,-173-13-1,200 26 1,12 0-16,-66 0 16,93 0-1,-14 0 1</inkml:trace>
  <inkml:trace contextRef="#ctx0" brushRef="#br0" timeOffset="73666.22">7512 4312 0,'0'0'0,"-13"-14"16,66 54 15,-40-27-15,0 14-16,40 92 15,-40-80 1,1 41 0,-1-54 15,-13-39-16,-40-40 1,14 27 0,-54-120-1,67 120 1,-13-14-16,-27-66 16,106 27 15,-27 66-16,106-1 1,-92 14 0,66 14-1,-93-1 1,-13 0-16,-13 53 16,-40 14 15,40-67-16,-14 26 1,27-25 0,66-14-1,-39 0 1,13 0-16,65 13 16,-78-13-1,65 53 1,-92-27-16,0-13 15,-52 40 1,12-26 0,13-14-16,-131 27 15,131-40 1,14-40 0</inkml:trace>
  <inkml:trace contextRef="#ctx0" brushRef="#br0" timeOffset="74040.1">7988 4166 0,'0'0'0,"-26"-13"16,66-27 15,-27 27-16,13 13-15,-13-13 16,40-14 0,-66 14 15,-13 13-15,-1 0-1,27 93 16,66 52 1,0 1-1,-52-133-31</inkml:trace>
  <inkml:trace contextRef="#ctx0" brushRef="#br0" timeOffset="74527.63">8266 4074 0,'0'0'0,"-13"13"16,39 66 15,27 53 0,0-52 0,-40-67 1,-66-132-1,-52-119 0,78 106 0,120 92 1,-67 40-32,1 13 15,52 27 1,-53-14-16,-105 120 31,26-120-15,0 14-16</inkml:trace>
  <inkml:trace contextRef="#ctx0" brushRef="#br0" timeOffset="89710.06">29044 12564 0,'-14'0'32,"54"0"124,145 0-125,119 0 0,40 0 1,40 0-1,-67 0 0,-92 0 0,-172 0 1,-26 0 46,-14 0-47</inkml:trace>
  <inkml:trace contextRef="#ctx0" brushRef="#br0" timeOffset="95010.97">29996 12643 0,'0'53'94,"13"92"-63,0-92-15,1 40-1,-14-40-15,26 39 32,-13-52-17,14 0-15,-27-1 16,26 67 15,-26-79-15,0 78-1,40 120 17,-27-172-17,27 79 1,-40-92-1,0-13 1</inkml:trace>
  <inkml:trace contextRef="#ctx0" brushRef="#br0" timeOffset="95714.92">30115 13886 0,'0'13'31,"106"93"0,-14-13 1,-65-40-1,-1-67 63,14-38-63,-27-1-31,67-66 31,-67 79-31,0 27 16,27-53 15</inkml:trace>
  <inkml:trace contextRef="#ctx0" brushRef="#br0" timeOffset="96613.89">30102 12749 0,'-53'26'47,"0"14"-16,-13 39 1,-159 146-1,172-132-31,-211 92 31,-27 106 0,145-53 1,146-198-17,-13 26 17,0-53 46</inkml:trace>
  <inkml:trace contextRef="#ctx0" brushRef="#br0" timeOffset="97201.7">28964 13767 0,'0'40'31,"0"-27"-15,0 80 0,0-80-1,0 79 1,-13-52 0,13 26-1,-13-39 1,13-80 93,26 26-93,80-52-1</inkml:trace>
  <inkml:trace contextRef="#ctx0" brushRef="#br0" timeOffset="99075.86">29401 9429 0,'-13'0'78,"184"27"-47,200 39 0,-120-66 0,-224 0-31,39 0 32</inkml:trace>
  <inkml:trace contextRef="#ctx0" brushRef="#br0" timeOffset="99619.18">29969 9244 0,'0'14'47,"0"131"-16,0 0 0,-13-92-15,13-13 0,0-27-1,0 14 1</inkml:trace>
  <inkml:trace contextRef="#ctx0" brushRef="#br0" timeOffset="135570.89">21902 9760 0,'0'0'0,"-53"27"31,79-14 0,212-40 1,252 27-1,264 14 0,-146-1 0,-436-13 1,-238 0-1</inkml:trace>
  <inkml:trace contextRef="#ctx0" brushRef="#br0" timeOffset="136121.78">22299 10474 0,'0'0'31,"-67"13"-31,67 14 31,27-27-31,277 0 31,252 0 1,-160-13-1,-316-1 0,-120 14-15</inkml:trace>
  <inkml:trace contextRef="#ctx0" brushRef="#br0" timeOffset="136505.71">24362 10487 0,'0'0'0,"13"0"15,27 0 1,185 14 0,-146-14-1,13 13-15,199 0 16,-198-13-1,-14 0-15,107 13 16,-173-13 0,-26 0-16</inkml:trace>
  <inkml:trace contextRef="#ctx0" brushRef="#br0" timeOffset="137085.25">22100 11043 0,'-13'0'15,"26"0"-15,-26 13 16,39 0-1,160-13 1,224 14 15,-331-14-15,159-14 0,-212 14-1,-12-13 1,-41 13-16</inkml:trace>
  <inkml:trace contextRef="#ctx0" brushRef="#br0" timeOffset="137532.57">22206 12154 0,'0'0'0,"0"13"16,-13-13-16,66 13 31,330-39 0,-290 13-15,237-27-1,-263 27 1</inkml:trace>
  <inkml:trace contextRef="#ctx0" brushRef="#br0" timeOffset="-202334.46">20632 13198 0,'0'-39'16,"-26"-1"15,26 53 63,13 40-63,-13 13 0,13-13 1,14-53-1,92-53 0,-80 27-31,226-133 31,13 67 1,-173 92-1,-118 13-31</inkml:trace>
  <inkml:trace contextRef="#ctx0" brushRef="#br0" timeOffset="-88319.04">20659 13873 0,'0'13'125,"0"0"-110,13 14 1,-13-14-1,0 40 1,0-40 0,0 40-1,0-40-15,26 1 32,-13-14-17,93-67 1,-66 41-1,119-106 1,52-1 15,-184 107-15,65 13 0</inkml:trace>
  <inkml:trace contextRef="#ctx0" brushRef="#br0" timeOffset="-22568.41">20473 14680 0,'14'-27'31,"-1"14"1,0 13-1,-13 13 0,13 14 0,1 26 1,12 13-1,0-40 0,41-39 0,78-93 1,93-26-1,-106 79 0,-105 53 0,-14 0 1,-26-13 15</inkml:trace>
  <inkml:trace contextRef="#ctx0" brushRef="#br0" timeOffset="30055.92">21320 16148 0,'0'0'0,"66"-14"15,-53-25 17,0 12-1,1 27-16,39-26 1,-27 13 0,120-14-1,-107 27-15,67 27 32,-106-14-17,-26 93 1,-1-67-1,-132 107 1,106-107 0,-79 54-1,119-80 1,0 14 0,145-67 15,-92 27-16,145-14 1,-145 14 0,52 13-1,-79-13 1,1 13-16</inkml:trace>
  <inkml:trace contextRef="#ctx0" brushRef="#br0" timeOffset="30464.21">22510 16042 0,'0'0'0,"-66"-80"31,-40 41 1,14 78-17,92-25 1,-40 78 15,66 1 0,1-80-31,145 27 32,-66-1-1,-159 14-15,-132-26 15,145-27-16</inkml:trace>
  <inkml:trace contextRef="#ctx0" brushRef="#br0" timeOffset="30774.27">22246 15738 0,'13'26'32,"13"93"-1,40 79 0,-39 27 0,-27-53 1,13-159-32</inkml:trace>
  <inkml:trace contextRef="#ctx0" brushRef="#br0" timeOffset="31311.1">23066 15989 0,'0'0'0,"-40"-13"16,53 52 31,27 80-16,0 40-15,-40-119-1,13 66 1,-13-93 0,13 0-1,0-145 16,0-93 1,1 185-17,12-79 1,-13 106 0,40 0-1,-26 13 1,65 26-1,-78-13 1,-1 14-16,13 39 16,-105 0 15,-14-53 0</inkml:trace>
  <inkml:trace contextRef="#ctx0" brushRef="#br0" timeOffset="31761.82">23740 16015 0,'0'0'0,"-13"0"16,-27-13-1,40 0 1,0 26 0,0 0-1,40 27 1,-14-27 0,27 0-1,-39-13 1,12 0-16,40-39 15,-53 12 1,1-39 0,-14 40-1,-67-14 1,54 40 0,-13 0-16,-27 40 15,40-27 1,-1 80-1,28-67 1,65 14 0,-53-27-1</inkml:trace>
  <inkml:trace contextRef="#ctx0" brushRef="#br0" timeOffset="32118.42">24058 15830 0,'0'0'0,"0"-13"16,13 13-1,0 13 1,-13 0-16,53 27 16,-40-13-1,14 39 1,-27-40-1,0 1 1,-14-27 0,1-14-1,40-118 17,-1 119-17,40-53 1,-13 66 15</inkml:trace>
  <inkml:trace contextRef="#ctx0" brushRef="#br0" timeOffset="32547.74">24640 15645 0,'0'0'31,"-27"-66"-31,14 119 32,26-27-17,0 120 1,-13-107-1,14 120 17,-14-146-32,0 1 15,26-41 17,-13 1-17,0 12-15,40-52 16,80 27 15,-107 52-15,40 79-1,-26 14 17</inkml:trace>
  <inkml:trace contextRef="#ctx0" brushRef="#br0" timeOffset="32938.92">21955 16412 0,'-40'13'16,"80"-26"-16,-133 66 15,93-40-15,27-13 16,488 13 15,517-79 0,172-26 1,-1019 78-32,-27 1 15,160-13 1,-424 26 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33.766"/>
    </inkml:context>
    <inkml:brush xml:id="br0">
      <inkml:brushProperty name="width" value="0.05" units="cm"/>
      <inkml:brushProperty name="height" value="0.05" units="cm"/>
      <inkml:brushProperty name="color" value="#FFC114"/>
    </inkml:brush>
  </inkml:definitions>
  <inkml:trace contextRef="#ctx0" brushRef="#br0">1 1 24575,'494'18'0,"-240"-5"0,-63-3 0,284 2 0,-418-19-1365,-39 3-5461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11.064"/>
    </inkml:context>
    <inkml:brush xml:id="br0">
      <inkml:brushProperty name="width" value="0.05" units="cm"/>
      <inkml:brushProperty name="height" value="0.05" units="cm"/>
      <inkml:brushProperty name="color" value="#FFC114"/>
    </inkml:brush>
  </inkml:definitions>
  <inkml:trace contextRef="#ctx0" brushRef="#br0">451 1 24575,'-5'0'0,"0"0"0,0 1 0,1 0 0,-1 0 0,0 0 0,1 1 0,-1-1 0,1 1 0,-1 0 0,1 0 0,0 1 0,0-1 0,0 1 0,0 0 0,0 0 0,1 0 0,-5 5 0,-4 7 0,0 1 0,1 0 0,-10 19 0,-12 16 0,-11 10 0,8-10 0,-2-1 0,-2-2 0,-47 43 0,87-91 0,-4 4 0,-1 0 0,1-1 0,-1 1 0,-9 4 0,14-8 0,0 1 0,0-1 0,0 0 0,0 0 0,0 0 0,0 0 0,0 0 0,0 0 0,0 0 0,-1 0 0,1 0 0,0 0 0,0 0 0,0 0 0,0 0 0,0 0 0,0 0 0,0 0 0,0 0 0,0 0 0,0 0 0,0 0 0,0 0 0,-1 0 0,1 0 0,0-1 0,0 1 0,0 0 0,0 0 0,0 0 0,0 0 0,0 0 0,0 0 0,0 0 0,0 0 0,0 0 0,0 0 0,0 0 0,0 0 0,0 0 0,0 0 0,0 0 0,0 0 0,0-1 0,0 1 0,0 0 0,0 0 0,0 0 0,0 0 0,0 0 0,0 0 0,0 0 0,0 0 0,0 0 0,0 0 0,0 0 0,0 0 0,0-1 0,0 1 0,0 0 0,0 0 0,0 0 0,0 0 0,3-9 0,6-8 0,16-24 0,2 2 0,2 1 0,1 1 0,59-56 0,-82 87 0,0 1 0,1-1 0,-1 1 0,1 1 0,0-1 0,0 2 0,12-5 0,-17 7 0,1 0 0,-1 0 0,0 0 0,1 1 0,-1 0 0,1 0 0,-1 0 0,0 0 0,1 0 0,-1 0 0,1 1 0,-1 0 0,0 0 0,1 0 0,-1 0 0,0 0 0,0 1 0,0-1 0,0 1 0,0 0 0,0 0 0,3 3 0,10 11 0,-1 1 0,-1 1 0,0 0 0,15 28 0,19 25 0,-21-38-1365,-1-6-5461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12.259"/>
    </inkml:context>
    <inkml:brush xml:id="br0">
      <inkml:brushProperty name="width" value="0.05" units="cm"/>
      <inkml:brushProperty name="height" value="0.05" units="cm"/>
      <inkml:brushProperty name="color" value="#FFC114"/>
    </inkml:brush>
  </inkml:definitions>
  <inkml:trace contextRef="#ctx0" brushRef="#br0">9687 508 24575,'0'-1'0,"0"0"0,0 1 0,0-1 0,0 0 0,0 1 0,0-1 0,0 0 0,0 1 0,-1-1 0,1 1 0,0-1 0,0 0 0,-1 1 0,1-1 0,0 1 0,-1-1 0,1 1 0,-1-1 0,1 1 0,-1-1 0,1 1 0,-1-1 0,1 1 0,-1 0 0,1-1 0,-1 1 0,1 0 0,-1 0 0,0-1 0,1 1 0,-1 0 0,1 0 0,-1 0 0,0 0 0,1 0 0,-1-1 0,0 1 0,1 0 0,-1 1 0,0-1 0,1 0 0,-1 0 0,0 0 0,1 0 0,-1 0 0,1 1 0,-1-1 0,0 0 0,1 0 0,-1 1 0,1-1 0,-1 1 0,1-1 0,-1 0 0,1 1 0,-1-1 0,1 1 0,-1 0 0,-6 13 0,0-1 0,1 1 0,1 0 0,0 1 0,-6 29 0,0 0 0,-116 446 0,-58 191 0,143-559 0,-5-2 0,-72 134 0,89-201 0,-1-2 0,-3-2 0,-2-1 0,-2-1 0,-2-2 0,-90 77 0,58-68-230,-2-4 0,-2-3 0,-2-3 0,-129 52 0,40-33-346,-225 52 1,-318 18-102,-11-77-814,-727-89-676,-874-236 299,1623 139 1191,18-58 858,568 148 70,3-5 0,-181-102 0,239 116-166,1-3-1,2-1 0,2-3 1,1-2-1,2-2 1,2-2-1,-45-60 0,66 74-28,2-1 1,1-1-1,1 0 0,2-2 0,1 0 0,-10-37 0,12 23 159,2-1 1,2-1 0,-4-89 0,13 50 215,14-117 1,29-83-40,48-163 2537,-26 144-1094,-61 279-1750,3-15-32,1 0 0,3 1 0,25-64 0,-28 92-1418</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12.555"/>
    </inkml:context>
    <inkml:brush xml:id="br0">
      <inkml:brushProperty name="width" value="0.05" units="cm"/>
      <inkml:brushProperty name="height" value="0.05" units="cm"/>
      <inkml:brushProperty name="color" value="#FFC114"/>
    </inkml:brush>
  </inkml:definitions>
  <inkml:trace contextRef="#ctx0" brushRef="#br0">419 1 24575,'-4'0'0,"0"1"0,0 0 0,0 0 0,0 0 0,0 0 0,1 1 0,-1-1 0,0 1 0,0 0 0,1 0 0,0 1 0,-1-1 0,1 1 0,-5 5 0,-7 7 0,-20 28 0,22-26 0,-46 56 0,4 3 0,3 3 0,-58 117 0,98-169-1365,5-7-5461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12.756"/>
    </inkml:context>
    <inkml:brush xml:id="br0">
      <inkml:brushProperty name="width" value="0.05" units="cm"/>
      <inkml:brushProperty name="height" value="0.05" units="cm"/>
      <inkml:brushProperty name="color" value="#FFC114"/>
    </inkml:brush>
  </inkml:definitions>
  <inkml:trace contextRef="#ctx0" brushRef="#br0">1 32 24575,'3'-3'0,"1"-5"0,0-2 0,-1 2 0,2 6 0,0 9 0,2 9 0,4 11 0,1 10 0,3 7 0,2 8 0,0 7 0,0 6 0,1 6 0,-3-9-8191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17.874"/>
    </inkml:context>
    <inkml:brush xml:id="br0">
      <inkml:brushProperty name="width" value="0.05" units="cm"/>
      <inkml:brushProperty name="height" value="0.05" units="cm"/>
      <inkml:brushProperty name="color" value="#FFC114"/>
    </inkml:brush>
  </inkml:definitions>
  <inkml:trace contextRef="#ctx0" brushRef="#br0">2627 52 24575,'2'-3'0,"-8"-2"0,-10-4 0,0 3 0,0 1 0,-1 1 0,1 0 0,-19-1 0,-71-3 0,88 7 0,-26-1 0,1 2 0,-1 3 0,1 1 0,0 1 0,-69 20 0,77-15 0,2 2 0,0 2 0,0 1 0,1 1 0,1 2 0,1 0 0,-37 32 0,18-8 0,1 3 0,3 2 0,-58 77 0,47-45 0,-78 145 0,60-66 0,-64 198 0,66-158 0,-369 938 0,140-255 0,222-638 0,20-51 0,9 3 0,-38 291 0,74-353 0,5 145 0,10-134-1365,-1-155-5461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18.265"/>
    </inkml:context>
    <inkml:brush xml:id="br0">
      <inkml:brushProperty name="width" value="0.05" units="cm"/>
      <inkml:brushProperty name="height" value="0.05" units="cm"/>
      <inkml:brushProperty name="color" value="#FFC114"/>
    </inkml:brush>
  </inkml:definitions>
  <inkml:trace contextRef="#ctx0" brushRef="#br0">18 9 24575,'0'-1'0,"0"1"0,-1-1 0,1 1 0,0-1 0,-1 1 0,1-1 0,0 1 0,-1-1 0,1 1 0,-1 0 0,1-1 0,-1 1 0,1 0 0,-1-1 0,1 1 0,-1 0 0,1 0 0,-1-1 0,1 1 0,-1 0 0,0 0 0,1 0 0,-1 0 0,1 0 0,-1 0 0,0 0 0,1 0 0,-1 0 0,0 0 0,-2 22 0,3-20 0,1 219 0,-1-217 0,1 0 0,-1 0 0,1 0 0,0 0 0,0 0 0,0 0 0,0 0 0,1 0 0,0-1 0,0 1 0,0-1 0,0 1 0,0-1 0,1 0 0,-1 1 0,1-1 0,0-1 0,0 1 0,7 5 0,-6-6 0,1 0 0,-1 0 0,1 0 0,0 0 0,0-1 0,0 1 0,-1-1 0,1 0 0,1-1 0,-1 1 0,0-1 0,0 0 0,0-1 0,0 1 0,8-3 0,3-1 64,0-1-1,0 0 1,-1-1-1,24-13 1,57-41-723,-62 38-365,-23 15-5802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18.907"/>
    </inkml:context>
    <inkml:brush xml:id="br0">
      <inkml:brushProperty name="width" value="0.05" units="cm"/>
      <inkml:brushProperty name="height" value="0.05" units="cm"/>
      <inkml:brushProperty name="color" value="#FFC114"/>
    </inkml:brush>
  </inkml:definitions>
  <inkml:trace contextRef="#ctx0" brushRef="#br0">103 0 24575,'-1'18'0,"-1"-1"0,-6 26 0,0 3 0,-60 748 0,61-651 0,-1 186 0,10-267 0,3-1 0,3 0 0,20 82 0,0-46 0,5-1 0,3-1 0,5-2 0,3-2 0,5-2 0,3-2 0,108 137 0,-144-205 76,1 3-556,1-1-1,38 34 1,-44-45-6346</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19.305"/>
    </inkml:context>
    <inkml:brush xml:id="br0">
      <inkml:brushProperty name="width" value="0.05" units="cm"/>
      <inkml:brushProperty name="height" value="0.05" units="cm"/>
      <inkml:brushProperty name="color" value="#FFC114"/>
    </inkml:brush>
  </inkml:definitions>
  <inkml:trace contextRef="#ctx0" brushRef="#br0">2 90 24575,'-1'9'0,"1"-8"0,0-1 0,0 1 0,0-1 0,0 1 0,-1 0 0,1-1 0,0 1 0,0 0 0,0-1 0,1 1 0,-1-1 0,0 1 0,0 0 0,0-1 0,0 1 0,1-1 0,-1 1 0,0 0 0,0-1 0,1 1 0,-1-1 0,1 1 0,-1-1 0,0 1 0,1-1 0,-1 0 0,1 1 0,-1-1 0,1 1 0,-1-1 0,1 0 0,-1 1 0,1-1 0,1 0 0,176 101 0,-175-100 0,0 0 0,0 0 0,0 0 0,0-1 0,0 1 0,0-1 0,1 0 0,-1 0 0,0 0 0,0 0 0,0-1 0,1 1 0,-1-1 0,0 0 0,0 0 0,0 0 0,0 0 0,0 0 0,0-1 0,-1 0 0,1 1 0,0-1 0,-1 0 0,1 0 0,3-5 0,4-2 0,-1 0 0,-1-1 0,0-1 0,14-22 0,-15 21 0,2-2 0,-1 0 0,-1 0 0,0 0 0,-1-1 0,6-21 0,-12 30 134,-3 7 54,-5 9-926,7-8-211,-6 7-5877</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19.956"/>
    </inkml:context>
    <inkml:brush xml:id="br0">
      <inkml:brushProperty name="width" value="0.05" units="cm"/>
      <inkml:brushProperty name="height" value="0.05" units="cm"/>
      <inkml:brushProperty name="color" value="#FFC114"/>
    </inkml:brush>
  </inkml:definitions>
  <inkml:trace contextRef="#ctx0" brushRef="#br0">78 79 24575,'-77'-79'0,"95"139"0,18 33 0,95 170 0,76 73 0,-90-152 0,244 350 0,-288-442 0,3-4 0,5-2 0,134 109 0,-144-140 0,82 49 0,-109-78 0,2-3 0,0-1 0,66 21 0,-16-15 0,0-4 0,2-4 0,176 12 0,-203-25 0,37 1 0,-107-8 14,0 0 1,1 0-1,-1 0 0,0 0 0,1 0 1,-1 0-1,0-1 0,1 1 0,-1 0 0,0-1 1,1 1-1,-1-1 0,0 1 0,1-1 1,-1 0-1,0 1 0,0-1 0,0 0 0,0 0 1,0 0-1,0 0 0,0 0 0,2-2 1,-3 1-137,1 0 0,-1-1 0,1 1 0,-1 0 0,0 0 0,1-1 0,-1 1 0,0 0 0,-1 0 1,1-1-1,0 1 0,-1 0 0,0-4 0,-3-8-6704</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20.250"/>
    </inkml:context>
    <inkml:brush xml:id="br0">
      <inkml:brushProperty name="width" value="0.05" units="cm"/>
      <inkml:brushProperty name="height" value="0.05" units="cm"/>
      <inkml:brushProperty name="color" value="#FFC114"/>
    </inkml:brush>
  </inkml:definitions>
  <inkml:trace contextRef="#ctx0" brushRef="#br0">159 10 24575,'0'0'0,"0"-1"0,0 1 0,0-1 0,-1 0 0,1 1 0,0-1 0,-1 1 0,1 0 0,0-1 0,-1 1 0,1-1 0,0 1 0,-1-1 0,1 1 0,-1 0 0,1-1 0,-1 1 0,1 0 0,-1 0 0,1-1 0,-1 1 0,1 0 0,-1 0 0,0 0 0,1-1 0,-1 1 0,1 0 0,-1 0 0,1 0 0,-1 0 0,0 0 0,1 0 0,-1 0 0,1 1 0,-1-1 0,1 0 0,-1 0 0,1 0 0,-1 0 0,0 1 0,1-1 0,-1 0 0,1 1 0,-1-1 0,1 0 0,0 1 0,-1-1 0,1 1 0,-1-1 0,1 0 0,0 1 0,-1-1 0,1 1 0,0-1 0,-1 1 0,1-1 0,0 1 0,0-1 0,0 1 0,-1 0 0,2 6 0,-1 0 0,1-1 0,1 1 0,-1-1 0,1 1 0,0-1 0,0 0 0,1 1 0,0-1 0,5 9 0,5 11 0,5 12 0,-10-22 0,-1-1 0,-1 1 0,6 20 0,-12-33 0,1-1 0,-1 1 0,0-1 0,0 1 0,0-1 0,0 0 0,0 1 0,-1-1 0,1 1 0,-1-1 0,0 1 0,0-1 0,1 0 0,-2 1 0,1-1 0,0 0 0,0 0 0,-1 0 0,1 0 0,-1 0 0,1 0 0,-1 0 0,0-1 0,0 1 0,0-1 0,0 1 0,0-1 0,0 0 0,0 1 0,-4 0 0,-6 4 0,-1-2 0,1 1 0,-1-1 0,-17 2 0,28-6 0,-50 10-1365,1-1-5461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35.135"/>
    </inkml:context>
    <inkml:brush xml:id="br0">
      <inkml:brushProperty name="width" value="0.05" units="cm"/>
      <inkml:brushProperty name="height" value="0.05" units="cm"/>
      <inkml:brushProperty name="color" value="#FFC114"/>
    </inkml:brush>
  </inkml:definitions>
  <inkml:trace contextRef="#ctx0" brushRef="#br0">1 39 24575,'0'-1'0,"0"0"0,1 0 0,-1 0 0,1 1 0,-1-1 0,1 0 0,-1 0 0,1 1 0,0-1 0,-1 0 0,1 0 0,0 1 0,-1-1 0,1 1 0,0-1 0,0 1 0,0-1 0,-1 1 0,1-1 0,0 1 0,1-1 0,21-7 0,5 3 0,0 0 0,0 2 0,0 1 0,0 2 0,39 3 0,-26-1 0,459 19-234,422 9-357,-853-30 584,50 2 79,154-18 1,-257 12-751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56.711"/>
    </inkml:context>
    <inkml:brush xml:id="br0">
      <inkml:brushProperty name="width" value="0.05" units="cm"/>
      <inkml:brushProperty name="height" value="0.05" units="cm"/>
      <inkml:brushProperty name="color" value="#FFC114"/>
    </inkml:brush>
  </inkml:definitions>
  <inkml:trace contextRef="#ctx0" brushRef="#br0">1 263 24575,'0'-2'0,"0"0"0,1 1 0,-1-1 0,1 0 0,-1 1 0,1-1 0,0 0 0,0 1 0,-1-1 0,1 1 0,0-1 0,0 1 0,1 0 0,-1 0 0,0-1 0,0 1 0,1 0 0,-1 0 0,1 0 0,-1 0 0,0 0 0,1 0 0,0 1 0,-1-1 0,1 0 0,0 1 0,-1 0 0,1-1 0,0 1 0,-1 0 0,1 0 0,0-1 0,0 1 0,-1 1 0,1-1 0,0 0 0,0 0 0,-1 1 0,1-1 0,0 1 0,-1-1 0,1 1 0,2 1 0,2 4 0,-1-1 0,1 1 0,-1 1 0,0-1 0,-1 1 0,0-1 0,0 1 0,0 1 0,-1-1 0,4 12 0,-4-11 0,1 1 0,0-1 0,0 1 0,1-1 0,0 0 0,11 13 0,-15-20 0,-1-1 0,1 0 0,-1 1 0,1-1 0,-1 0 0,1 0 0,0 1 0,-1-1 0,1 0 0,0 0 0,-1 0 0,1 0 0,-1 0 0,1 0 0,0 0 0,-1 0 0,1 0 0,0 0 0,-1-1 0,1 1 0,-1 0 0,1 0 0,0-1 0,-1 1 0,1 0 0,-1 0 0,1-1 0,-1 1 0,1-1 0,-1 1 0,1 0 0,-1-1 0,1 1 0,-1-1 0,1-1 0,20-24 0,-14 16 0,49-58 0,4 3 0,121-103 0,-169 159-455,0 0 0,19-9 0,-12 8-6371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49.695"/>
    </inkml:context>
    <inkml:brush xml:id="br0">
      <inkml:brushProperty name="width" value="0.05" units="cm"/>
      <inkml:brushProperty name="height" value="0.05" units="cm"/>
      <inkml:brushProperty name="color" value="#FFC114"/>
    </inkml:brush>
  </inkml:definitions>
  <inkml:trace contextRef="#ctx0" brushRef="#br0">0 54 24575,'0'0'0,"2"-31"0,-2 30 0,1 0 0,-1 0 0,0 0 0,0-1 0,1 1 0,-1 0 0,1 0 0,-1 0 0,1 0 0,-1 0 0,1 0 0,0 0 0,-1 0 0,1 0 0,0 0 0,0 0 0,0 1 0,-1-1 0,1 0 0,0 0 0,0 1 0,2-1 0,-3 1 0,0 0 0,1 0 0,-1 0 0,1 0 0,-1 0 0,0 0 0,1 0 0,-1 0 0,1 0 0,-1 0 0,1 0 0,-1 1 0,0-1 0,1 0 0,-1 0 0,0 0 0,1 1 0,-1-1 0,0 0 0,1 1 0,-1-1 0,0 0 0,0 1 0,1-1 0,-1 0 0,0 1 0,0-1 0,0 0 0,1 1 0,-1-1 0,0 1 0,0-1 0,0 0 0,0 1 0,5 18 0,-5-16 0,20 170 341,-1-3-2047,-14-146-5120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50.127"/>
    </inkml:context>
    <inkml:brush xml:id="br0">
      <inkml:brushProperty name="width" value="0.05" units="cm"/>
      <inkml:brushProperty name="height" value="0.05" units="cm"/>
      <inkml:brushProperty name="color" value="#FFC114"/>
    </inkml:brush>
  </inkml:definitions>
  <inkml:trace contextRef="#ctx0" brushRef="#br0">0 157 24575,'22'-1'0,"36"-6"0,11-1 0,-28 8 0,-30 1 0,0 0 0,0-1 0,0-1 0,0 0 0,17-4 0,-27 5 0,-1 0 0,1 0 0,0-1 0,-1 1 0,1 0 0,0-1 0,-1 1 0,1-1 0,-1 1 0,1 0 0,-1-1 0,1 1 0,-1-1 0,1 0 0,-1 1 0,1-1 0,-1 1 0,0-1 0,1 0 0,-1 1 0,0-1 0,0 0 0,1 1 0,-1-1 0,0 0 0,0 1 0,0-1 0,0 0 0,0 1 0,0-1 0,0 0 0,0 0 0,0 1 0,0-1 0,0 0 0,-1 1 0,1-1 0,0 0 0,0 1 0,-1-1 0,0 0 0,-18-31 0,14 25 0,-38-65 0,46 79 0,0 0 0,-1 1 0,0-1 0,1 9 0,-1-3 0,57 258-1365,-55-253-5461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50.829"/>
    </inkml:context>
    <inkml:brush xml:id="br0">
      <inkml:brushProperty name="width" value="0.05" units="cm"/>
      <inkml:brushProperty name="height" value="0.05" units="cm"/>
      <inkml:brushProperty name="color" value="#FFC114"/>
    </inkml:brush>
  </inkml:definitions>
  <inkml:trace contextRef="#ctx0" brushRef="#br0">37 284 24575,'5'11'0,"3"11"0,-4 14 0,-2 1 0,-1 0 0,-5 47 0,0-71 0,-3-18 0,-4-20 0,2-15 0,1 0 0,2 0 0,1-1 0,3 0 0,5-81 0,-2 108 0,0 1 0,2 0 0,0 0 0,0 0 0,1 0 0,1 1 0,6-13 0,-9 22 0,0-1 0,0 1 0,0-1 0,1 1 0,-1 0 0,1 0 0,0 0 0,0 0 0,0 0 0,0 1 0,1-1 0,-1 1 0,1 0 0,-1 0 0,1 0 0,0 0 0,0 1 0,-1 0 0,1 0 0,0 0 0,1 0 0,-1 0 0,0 1 0,0 0 0,0-1 0,7 2 0,-3 0 0,0 1 0,0 0 0,0 0 0,0 1 0,-1 0 0,1 0 0,-1 1 0,0 0 0,0 0 0,0 1 0,0 0 0,-1 0 0,0 0 0,0 1 0,8 9 0,-11-12 0,-1 1 0,1 0 0,0-1 0,-1 1 0,0 0 0,0 0 0,0 0 0,-1 0 0,1 1 0,-1-1 0,0 0 0,0 1 0,0-1 0,-1 1 0,0-1 0,0 1 0,0-1 0,0 1 0,-1-1 0,1 0 0,-1 1 0,0-1 0,0 1 0,-1-1 0,0 0 0,1 0 0,-1 0 0,-1 0 0,-3 6 0,-4 2 0,0 0 0,-1 0 0,-1-1 0,0-1 0,0 0 0,-1 0 0,-17 9 0,-7 1 0,-57 23 0,80-35 0,14-8 0,0 0 0,0 0 0,0 0 0,0 0 0,0 0 0,0 1 0,0-1 0,0 0 0,0 0 0,0 0 0,0 0 0,0 0 0,0 0 0,0 1 0,0-1 0,0 0 0,0 0 0,0 0 0,0 0 0,0 0 0,0 0 0,0 1 0,0-1 0,0 0 0,0 0 0,0 0 0,0 0 0,0 0 0,0 0 0,0 0 0,0 1 0,0-1 0,1 0 0,-1 0 0,0 0 0,0 0 0,0 0 0,0 0 0,0 0 0,0 0 0,0 0 0,0 0 0,1 0 0,-1 0 0,0 1 0,0-1 0,0 0 0,0 0 0,27 4 0,-11-2 0,3 3 0,0 1 0,0 1 0,31 16 0,49 34 0,-99-57 0,18 12 106,24 21 0,-13-9-1683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51.716"/>
    </inkml:context>
    <inkml:brush xml:id="br0">
      <inkml:brushProperty name="width" value="0.05" units="cm"/>
      <inkml:brushProperty name="height" value="0.05" units="cm"/>
      <inkml:brushProperty name="color" value="#FFC114"/>
    </inkml:brush>
  </inkml:definitions>
  <inkml:trace contextRef="#ctx0" brushRef="#br0">86 67 24575,'-1'-3'0,"1"0"0,-1 0 0,0 0 0,1 0 0,-1 0 0,-1 0 0,1 0 0,0 0 0,-1 1 0,1-1 0,-1 0 0,0 1 0,0 0 0,-2-3 0,3 4 0,1 1 0,-1-1 0,0 0 0,1 1 0,-1-1 0,0 1 0,1-1 0,-1 1 0,0-1 0,1 1 0,-1-1 0,0 1 0,0 0 0,0-1 0,0 1 0,1 0 0,-1 0 0,0 0 0,0 0 0,0-1 0,0 1 0,0 0 0,1 1 0,-1-1 0,0 0 0,0 0 0,0 0 0,0 0 0,0 1 0,1-1 0,-1 0 0,0 1 0,0-1 0,1 1 0,-1-1 0,0 1 0,0-1 0,1 1 0,-1-1 0,1 1 0,-1 0 0,0-1 0,1 1 0,-1 0 0,1 0 0,0-1 0,-1 1 0,1 0 0,0 0 0,-1 0 0,1 1 0,-6 11 0,1 1 0,1 0 0,0-1 0,1 2 0,1-1 0,0 0 0,0 0 0,2 18 0,0-20 0,1 0 0,0 1 0,1-1 0,1 0 0,0 0 0,0 0 0,1 0 0,0-1 0,12 21 0,-13-27 0,1 1 0,0-1 0,0-1 0,0 1 0,1 0 0,-1-1 0,1 0 0,0 0 0,1 0 0,-1-1 0,0 0 0,1 0 0,11 5 0,-8-6 0,-1 0 0,1 0 0,-1 0 0,1-1 0,-1-1 0,1 1 0,0-1 0,-1-1 0,15-2 0,-13 2 0,-1-1 0,0-1 0,1 0 0,-1 0 0,0 0 0,-1-1 0,1-1 0,-1 0 0,0 0 0,0 0 0,0-1 0,-1 0 0,0 0 0,0-1 0,0 0 0,-1-1 0,0 1 0,-1-1 0,6-10 0,-5 2 0,0-1 0,-1 0 0,-1 0 0,-1 0 0,-1 0 0,0-1 0,-1 1 0,-1 0 0,0-1 0,-6-34 0,5 47-227,0 0-1,-1 1 1,1-1-1,-1 0 1,-3-7-1,-3 0-6598</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52.135"/>
    </inkml:context>
    <inkml:brush xml:id="br0">
      <inkml:brushProperty name="width" value="0.05" units="cm"/>
      <inkml:brushProperty name="height" value="0.05" units="cm"/>
      <inkml:brushProperty name="color" value="#FFC114"/>
    </inkml:brush>
  </inkml:definitions>
  <inkml:trace contextRef="#ctx0" brushRef="#br0">174 57 24575,'1'0'0,"0"0"0,-1-1 0,1 1 0,0 0 0,-1 0 0,1-1 0,-1 1 0,1 0 0,0 0 0,-1-1 0,1 1 0,-1-1 0,1 1 0,-1 0 0,1-1 0,-1 1 0,0-1 0,1 1 0,-1-1 0,0 0 0,1 1 0,-1-1 0,0 1 0,1-1 0,-1 1 0,0-1 0,0 0 0,0 1 0,0-1 0,0 0 0,0 1 0,0-1 0,0-1 0,1 1 0,-1-1 0,0 1 0,0-1 0,-1 1 0,1-1 0,0 1 0,0 0 0,-1-1 0,1 1 0,-1 0 0,1-1 0,-1 1 0,1 0 0,-3-3 0,1 2 0,0 1 0,0-1 0,-1 0 0,1 1 0,-1 0 0,1-1 0,-1 1 0,1 0 0,-1 0 0,0 1 0,0-1 0,1 0 0,-1 1 0,0 0 0,0 0 0,0 0 0,1 0 0,-1 0 0,0 0 0,0 1 0,0-1 0,1 1 0,-4 1 0,-1 0 0,0 1 0,0 0 0,0 0 0,0 0 0,1 1 0,-1 0 0,-7 7 0,9-6 0,0-1 0,0 1 0,0 0 0,1 0 0,0 0 0,0 1 0,0 0 0,1-1 0,0 1 0,-3 7 0,5-9 0,0-1 0,0 0 0,1 0 0,-1 1 0,1-1 0,0 0 0,0 1 0,0-1 0,0 0 0,0 1 0,1-1 0,-1 0 0,1 0 0,0 1 0,0-1 0,0 0 0,1 0 0,-1 0 0,1 0 0,0 0 0,-1 0 0,4 3 0,7 6 0,0 0 0,1-1 0,0-1 0,1 0 0,27 15 0,-17-11 0,24 20 0,-41-29 0,-1 0 0,0 1 0,0 0 0,-1 0 0,1 0 0,-2 1 0,1 0 0,4 8 0,-9-14 0,1 0 0,0 0 0,-1 0 0,0 0 0,1 0 0,-1 0 0,1 0 0,-1 1 0,0-1 0,0 0 0,0 0 0,0 0 0,0 1 0,0-1 0,0 0 0,0 0 0,0 0 0,-1 1 0,1-1 0,0 0 0,-1 0 0,1 0 0,-1 0 0,0 1 0,0 0 0,-1-1 0,1 1 0,-1-1 0,1 0 0,-1 0 0,1 0 0,-1 0 0,0 0 0,0 0 0,0 0 0,1 0 0,-1-1 0,-3 2 0,-1-1 0,0 0 0,0 0 0,0 0 0,0-1 0,0 0 0,-1 0 0,1-1 0,-9-1 0,10 1-195,1-1 0,1 1 0,-1-1 0,0 0 0,0 0 0,-6-5 0,-2-3-6631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52.912"/>
    </inkml:context>
    <inkml:brush xml:id="br0">
      <inkml:brushProperty name="width" value="0.05" units="cm"/>
      <inkml:brushProperty name="height" value="0.05" units="cm"/>
      <inkml:brushProperty name="color" value="#FFC114"/>
    </inkml:brush>
  </inkml:definitions>
  <inkml:trace contextRef="#ctx0" brushRef="#br0">20 39 24575,'0'-1'0,"-1"1"0,0 0 0,1 0 0,-1-1 0,1 1 0,-1 0 0,0-1 0,1 1 0,-1-1 0,1 1 0,-1-1 0,1 1 0,-1-1 0,1 1 0,0-1 0,-1 1 0,0-2 0,-3-3 0,2 13 0,-1 23 0,3 51 0,0-72 0,1-1 0,1 0 0,-1 0 0,1 1 0,1-1 0,0-1 0,0 1 0,0 0 0,1-1 0,6 10 0,-8-16 0,0 0 0,-1 1 0,1-1 0,0 0 0,1 0 0,-1 0 0,0 0 0,0 0 0,1-1 0,-1 1 0,1-1 0,0 0 0,-1 1 0,1-1 0,0 0 0,0-1 0,5 2 0,-3-2 0,-1 0 0,0 0 0,1 0 0,-1-1 0,1 1 0,-1-1 0,0 0 0,0-1 0,1 1 0,7-5 0,-4 2 0,0-1 0,0 0 0,0-1 0,-1 1 0,1-2 0,-1 1 0,-1-1 0,1 0 0,-1 0 0,7-13 0,-6 8 0,-1-1 0,-1 0 0,0 0 0,-1 0 0,0-1 0,-1 0 0,-1 0 0,1-14 0,-3 25 0,0 1 0,0 0 0,-1 0 0,1-1 0,-1 1 0,1 0 0,-1 0 0,0 0 0,0 0 0,-2-4 0,3 6 0,-1-1 0,1 1 0,0 0 0,0-1 0,-1 1 0,1 0 0,0-1 0,0 1 0,-1 0 0,1 0 0,0-1 0,-1 1 0,1 0 0,0 0 0,-1 0 0,1 0 0,-1-1 0,1 1 0,0 0 0,-1 0 0,1 0 0,0 0 0,-1 0 0,0 0 0,0 0 0,1 1 0,-1-1 0,0 1 0,1-1 0,-1 1 0,1-1 0,-1 1 0,1-1 0,-1 1 0,1-1 0,-1 1 0,1 0 0,0-1 0,-1 1 0,1 0 0,0-1 0,0 1 0,-1 0 0,1 0 0,-3 11 0,0 0 0,1 0 0,1 0 0,0 0 0,0 0 0,1 0 0,1 0 0,0 1 0,4 18 0,-4-28 0,0 0 0,0-1 0,0 1 0,1 0 0,-1 0 0,1-1 0,0 1 0,-1-1 0,1 1 0,0-1 0,0 0 0,1 0 0,-1 0 0,0 0 0,1 0 0,3 2 0,-1-2 0,0 1 0,0-1 0,0 0 0,1-1 0,-1 1 0,1-1 0,-1 0 0,9 0 0,-1-1 0,0 0 0,-1-1 0,1-1 0,0 0 0,-1 0 0,1-1 0,15-7 0,-19 7 0,-1 0 0,1-1 0,-1-1 0,0 1 0,12-9 0,-18 10 0,1 1 0,-1-1 0,1 0 0,-1 1 0,0-1 0,0 0 0,-1 0 0,1 0 0,-1 0 0,1-1 0,-1 1 0,0 0 0,0-1 0,0 1 0,-1-1 0,1 1 0,-1-7 0,1 4 0,-2 0 0,1-1 0,-1 1 0,0 0 0,0-1 0,0 1 0,-1 0 0,0 0 0,0 0 0,-1 0 0,0 1 0,0-1 0,-6-8 0,7 11 0,0 1 0,0 0 0,0 0 0,-1 0 0,1 0 0,0 0 0,-1 0 0,0 0 0,1 1 0,-1-1 0,0 1 0,0 0 0,0 0 0,0 0 0,0 0 0,0 0 0,0 1 0,0-1 0,0 1 0,0 0 0,0 0 0,0 0 0,0 1 0,0-1 0,0 0 0,0 1 0,0 0 0,0 0 0,-6 2 0,6-1-97,1-1-1,-1 1 1,0-1-1,1 1 1,-1 0-1,1 0 1,0 0-1,-1 0 1,1 0-1,0 0 1,0 1-1,1-1 0,-3 4 1,-3 7-6729</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53.239"/>
    </inkml:context>
    <inkml:brush xml:id="br0">
      <inkml:brushProperty name="width" value="0.05" units="cm"/>
      <inkml:brushProperty name="height" value="0.05" units="cm"/>
      <inkml:brushProperty name="color" value="#FFC114"/>
    </inkml:brush>
  </inkml:definitions>
  <inkml:trace contextRef="#ctx0" brushRef="#br0">28 8 24575,'-6'0'0,"-5"0"0,3 0 0,5 0 0,7 0 0,4 0 0,6 0 0,1 0 0,3 0 0,0 0 0,1 0 0,0 0 0,-1 0 0,-3-3 0,-4-1-8191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54.129"/>
    </inkml:context>
    <inkml:brush xml:id="br0">
      <inkml:brushProperty name="width" value="0.05" units="cm"/>
      <inkml:brushProperty name="height" value="0.05" units="cm"/>
      <inkml:brushProperty name="color" value="#FFC114"/>
    </inkml:brush>
  </inkml:definitions>
  <inkml:trace contextRef="#ctx0" brushRef="#br0">64 169 24575,'-1'0'0,"0"0"0,0 0 0,1 1 0,-1-1 0,0 0 0,0 1 0,1-1 0,-1 1 0,0-1 0,1 1 0,-1 0 0,1-1 0,-1 1 0,1-1 0,-1 1 0,1 0 0,-1 0 0,1-1 0,-1 1 0,1 0 0,0 0 0,0-1 0,-1 1 0,1 0 0,0 0 0,0 0 0,0 1 0,-4 27 0,4-26 0,-3 29 0,-2 0 0,-1 0 0,-1 0 0,-17 45 0,86-297 0,-20 65 0,-42 153 0,1 0 0,0 1 0,0-1 0,-1 0 0,1 1 0,0-1 0,0 0 0,1 1 0,-1 0 0,0-1 0,0 1 0,1-1 0,-1 1 0,1 0 0,-1 0 0,1 0 0,-1 0 0,1 0 0,0 0 0,-1 1 0,1-1 0,0 0 0,0 1 0,0-1 0,0 1 0,2 0 0,15-7 0,-15 6 0,1-1 0,-1 0 0,0 1 0,1 0 0,-1 0 0,1 0 0,-1 0 0,1 1 0,5 0 0,-8 0 0,0 0 0,0 1 0,0 0 0,0-1 0,0 1 0,0 0 0,0 0 0,0 0 0,0 0 0,-1 0 0,1 1 0,0-1 0,-1 0 0,1 1 0,-1-1 0,1 1 0,-1 0 0,0-1 0,0 1 0,0 0 0,0 0 0,1 3 0,11 26 0,-3 2 0,0-1 0,-2 1 0,6 63 0,-7-47 0,-4-32 65,0-3-303,-1 0-1,0 0 1,-1 0 0,-1 0-1,-2 27 1,-2-26-6588</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54.673"/>
    </inkml:context>
    <inkml:brush xml:id="br0">
      <inkml:brushProperty name="width" value="0.05" units="cm"/>
      <inkml:brushProperty name="height" value="0.05" units="cm"/>
      <inkml:brushProperty name="color" value="#FFC114"/>
    </inkml:brush>
  </inkml:definitions>
  <inkml:trace contextRef="#ctx0" brushRef="#br0">5 141 24575,'-3'-13'0,"3"12"0,0 1 0,-1-1 0,1 1 0,0-1 0,0 1 0,0-1 0,-1 0 0,1 1 0,0-1 0,0 1 0,0-1 0,0 0 0,0 1 0,0-1 0,0 1 0,1-1 0,-1 0 0,0 1 0,0-1 0,0 1 0,0-1 0,1 1 0,-1-1 0,0 1 0,1-1 0,-1 1 0,0-1 0,1 1 0,-1-1 0,1 1 0,-1-1 0,1 1 0,-1 0 0,1-1 0,-1 1 0,1 0 0,-1-1 0,1 1 0,-1 0 0,2 0 0,13-9 0,2 2 0,-1 0 0,1 1 0,0 0 0,31-5 0,-15 3 0,25-7 0,1 2 0,0 2 0,77-3 0,-131 14 0,0 0 0,-1 0 0,1 0 0,0 1 0,0 0 0,-1 0 0,1 0 0,-1 0 0,1 1 0,4 2 0,-8-3 0,0 0 0,1 0 0,-1 0 0,0 0 0,0 0 0,0 0 0,0 0 0,0 1 0,0-1 0,0 0 0,0 1 0,-1-1 0,1 1 0,0-1 0,-1 1 0,1-1 0,-1 1 0,0 0 0,1-1 0,-1 1 0,0-1 0,0 1 0,0 0 0,0-1 0,0 1 0,-1-1 0,1 1 0,0-1 0,-1 1 0,1 0 0,-1-1 0,-1 3 0,-5 13 0,-1-1 0,-1 0 0,0 0 0,-2-1 0,-20 25 0,15-20 0,1 0 0,-14 25 0,28-44 0,0 1 0,0-1 0,0 1 0,1-1 0,-1 1 0,1 0 0,-1-1 0,1 1 0,-1 0 0,1 0 0,0-1 0,0 1 0,0 0 0,0-1 0,0 1 0,0 0 0,0 0 0,1-1 0,-1 1 0,1 0 0,-1-1 0,1 1 0,1 2 0,-1-2 0,1 0 0,0-1 0,-1 1 0,1 0 0,0-1 0,0 0 0,0 1 0,0-1 0,0 0 0,0 0 0,0 0 0,1 0 0,-1-1 0,0 1 0,0-1 0,1 1 0,3-1 0,2 0-114,0 0 1,0-1-1,0 0 0,0 0 0,0-1 1,0 0-1,0-1 0,0 1 0,-1-2 1,1 1-1,7-6 0,9-4-6712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54.952"/>
    </inkml:context>
    <inkml:brush xml:id="br0">
      <inkml:brushProperty name="width" value="0.05" units="cm"/>
      <inkml:brushProperty name="height" value="0.05" units="cm"/>
      <inkml:brushProperty name="color" value="#FFC114"/>
    </inkml:brush>
  </inkml:definitions>
  <inkml:trace contextRef="#ctx0" brushRef="#br0">2 32 24575,'-1'7'0,"1"-7"0,0 0 0,0 1 0,0-1 0,-1 0 0,1 0 0,0 1 0,0-1 0,0 0 0,0 0 0,0 1 0,0-1 0,0 0 0,0 1 0,0-1 0,0 0 0,1 0 0,-1 1 0,0-1 0,0 0 0,0 0 0,0 1 0,0-1 0,0 0 0,1 0 0,-1 1 0,0-1 0,0 0 0,0 0 0,0 0 0,1 0 0,-1 1 0,0-1 0,0 0 0,1 0 0,-1 0 0,0 0 0,0 0 0,1 1 0,-1-1 0,0 0 0,0 0 0,1 0 0,-1 0 0,0 0 0,1 0 0,-1 0 0,0 0 0,0 0 0,1 0 0,-1 0 0,0 0 0,0 0 0,1 0 0,-1-1 0,9 2 0,-1-1 0,0 0 0,1 0 0,-1-1 0,11-2 0,15-2 0,690-17 0,-445 18 0,-132-6-1365,-121 7-5461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55.155"/>
    </inkml:context>
    <inkml:brush xml:id="br0">
      <inkml:brushProperty name="width" value="0.05" units="cm"/>
      <inkml:brushProperty name="height" value="0.05" units="cm"/>
      <inkml:brushProperty name="color" value="#FFC114"/>
    </inkml:brush>
  </inkml:definitions>
  <inkml:trace contextRef="#ctx0" brushRef="#br0">39 62 24575,'-37'0'0,"35"0"0,5 0 0,19 0 0,-1 0 0,73-3 0,-84 2 0,0-1 0,0 0 0,0 0 0,0-1 0,0-1 0,-1 1 0,11-7 0,-19 9 0,0 0 0,0 1 0,0-1 0,0 0 0,0 1 0,0-1 0,1 1 0,-1-1 0,0 1 0,0 0 0,0-1 0,0 1 0,1 0 0,-1 0 0,0 0 0,0 0 0,0 0 0,1 0 0,-1 0 0,0 0 0,0 1 0,0-1 0,1 0 0,0 1 0,-1 1 0,0-1 0,0 0 0,0 0 0,-1 1 0,1-1 0,-1 1 0,1-1 0,-1 0 0,1 1 0,-1-1 0,0 1 0,0-1 0,0 1 0,0-1 0,0 1 0,0-1 0,0 1 0,0-1 0,-1 1 0,0 2 0,-14 55 0,10-45 0,1 0 0,1 1 0,0-1 0,1 1 0,0 14 0,2-27 0,0 0 0,0 0 0,0 0 0,0 0 0,0-1 0,1 1 0,-1 0 0,1 0 0,-1 0 0,1-1 0,0 1 0,0 0 0,-1-1 0,1 1 0,0-1 0,0 1 0,1-1 0,-1 1 0,0-1 0,0 0 0,1 0 0,-1 1 0,1-1 0,-1 0 0,1 0 0,-1 0 0,1-1 0,0 1 0,-1 0 0,1-1 0,0 1 0,0-1 0,-1 1 0,1-1 0,0 0 0,0 0 0,0 1 0,0-1 0,2-1 0,1 1 0,0-1 0,0 0 0,0 0 0,0 0 0,0-1 0,0 0 0,-1 0 0,1 0 0,-1 0 0,1-1 0,-1 1 0,0-1 0,5-5 0,-3 2 0,-1-1 0,1 1 0,-2-1 0,1 0 0,-1-1 0,0 1 0,0-1 0,-1 0 0,0 0 0,2-9 0,-2 4 0,-1 0 0,0 0 0,-1-1 0,0 1 0,-2-23 0,1 33-151,0 0-1,-1-1 0,0 1 0,0 0 1,0 0-1,0-1 0,0 1 1,-3-4-1,-4-5-6674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55.562"/>
    </inkml:context>
    <inkml:brush xml:id="br0">
      <inkml:brushProperty name="width" value="0.05" units="cm"/>
      <inkml:brushProperty name="height" value="0.05" units="cm"/>
      <inkml:brushProperty name="color" value="#FFC114"/>
    </inkml:brush>
  </inkml:definitions>
  <inkml:trace contextRef="#ctx0" brushRef="#br0">2 117 24575,'0'-1'0,"0"1"0,0 0 0,0 0 0,0 0 0,0 0 0,-1 0 0,1-1 0,0 1 0,0 0 0,0 0 0,0 0 0,0 0 0,0-1 0,0 1 0,0 0 0,0 0 0,0 0 0,0 0 0,0-1 0,0 1 0,0 0 0,0 0 0,0 0 0,0 0 0,0-1 0,0 1 0,0 0 0,0 0 0,0 0 0,1 0 0,-1-1 0,0 1 0,0 0 0,0 0 0,0 0 0,0 0 0,0 0 0,0 0 0,1-1 0,-1 1 0,0 0 0,0 0 0,0 0 0,0 0 0,1 0 0,-1 0 0,0 0 0,0 0 0,0 0 0,0 0 0,1 0 0,-1 0 0,0 0 0,0 0 0,0 0 0,1 0 0,7 12 0,13 35 0,-15-33 0,1 0 0,-2-1 0,1 1 0,-2 1 0,0-1 0,2 17 0,-6-40 0,1 1 0,0-1 0,0 1 0,0-1 0,1 1 0,0 0 0,4-10 0,2-2 0,0 1 0,13-23 0,-14 29 0,1 0 0,0 1 0,1 0 0,0 0 0,1 0 0,0 1 0,1 1 0,19-15 0,-29 24-54,0 1-1,0-1 0,0 1 1,1-1-1,-1 1 1,0-1-1,0 1 0,0-1 1,0 1-1,1 0 1,-1 0-1,0 0 0,0-1 1,0 1-1,1 0 0,-1 1 1,0-1-1,0 0 1,1 0-1,-1 0 0,0 1 1,0-1-1,0 1 1,2 0-1,9 8-6771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56.029"/>
    </inkml:context>
    <inkml:brush xml:id="br0">
      <inkml:brushProperty name="width" value="0.05" units="cm"/>
      <inkml:brushProperty name="height" value="0.05" units="cm"/>
      <inkml:brushProperty name="color" value="#FFC114"/>
    </inkml:brush>
  </inkml:definitions>
  <inkml:trace contextRef="#ctx0" brushRef="#br0">66 138 24575,'0'0'0,"0"0"0,0 0 0,0 1 0,0-1 0,0 0 0,0 0 0,0 1 0,0-1 0,0 0 0,1 0 0,-1 0 0,0 1 0,0-1 0,0 0 0,0 0 0,0 0 0,1 1 0,-1-1 0,0 0 0,0 0 0,0 0 0,1 0 0,-1 1 0,0-1 0,0 0 0,0 0 0,1 0 0,-1 0 0,0 0 0,0 0 0,1 0 0,-1 0 0,0 0 0,0 0 0,1 0 0,-1 0 0,0 0 0,0 0 0,1 0 0,-1 0 0,1 0 0,16-5 0,19-14 0,-32 16 0,0-1 0,0 0 0,0 1 0,0-1 0,-1-1 0,1 1 0,-1 0 0,0-1 0,4-9 0,-5 12 0,-1 0 0,0 0 0,-1 0 0,1 0 0,0 0 0,-1 0 0,1 0 0,-1 0 0,1-1 0,-1 1 0,0 0 0,0 0 0,0-1 0,0 1 0,-1 0 0,1 0 0,0 0 0,-1-1 0,0 1 0,1 0 0,-1 0 0,0 0 0,0 0 0,0 0 0,-1 0 0,-1-3 0,1 4 0,0 0 0,0 0 0,1 0 0,-1 0 0,0 1 0,0-1 0,0 0 0,0 1 0,0 0 0,0-1 0,0 1 0,0 0 0,0 0 0,0 0 0,0 0 0,0 0 0,0 1 0,0-1 0,0 0 0,0 1 0,0 0 0,0-1 0,0 1 0,1 0 0,-1 0 0,0 0 0,-2 2 0,-5 3 0,1-1 0,-1 1 0,1 1 0,-8 8 0,10-9 0,1 1 0,-1 0 0,1 0 0,0 1 0,1 0 0,0 0 0,0 0 0,0 0 0,1 0 0,0 1 0,1 0 0,-2 14 0,3-19 0,1-1 0,0 1 0,0-1 0,0 0 0,0 1 0,0-1 0,1 1 0,0-1 0,0 1 0,0-1 0,0 0 0,0 0 0,1 1 0,-1-1 0,1 0 0,0 0 0,0 0 0,0-1 0,0 1 0,0 0 0,1-1 0,-1 0 0,1 1 0,0-1 0,-1 0 0,1 0 0,0 0 0,0-1 0,0 1 0,1-1 0,-1 0 0,0 0 0,1 0 0,6 1 0,7 1-114,0-1 1,1 0-1,-1-1 0,1-2 0,-1 1 1,1-2-1,-1 0 0,1-2 0,-1 1 1,0-2-1,27-11 0,-24 6-6712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57.531"/>
    </inkml:context>
    <inkml:brush xml:id="br0">
      <inkml:brushProperty name="width" value="0.05" units="cm"/>
      <inkml:brushProperty name="height" value="0.05" units="cm"/>
      <inkml:brushProperty name="color" value="#FFC114"/>
    </inkml:brush>
  </inkml:definitions>
  <inkml:trace contextRef="#ctx0" brushRef="#br0">1 268 24575,'-1'-1'0,"1"1"0,0-1 0,0 1 0,0-1 0,0 1 0,0-1 0,0 1 0,0-1 0,0 0 0,0 1 0,0-1 0,0 1 0,1-1 0,-1 1 0,0-1 0,0 1 0,0-1 0,1 1 0,-1-1 0,0 1 0,0-1 0,1 1 0,-1 0 0,1-2 0,8 11 0,12 33 0,-16-31 0,-4-9 0,0 0 0,-1 0 0,1 0 0,1 0 0,-1 0 0,0 0 0,0-1 0,1 1 0,-1 0 0,1-1 0,-1 1 0,1-1 0,-1 0 0,1 1 0,0-1 0,0 0 0,0 0 0,0 0 0,0 0 0,0 0 0,0-1 0,0 1 0,0-1 0,0 1 0,0-1 0,1 0 0,-1 0 0,0 0 0,0 0 0,0 0 0,0 0 0,0 0 0,1-1 0,-1 1 0,0-1 0,0 0 0,0 0 0,0 1 0,0-1 0,3-2 0,7-5 0,-1 0 0,0-1 0,0 0 0,-1-1 0,10-11 0,-12 12 0,47-50 0,43-44 0,-79 86 0,0 0 0,1 2 0,32-20 0,-45 31-273,-1 1 0,1 0 0,0 0 0,12-3 0,-2 3-6553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39.419"/>
    </inkml:context>
    <inkml:brush xml:id="br0">
      <inkml:brushProperty name="width" value="0.05" units="cm"/>
      <inkml:brushProperty name="height" value="0.05" units="cm"/>
      <inkml:brushProperty name="color" value="#FFC114"/>
    </inkml:brush>
  </inkml:definitions>
  <inkml:trace contextRef="#ctx0" brushRef="#br0">489 363 24575,'26'-46'0,"-20"37"0,0-1 0,-1 1 0,-1-1 0,1 0 0,-1 0 0,4-17 0,-6 13 0,0 1 0,0-1 0,-2 0 0,0 1 0,0-1 0,-1 0 0,-1 1 0,0-1 0,-4-13 0,4 23 0,1-1 0,0 1 0,-1 0 0,0-1 0,0 1 0,0 0 0,-1 0 0,1 1 0,-1-1 0,0 0 0,0 1 0,0 0 0,-1-1 0,1 1 0,-1 1 0,0-1 0,0 0 0,0 1 0,0 0 0,0 0 0,0 0 0,0 1 0,-1-1 0,1 1 0,-1 0 0,1 0 0,-1 0 0,1 1 0,-1 0 0,-6 0 0,3 1 0,0 0 0,1 1 0,-1 0 0,0 1 0,1-1 0,0 1 0,0 1 0,0-1 0,0 1 0,0 1 0,1-1 0,-1 1 0,1 0 0,-6 8 0,-9 8 0,1 1 0,-22 34 0,9-8 0,2 2 0,3 1 0,1 2 0,3 0 0,3 2 0,2 0 0,2 1 0,-18 109 0,32-140 0,1 0 0,1-1 0,1 1 0,1 0 0,1 0 0,1-1 0,9 34 0,-9-48 0,1 0 0,0 0 0,0 0 0,1-1 0,0 0 0,0 0 0,1 0 0,12 12 0,-13-15 0,1-1 0,0 0 0,1 0 0,-1 0 0,1-1 0,0 0 0,0 0 0,0-1 0,0 0 0,1 0 0,-1-1 0,14 3 0,-14-4 0,0 0 0,0-1 0,0 1 0,0-1 0,0-1 0,0 1 0,0-1 0,0 0 0,0-1 0,0 0 0,-1 0 0,1 0 0,8-5 0,-5 2 0,-1-1 0,-1 0 0,1-1 0,-1 0 0,0 0 0,-1 0 0,0-1 0,7-9 0,5-11 0,-1-2 0,-2 0 0,0-1 0,14-42 0,-10 12 0,-12 36 0,14-32 0,-22 56 0,0 1 0,0 0 0,1-1 0,-1 1 0,0-1 0,0 1 0,0-1 0,0 1 0,1 0 0,-1-1 0,0 1 0,0 0 0,1-1 0,-1 1 0,0 0 0,0-1 0,1 1 0,-1 0 0,0 0 0,1-1 0,-1 1 0,1 0 0,-1 0 0,0-1 0,1 1 0,-1 0 0,1 0 0,-1 0 0,1 0 0,4 11 0,-2 23 0,-3-32 0,1 111 179,2 50-96,-1-131-490,2-1 0,1 1 1,12 34-1,-9-39-6419</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39.792"/>
    </inkml:context>
    <inkml:brush xml:id="br0">
      <inkml:brushProperty name="width" value="0.05" units="cm"/>
      <inkml:brushProperty name="height" value="0.05" units="cm"/>
      <inkml:brushProperty name="color" value="#FFC114"/>
    </inkml:brush>
  </inkml:definitions>
  <inkml:trace contextRef="#ctx0" brushRef="#br0">7 68 24575,'-1'0'0,"1"0"0,0 1 0,0-1 0,0 0 0,0 0 0,0 0 0,-1 0 0,1 0 0,0 0 0,0 0 0,0 0 0,0 0 0,-1 0 0,1 0 0,0 0 0,0 0 0,0 0 0,0 0 0,-1 0 0,1 0 0,0 0 0,0-1 0,0 1 0,0 0 0,0 0 0,-1 0 0,1 0 0,0 0 0,0 0 0,0 0 0,0 0 0,0-1 0,0 1 0,-1 0 0,1 0 0,0 0 0,0 0 0,0 0 0,0-1 0,0 1 0,0 0 0,0 0 0,0 0 0,0 0 0,0 0 0,0-1 0,0 1 0,0 0 0,0 0 0,0 0 0,1 0 0,-1 0 0,1 0 0,-1 0 0,1 1 0,-1-1 0,0 0 0,1 0 0,-1 1 0,1-1 0,-1 0 0,0 1 0,1-1 0,-1 0 0,0 1 0,1-1 0,-1 0 0,0 1 0,0-1 0,1 1 0,-1-1 0,0 1 0,0-1 0,0 0 0,0 1 0,0-1 0,1 1 0,8 27 0,0 0 0,-2 0 0,-1 0 0,3 39 0,-6-41 0,-1-16 0,2 26 0,-4-34 0,1-1 0,-1 1 0,0 0 0,0-1 0,0 1 0,-1-1 0,1 1 0,0-1 0,0 1 0,-1 0 0,1-1 0,-1 1 0,0-1 0,1 0 0,-1 1 0,-1 1 0,1-6 0,0 0 0,1 0 0,-1 1 0,1-1 0,0 0 0,0 0 0,0 0 0,0 0 0,1-3 0,5-31 0,2 0 0,2 1 0,1 0 0,2 1 0,29-57 0,-42 92 0,1-4-91,1 1 0,-1 0 0,1-1 0,0 1 0,0 0 0,0 0 0,1 0 0,-1 0 0,1 1 0,-1-1 0,1 1 0,0-1 0,0 1 0,6-3 0,0 3-6735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41.065"/>
    </inkml:context>
    <inkml:brush xml:id="br0">
      <inkml:brushProperty name="width" value="0.05" units="cm"/>
      <inkml:brushProperty name="height" value="0.05" units="cm"/>
      <inkml:brushProperty name="color" value="#FFC114"/>
    </inkml:brush>
  </inkml:definitions>
  <inkml:trace contextRef="#ctx0" brushRef="#br0">143 62 24575,'0'-1'0,"0"0"0,0 0 0,0 0 0,0 0 0,0 0 0,0 0 0,0 0 0,0 1 0,0-1 0,0 0 0,0 0 0,-1 0 0,1 0 0,0 0 0,-1 0 0,1 1 0,0-1 0,-1 0 0,1 0 0,-1 0 0,0 1 0,1-1 0,-1 0 0,1 1 0,-1-1 0,0 1 0,0-1 0,1 1 0,-2-2 0,0 2 0,1 0 0,-1 1 0,1-1 0,-1 0 0,1 0 0,-1 1 0,1-1 0,-1 1 0,1-1 0,0 1 0,-1-1 0,1 1 0,0 0 0,-1 0 0,-1 1 0,-5 4 0,0 1 0,1 0 0,0 0 0,-7 10 0,5-4 0,1 0 0,0 0 0,1 1 0,-11 29 0,15-34 0,1-1 0,0 1 0,0 0 0,0-1 0,1 1 0,1 0 0,-1 0 0,2 0 0,-1 0 0,3 10 0,-3-15 0,1-1 0,0 0 0,1 1 0,-1-1 0,0 0 0,1 0 0,0 0 0,0 0 0,0 0 0,0-1 0,0 1 0,0 0 0,1-1 0,-1 0 0,1 1 0,4 2 0,-2-3 0,-1 1 0,1-1 0,0 0 0,0-1 0,0 1 0,0-1 0,0 0 0,0 0 0,1-1 0,5 1 0,-1-1 0,1-1 0,0 0 0,0 0 0,0-1 0,-1-1 0,1 0 0,-1 0 0,1-1 0,18-10 0,-21 9 0,-1-1 0,0 1 0,0-1 0,0-1 0,-1 0 0,1 1 0,-2-2 0,1 1 0,-1-1 0,0 0 0,-1 0 0,1 0 0,-2-1 0,5-12 0,-6 16 0,-1 0 0,0-1 0,0 1 0,0 0 0,0 0 0,-1-1 0,0 1 0,0-1 0,0 1 0,-1 0 0,0 0 0,0-1 0,0 1 0,-1 0 0,1 0 0,-1 0 0,-1 0 0,1 0 0,-1 1 0,1-1 0,-1 0 0,-1 1 0,1 0 0,0 0 0,-1 0 0,-5-4 0,2 4 0,0-1 0,0 1 0,0 0 0,0 1 0,-1 0 0,1 0 0,-1 1 0,-12-3 0,16 4 0,0 1 0,0-1 0,1 0 0,-1 1 0,0 0 0,0 0 0,0 0 0,0 1 0,0-1 0,0 1 0,0 0 0,1 0 0,-1 0 0,0 1 0,0-1 0,1 1 0,-1 0 0,1 0 0,-5 3 0,7-4 0,1-1 0,-1 1 0,0 0 0,1-1 0,-1 1 0,0 0 0,1 0 0,-1-1 0,1 1 0,-1 0 0,1 0 0,0 0 0,-1-1 0,1 1 0,0 0 0,0 0 0,-1 0 0,1 0 0,0 0 0,0 0 0,0 0 0,0 0 0,0 0 0,0 0 0,1-1 0,-1 2 0,1 0 0,0-1 0,0 1 0,0-1 0,0 0 0,0 0 0,0 0 0,0 1 0,0-1 0,0 0 0,1 0 0,-1 0 0,0-1 0,3 2 0,3 1 0,-1 0 0,1-1 0,0 0 0,0 0 0,-1-1 0,9 1 0,5-2 0,0-1 0,0-2 0,0 0 0,-1-1 0,1-1 0,29-11 0,31-7 0,-79 22 0,1 1 0,-1 0 0,0-1 0,1 1 0,-1 0 0,0-1 0,1 1 0,-1 0 0,1 0 0,-1 0 0,0 0 0,1 1 0,-1-1 0,0 0 0,1 0 0,-1 1 0,0-1 0,1 1 0,-1-1 0,0 1 0,0 0 0,1-1 0,-1 1 0,0 0 0,0 0 0,0 0 0,0 0 0,0 0 0,0 0 0,0 0 0,-1 0 0,1 0 0,0 0 0,-1 1 0,1-1 0,0 0 0,-1 1 0,1 1 0,0 5 0,0 0 0,0 0 0,-1 0 0,0 0 0,-2 14 0,0 6 0,2-20 0,1-1 0,0 0 0,0 0 0,0 1 0,1-1 0,0 0 0,1 0 0,-1-1 0,1 1 0,1-1 0,-1 1 0,9 10 0,-9-14 0,-1 1 0,1-1 0,1 0 0,-1-1 0,0 1 0,1 0 0,-1-1 0,1 0 0,0 0 0,0 0 0,0 0 0,0-1 0,0 1 0,0-1 0,0 0 0,0-1 0,0 1 0,1 0 0,-1-1 0,0 0 0,0 0 0,1-1 0,3 0 0,0 0 0,0-1 0,0 0 0,0-1 0,-1 0 0,1 0 0,-1 0 0,0-1 0,0 0 0,0-1 0,-1 1 0,1-1 0,-1 0 0,0-1 0,0 0 0,-1 0 0,8-11 0,-5 5 0,-1 1 0,-1-1 0,0-1 0,-1 1 0,0-1 0,-1 0 0,-1 0 0,0-1 0,2-14 0,-5 23 0,0 1 0,0 0 0,0-1 0,0 1 0,-2-8 0,2 11 0,0 1 0,0-1 0,0 1 0,0-1 0,0 1 0,-1-1 0,1 1 0,0-1 0,0 1 0,0-1 0,0 1 0,-1-1 0,1 1 0,0-1 0,-1 1 0,1-1 0,0 1 0,-1 0 0,1-1 0,0 1 0,-1-1 0,1 1 0,-1 0 0,1 0 0,-1-1 0,1 1 0,-1 0 0,1 0 0,-1-1 0,1 1 0,-1 0 0,1 0 0,-1 0 0,1 0 0,-1 0 0,1 0 0,-1 0 0,1 0 0,-1 0 0,1 0 0,-1 0 0,1 0 0,-1 0 0,1 1 0,-1-1 0,1 0 0,-1 0 0,1 0 0,-1 1 0,1-1 0,-1 0 0,1 1 0,-1-1 0,1 0 0,0 1 0,-1 0 0,-1 1 0,-1 1 0,1-1 0,0 1 0,1 0 0,-1 0 0,0 0 0,1 0 0,0 0 0,-1 0 0,1 0 0,0 0 0,1 0 0,-2 7 0,-1 44 0,4-48 0,0-1 0,0 1 0,0 0 0,0-1 0,1 1 0,0-1 0,0 0 0,1 0 0,-1 1 0,1-1 0,0-1 0,1 1 0,-1 0 0,1-1 0,0 0 0,0 0 0,0 0 0,1 0 0,-1-1 0,1 1 0,8 3 0,-7-3 0,0-1 0,0-1 0,0 1 0,0-1 0,0 0 0,1-1 0,-1 1 0,1-1 0,-1 0 0,1-1 0,-1 1 0,1-2 0,-1 1 0,1-1 0,-1 1 0,1-2 0,-1 1 0,12-5 0,-14 5 0,-1-1 0,0 0 0,1 1 0,-1-1 0,0-1 0,0 1 0,0 0 0,0-1 0,-1 0 0,1 1 0,-1-1 0,1 0 0,-1 0 0,0-1 0,0 1 0,0 0 0,-1-1 0,3-4 0,-2-2 0,0-1 0,-1 1 0,1 0 0,-2-1 0,0-10 0,2-26 0,9 76 0,8 47 0,15 152 0,-30-140 0,16-167 0,-12 12 0,-2-128 0,-5 61 0,-1 132 0,0-1 0,1 1 0,-1 0 0,0-1 0,1 1 0,-1 0 0,1-1 0,0 1 0,0 0 0,0 0 0,1-3 0,-1 5 0,-1-1 0,1 1 0,-1-1 0,1 1 0,0 0 0,-1-1 0,1 1 0,0 0 0,-1-1 0,1 1 0,0 0 0,0 0 0,-1 0 0,1-1 0,0 1 0,0 0 0,-1 0 0,1 0 0,0 0 0,0 0 0,-1 1 0,1-1 0,0 0 0,0 0 0,-1 0 0,1 1 0,0-1 0,-1 0 0,1 1 0,0-1 0,-1 1 0,1-1 0,-1 0 0,1 1 0,-1 0 0,2 0 0,10 8 0,1 1 0,-1 1 0,-1 0 0,13 15 0,-18-18 0,0 0 0,0 0 0,-1 1 0,0 0 0,0 0 0,-1 0 0,6 17 0,-10-23 17,1 0 0,-1 0 0,1 0 1,-1 0-1,0 0 0,0 0 0,0-1 0,0 1 0,0 0 0,-1 0 0,1 0 0,-1 0 0,0 0 0,0 0 0,0-1 0,0 1 0,-1 0 0,1-1 1,-4 5-1,1-3-207,0 1 0,-1-1 1,1 0-1,-1 0 0,0-1 1,0 1-1,0-1 1,-9 4-1,-2 0-6636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41.283"/>
    </inkml:context>
    <inkml:brush xml:id="br0">
      <inkml:brushProperty name="width" value="0.05" units="cm"/>
      <inkml:brushProperty name="height" value="0.05" units="cm"/>
      <inkml:brushProperty name="color" value="#FFC114"/>
    </inkml:brush>
  </inkml:definitions>
  <inkml:trace contextRef="#ctx0" brushRef="#br0">1 11 24575,'0'-3'0,"3"-1"0,3 0 0,5 4 0,0 5 0,-2 4 0,-3 4 0,-1 3 0,-3 4 0,-1 2 0,-1 0 0,0-1 0,-1-1 0,4-3 0,0-6-8191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41.452"/>
    </inkml:context>
    <inkml:brush xml:id="br0">
      <inkml:brushProperty name="width" value="0.05" units="cm"/>
      <inkml:brushProperty name="height" value="0.05" units="cm"/>
      <inkml:brushProperty name="color" value="#FFC114"/>
    </inkml:brush>
  </inkml:definitions>
  <inkml:trace contextRef="#ctx0" brushRef="#br0">16 65 24575,'0'-6'0,"0"-5"0,-3-3 0,-1-3 0,0 5 0,2 8 0,0 6 0,3 7 0,2 5 0,1 2 0,-2-1-8191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42.304"/>
    </inkml:context>
    <inkml:brush xml:id="br0">
      <inkml:brushProperty name="width" value="0.05" units="cm"/>
      <inkml:brushProperty name="height" value="0.05" units="cm"/>
      <inkml:brushProperty name="color" value="#FFC114"/>
    </inkml:brush>
  </inkml:definitions>
  <inkml:trace contextRef="#ctx0" brushRef="#br0">0 0 24575,'3'0'0,"1"1"0,-1-1 0,0 1 0,0 0 0,0 0 0,1 0 0,-1 0 0,0 0 0,-1 0 0,1 1 0,0 0 0,0-1 0,-1 1 0,1 0 0,-1 1 0,1-1 0,-1 0 0,0 1 0,0-1 0,0 1 0,0-1 0,0 1 0,1 4 0,2 2 0,-1-1 0,-1 2 0,0-1 0,0 0 0,-1 1 0,2 13 0,-4-22 0,0 0 0,0 0 0,0 0 0,0-1 0,0 1 0,0 0 0,0 0 0,1-1 0,-1 1 0,0 0 0,0 0 0,1 0 0,-1-1 0,0 1 0,1 0 0,-1-1 0,1 1 0,-1 0 0,1-1 0,-1 1 0,1-1 0,-1 1 0,1-1 0,0 1 0,-1-1 0,1 1 0,0-1 0,-1 1 0,1-1 0,0 0 0,0 0 0,-1 1 0,1-1 0,0 0 0,0 0 0,-1 0 0,1 0 0,0 0 0,0 0 0,0 0 0,-1 0 0,1 0 0,0 0 0,0 0 0,0 0 0,-1-1 0,1 1 0,0 0 0,-1 0 0,1-1 0,0 1 0,0-1 0,-1 1 0,2-2 0,7-3 0,-1-1 0,0 0 0,12-12 0,-10 8 0,6-4 0,25-20 0,-39 32 0,0 0 0,0 1 0,0 0 0,1 0 0,-1-1 0,0 1 0,1 1 0,-1-1 0,1 0 0,0 1 0,-1-1 0,1 1 0,-1 0 0,1-1 0,4 2 0,-5-1 0,-1 1 0,0-1 0,0 1 0,0-1 0,1 1 0,-1 0 0,0-1 0,0 1 0,0 0 0,0 0 0,0 0 0,0 0 0,-1 0 0,1 0 0,0 0 0,0 0 0,-1 0 0,1 0 0,0 0 0,-1 1 0,1-1 0,-1 0 0,1 2 0,4 35 0,-4-24 0,0-3 0,1 0 0,0-1 0,1 1 0,0-1 0,0 0 0,1 0 0,6 12 0,-8-19 0,0 0 0,0 0 0,0 0 0,1 0 0,-1-1 0,1 1 0,-1-1 0,1 0 0,0 0 0,0 0 0,0 0 0,0 0 0,0 0 0,0-1 0,1 0 0,-1 1 0,1-1 0,-1-1 0,0 1 0,1 0 0,-1-1 0,1 0 0,0 0 0,-1 0 0,7-1 0,3-1 0,0 0 0,0-2 0,0 0 0,0 0 0,-1-1 0,0 0 0,0-1 0,21-14 0,-12 4 0,0 0 0,0-1 0,25-29 0,-42 42 0,0-1 0,0 0 0,0-1 0,-1 1 0,0-1 0,0 1 0,4-10 0,-7 14 0,1-1 0,-1 1 0,0 0 0,1 0 0,-1-1 0,0 1 0,0 0 0,0 0 0,0-1 0,0 1 0,0 0 0,0-1 0,0 1 0,-1 0 0,1 0 0,0-1 0,-1 1 0,1 0 0,-1 0 0,1 0 0,-1 0 0,0-1 0,1 1 0,-1 0 0,0 0 0,0 0 0,0 1 0,0-1 0,0 0 0,0 0 0,0 0 0,0 1 0,0-1 0,0 0 0,0 1 0,0-1 0,-1 1 0,1 0 0,0-1 0,0 1 0,-1 0 0,1 0 0,-3-1 0,-6 1 0,0-1 0,-1 1 0,1 1 0,0 0 0,0 1 0,-1 0 0,1 0 0,0 1 0,1 0 0,-1 1 0,0 0 0,1 0 0,0 1 0,0 0 0,-14 12 0,22-16 0,0-1 0,0 1 0,1 0 0,-1 0 0,0 0 0,0-1 0,1 1 0,-1 0 0,0 0 0,1 0 0,-1 0 0,1 0 0,-1 0 0,1 1 0,0-1 0,-1 0 0,1 0 0,0 1 0,0-1 0,0-1 0,0 1 0,1-1 0,-1 1 0,0-1 0,1 1 0,-1-1 0,0 0 0,1 1 0,-1-1 0,1 1 0,-1-1 0,0 0 0,1 0 0,-1 1 0,1-1 0,-1 0 0,1 0 0,-1 1 0,1-1 0,-1 0 0,1 0 0,-1 0 0,1 0 0,0 0 0,5 1 0,0-1 0,0 0 0,0 0 0,0 0 0,6-2 0,-7 1 0,-1 1 0,1-1 0,0 1 0,-1 0 0,1 1 0,0-1 0,-1 1 0,1 0 0,0 0 0,-1 0 0,1 1 0,-1-1 0,0 1 0,0 0 0,1 1 0,-1-1 0,0 1 0,-1 0 0,1-1 0,0 2 0,-1-1 0,0 0 0,0 1 0,3 3 0,6 10 0,-2 0 0,0 1 0,-1-1 0,9 27 0,-13-34 0,136 402 0,-135-390 0,-2-10 0,0 0 0,-1 0 0,0 0 0,-1 0 0,-1 0 0,0 1 0,-1 22 0,0-34 0,0-1 0,0 1 0,-1 0 0,1 0 0,0 0 0,0 0 0,-1 0 0,1-1 0,0 1 0,-1 0 0,1 0 0,-1 0 0,1-1 0,-1 1 0,0 0 0,1-1 0,-1 1 0,0-1 0,1 1 0,-1 0 0,0-1 0,0 0 0,1 1 0,-3 0 0,2-1 0,-1 0 0,0 0 0,1 0 0,-1 0 0,1 0 0,-1 0 0,1 0 0,-1 0 0,0-1 0,1 1 0,-1-1 0,-2 0 0,-2-2 0,1 0 0,-1-1 0,1 1 0,0-1 0,-10-8 0,5 1 0,1 0 0,1-1 0,0 0 0,0 0 0,1-1 0,1 0 0,0 0 0,1 0 0,0-1 0,1 0 0,1 0 0,0 0 0,-2-22 0,4 18 0,0 1 0,2-1 0,0 1 0,0-1 0,2 1 0,0-1 0,1 1 0,1 0 0,0 1 0,14-28 0,-16 37 57,2-1 0,-1 1 0,1 1 0,0-1 0,9-9 0,-11 13-179,0 0 0,1 0 0,-1 1 0,0 0 0,1 0 0,-1 0 0,1 0 0,0 0 0,0 1 1,0-1-1,0 1 0,0 0 0,5 0 0,6 0-6704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55.256"/>
    </inkml:context>
    <inkml:brush xml:id="br0">
      <inkml:brushProperty name="width" value="0.05" units="cm"/>
      <inkml:brushProperty name="height" value="0.05" units="cm"/>
      <inkml:brushProperty name="color" value="#FFC114"/>
    </inkml:brush>
  </inkml:definitions>
  <inkml:trace contextRef="#ctx0" brushRef="#br0">145 36 24575,'-60'16'0,"42"-12"0,0 1 0,-24 10 0,41-15 0,1 0 0,0 0 0,0 0 0,-1 0 0,1 0 0,0 0 0,0 1 0,-1-1 0,1 0 0,0 0 0,0 0 0,-1 0 0,1 0 0,0 1 0,0-1 0,0 0 0,-1 0 0,1 0 0,0 1 0,0-1 0,0 0 0,0 0 0,-1 1 0,1-1 0,0 0 0,0 0 0,0 1 0,0-1 0,0 0 0,0 0 0,0 1 0,0-1 0,0 1 0,8 4 0,18 2 0,37 0 0,109-2 0,-115-5 0,1054-57-655,-1080 54 655,-5 0 0,1-1 0,-1-1 0,27-8 0,-31 2-1256,-13 1-5024</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43.162"/>
    </inkml:context>
    <inkml:brush xml:id="br0">
      <inkml:brushProperty name="width" value="0.05" units="cm"/>
      <inkml:brushProperty name="height" value="0.05" units="cm"/>
      <inkml:brushProperty name="color" value="#FFC114"/>
    </inkml:brush>
  </inkml:definitions>
  <inkml:trace contextRef="#ctx0" brushRef="#br0">133 696 24575,'-12'-13'0,"1"-1"0,-12-19 0,-3-2 0,26 34 0,0 0 0,-1 1 0,1-1 0,0 1 0,-1 0 0,1-1 0,0 1 0,-1-1 0,1 1 0,-1-1 0,1 1 0,-1 0 0,1-1 0,-1 1 0,1 0 0,-1 0 0,1-1 0,-1 1 0,0 0 0,1 0 0,-1 0 0,1 0 0,-1 0 0,0 0 0,1 0 0,-1 0 0,1 0 0,-1 0 0,0 0 0,0 0 0,0 1 0,0 0 0,0 0 0,0-1 0,0 1 0,0 0 0,0 0 0,0 0 0,0 1 0,1-1 0,-1 0 0,0 0 0,1 0 0,-2 2 0,-2 7 0,1 1 0,-4 17 0,5-22 0,0 3 0,-2 5 0,1-1 0,0 1 0,1 0 0,1 0 0,0 23 0,1-34 0,1 0 0,-1-1 0,1 1 0,0 0 0,-1-1 0,1 1 0,0-1 0,0 1 0,1-1 0,-1 1 0,1-1 0,-1 0 0,1 1 0,3 2 0,-3-3 0,1 0 0,0-1 0,-1 1 0,1-1 0,0 1 0,0-1 0,0 0 0,0 0 0,0-1 0,0 1 0,0 0 0,0-1 0,0 0 0,0 0 0,0 0 0,4 0 0,0-1 0,1 1 0,-1-1 0,1-1 0,-1 1 0,0-1 0,1 0 0,-1-1 0,0 0 0,0 0 0,-1 0 0,1-1 0,-1 0 0,0-1 0,0 1 0,0-1 0,0 0 0,-1 0 0,0-1 0,0 0 0,0 0 0,-1 0 0,0 0 0,0-1 0,-1 1 0,1-1 0,-1 0 0,-1 0 0,0-1 0,0 1 0,0 0 0,1-12 0,-2-4 0,-2 0 0,0 0 0,-1 0 0,-1 0 0,-2 0 0,-9-32 0,13 54 0,1-1 0,0 0 0,0 1 0,0-1 0,0 0 0,0 1 0,0-1 0,0 0 0,0 1 0,1-1 0,-1 0 0,1 1 0,-1-1 0,1 1 0,0-1 0,-1 1 0,1-1 0,0 1 0,0-1 0,1-1 0,29-25 0,-6 6 0,-12 6 0,-2-1 0,1 0 0,-2 0 0,0-1 0,-2-1 0,0 0 0,9-28 0,-10 19 0,-1 0 0,-1 0 0,-1-1 0,-1-49 0,-2 75 0,-2 0 0,1 0 0,0 0 0,-1 0 0,1 0 0,-1 0 0,0 0 0,0 1 0,-2-6 0,2 7 0,1 1 0,0 0 0,0 0 0,0 0 0,0-1 0,0 1 0,0 0 0,-1 0 0,1 0 0,0 0 0,0-1 0,0 1 0,-1 0 0,1 0 0,0 0 0,0 0 0,-1 0 0,1 0 0,0 0 0,0 0 0,0 0 0,-1 0 0,1-1 0,0 1 0,0 0 0,-1 0 0,1 1 0,0-1 0,0 0 0,-1 0 0,1 0 0,0 0 0,0 0 0,0 0 0,-1 0 0,1 0 0,0 0 0,0 0 0,-1 1 0,-9 17 0,2 9 0,0 1 0,2 1 0,-2 34 0,-1 89 0,8-125 0,12 378 0,32-1 0,-3-40 0,-37-338 0,-1-15 0,-1 0 0,0 1 0,0-1 0,-1 0 0,-1 0 0,0 0 0,0 0 0,-5 17 0,6-27 0,0-1 0,-1 1 0,1-1 0,0 1 0,0-1 0,0 1 0,0-1 0,-1 0 0,1 1 0,0-1 0,-1 1 0,1-1 0,0 0 0,-1 1 0,1-1 0,0 1 0,-1-1 0,1 0 0,0 0 0,-1 1 0,1-1 0,-1 0 0,1 0 0,-1 1 0,1-1 0,-1 0 0,1 0 0,-1 0 0,1 0 0,-1 0 0,1 0 0,-1 0 0,1 0 0,-1 0 0,1 0 0,-1 0 0,1 0 0,-1 0 0,1 0 0,0 0 0,-1-1 0,1 1 0,-1 0 0,1 0 0,-1 0 0,1-1 0,-1 1 0,1 0 0,0-1 0,-1 1 0,1 0 0,0-1 0,-1 1 0,1-1 0,0 1 0,-1 0 0,1-1 0,0 1 0,0-1 0,-1 0 0,-16-29 0,6 0 0,2 0 0,0-1 0,3 0 0,-5-43 0,0-130 0,10 194 0,1-4 0,1-250 0,-1 261 0,0 1 0,0-1 0,1 0 0,-1 1 0,1-1 0,-1 0 0,1 1 0,0-1 0,0 1 0,0-1 0,1 1 0,-1-1 0,3-2 0,-3 3 0,1 1 0,-1 0 0,1 0 0,0 0 0,-1 0 0,1 0 0,0 1 0,0-1 0,0 0 0,0 1 0,-1-1 0,1 1 0,0 0 0,0-1 0,0 1 0,0 0 0,0 0 0,0 1 0,2-1 0,12 2-1365,0 0-5461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43.566"/>
    </inkml:context>
    <inkml:brush xml:id="br0">
      <inkml:brushProperty name="width" value="0.05" units="cm"/>
      <inkml:brushProperty name="height" value="0.05" units="cm"/>
      <inkml:brushProperty name="color" value="#FFC114"/>
    </inkml:brush>
  </inkml:definitions>
  <inkml:trace contextRef="#ctx0" brushRef="#br0">151 176 24575,'43'-52'0,"-19"21"0,-20 27 0,0-1 0,-1 1 0,0-1 0,0 0 0,0 0 0,0 0 0,2-8 0,-5 11 0,1 1 0,-1 0 0,0-1 0,0 1 0,0 0 0,0 0 0,0-1 0,0 1 0,0 0 0,0-1 0,0 1 0,-1 0 0,1-1 0,0 1 0,-1 0 0,1 0 0,-1 0 0,0-1 0,1 1 0,-1 0 0,0 0 0,0 0 0,1 0 0,-1 0 0,0 0 0,0 0 0,0 0 0,0 1 0,0-1 0,-1 0 0,1 1 0,0-1 0,0 1 0,0-1 0,-1 1 0,1-1 0,-2 0 0,-7-1 0,0 0 0,0 1 0,0 0 0,0 0 0,0 1 0,0 1 0,0-1 0,0 2 0,0-1 0,0 1 0,1 1 0,-1 0 0,1 0 0,-1 1 0,1 0 0,0 1 0,0 0 0,1 0 0,-13 10 0,20-13 0,-1-1 0,1 1 0,-1-1 0,1 1 0,-1 0 0,1 0 0,0 0 0,0-1 0,0 1 0,0 0 0,0 0 0,1 1 0,-1-1 0,1 0 0,-1 0 0,1 0 0,0 0 0,0 0 0,0 5 0,0-3 0,1-1 0,0 1 0,1-1 0,-1 1 0,0-1 0,1 0 0,0 1 0,0-1 0,0 0 0,4 6 0,7 3 0,-1 0 0,1 0 0,1-1 0,14 9 0,-21-16 0,28 18 0,21 15 0,-52-34 0,-1 0 0,1 0 0,-1 0 0,0 1 0,1 0 0,-1-1 0,-1 1 0,1 0 0,-1 0 0,4 9 0,-5-12 14,-1 1 1,0 0-1,1-1 0,-1 1 0,0 0 1,0-1-1,0 1 0,0 0 0,0-1 0,0 1 1,0 0-1,-1-1 0,1 1 0,-1 0 1,1-1-1,-1 1 0,0-1 0,1 1 0,-1-1 1,0 1-1,0-1 0,0 0 0,-1 2 1,-1 0-186,0 0 0,0-1 1,0 0-1,0 1 0,0-1 1,0 0-1,-1 0 0,1-1 1,-5 2-1,-7 3-6655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43.964"/>
    </inkml:context>
    <inkml:brush xml:id="br0">
      <inkml:brushProperty name="width" value="0.05" units="cm"/>
      <inkml:brushProperty name="height" value="0.05" units="cm"/>
      <inkml:brushProperty name="color" value="#FFC114"/>
    </inkml:brush>
  </inkml:definitions>
  <inkml:trace contextRef="#ctx0" brushRef="#br0">1 181 24575,'23'-13'0,"-16"9"0,0 0 0,0 0 0,0 1 0,0-1 0,13-2 0,-19 6 0,1-1 0,-1 1 0,1 0 0,-1 0 0,0 0 0,1 0 0,-1 0 0,1 0 0,-1 1 0,1-1 0,-1 0 0,1 1 0,-1-1 0,0 1 0,1-1 0,-1 1 0,0 0 0,0 0 0,1-1 0,-1 1 0,0 0 0,0 0 0,0 0 0,0 0 0,0 0 0,0 1 0,0-1 0,-1 0 0,1 0 0,0 1 0,-1-1 0,1 0 0,0 1 0,-1-1 0,1 3 0,2 7 0,-1 1 0,-1 0 0,1 0 0,-2 0 0,0 0 0,0 0 0,-3 14 0,1 40 0,3-60 0,-1 0 0,1 0 0,0 1 0,1-1 0,-1 0 0,1 0 0,0-1 0,4 8 0,-6-13 0,1 1 0,-1-1 0,0 1 0,0-1 0,0 0 0,0 1 0,1-1 0,-1 0 0,0 1 0,0-1 0,1 0 0,-1 1 0,0-1 0,1 0 0,-1 0 0,0 1 0,1-1 0,-1 0 0,0 0 0,1 0 0,-1 0 0,1 1 0,-1-1 0,0 0 0,1 0 0,-1 0 0,1 0 0,-1 0 0,0 0 0,1 0 0,-1 0 0,1 0 0,-1 0 0,0 0 0,1 0 0,-1-1 0,1 1 0,-1 0 0,0 0 0,1 0 0,-1 0 0,0-1 0,1 1 0,-1 0 0,0 0 0,1-1 0,-1 1 0,0 0 0,1 0 0,-1-1 0,0 1 0,0 0 0,0-1 0,1 1 0,-1-1 0,0 1 0,0 0 0,0-1 0,0 1 0,0 0 0,1-1 0,-1 0 0,13-30 0,-12 26 0,39-115 0,-22 59 0,42-90 0,-58 147 0,0 0 0,0 0 0,1 0 0,-1 0 0,1 1 0,4-5 0,-7 8 0,1-1 0,-1 1 0,1 0 0,-1-1 0,1 1 0,-1 0 0,1-1 0,-1 1 0,1 0 0,0 0 0,-1-1 0,1 1 0,-1 0 0,1 0 0,0 0 0,-1 0 0,1 0 0,-1 0 0,1 0 0,1 0 0,-1 0 0,-1 1 0,1-1 0,0 1 0,0-1 0,0 1 0,-1 0 0,1-1 0,0 1 0,-1 0 0,1 0 0,0-1 0,-1 1 0,1 0 0,-1 0 0,1 0 0,-1 0 0,1 1 0,6 18 0,-2 0 0,0 1 0,-1 0 0,-1 0 0,1 26 0,0-1 0,-2-32 13,4 44-702,26 110 0,-22-136-6137</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44.136"/>
    </inkml:context>
    <inkml:brush xml:id="br0">
      <inkml:brushProperty name="width" value="0.05" units="cm"/>
      <inkml:brushProperty name="height" value="0.05" units="cm"/>
      <inkml:brushProperty name="color" value="#FFC114"/>
    </inkml:brush>
  </inkml:definitions>
  <inkml:trace contextRef="#ctx0" brushRef="#br0">26 124 24575,'-3'-6'0,"-3"-7"0,-2-5 0,1-3 0,5 3 0,5 5 0,6 1 0,7 2 0,6 4 0,6 2 0,4 2 0,2 1 0,2 2 0,-3-1 0,-7 1-8191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46.356"/>
    </inkml:context>
    <inkml:brush xml:id="br0">
      <inkml:brushProperty name="width" value="0.05" units="cm"/>
      <inkml:brushProperty name="height" value="0.05" units="cm"/>
      <inkml:brushProperty name="color" value="#FFC114"/>
    </inkml:brush>
  </inkml:definitions>
  <inkml:trace contextRef="#ctx0" brushRef="#br0">354 47 24575,'0'-2'0,"1"0"0,-1 0 0,-1 0 0,1 0 0,0-1 0,0 1 0,-1 0 0,1 0 0,-1 0 0,0 0 0,0 0 0,1 0 0,-1 0 0,0 0 0,-1 1 0,1-1 0,0 0 0,-3-2 0,2 3 0,1 0 0,-1 0 0,0 0 0,0 1 0,0-1 0,0 1 0,0-1 0,0 1 0,0 0 0,0-1 0,0 1 0,0 0 0,0 0 0,0 1 0,0-1 0,0 0 0,0 1 0,1-1 0,-1 1 0,-3 1 0,-7 2 0,0 2 0,1-1 0,0 1 0,0 1 0,0 0 0,1 1 0,0 0 0,1 0 0,0 1 0,-11 12 0,1 4 0,0 0 0,1 1 0,-13 29 0,17-27 0,1 0 0,1 0 0,2 1 0,1 1 0,-9 52 0,15-61 0,0 1 0,2 0 0,0 0 0,2 0 0,0 0 0,2-1 0,0 1 0,12 39 0,-12-52 0,0-1 0,1 0 0,-1 0 0,2 0 0,-1-1 0,1 1 0,1-1 0,-1 0 0,1 0 0,0-1 0,0 0 0,1 0 0,0 0 0,0-1 0,14 8 0,-10-8 0,1 0 0,-1-1 0,1 0 0,0-1 0,1 0 0,-1-1 0,0 0 0,1-1 0,-1 0 0,21-2 0,-14-1 0,0 0 0,-1-2 0,1 0 0,-1-1 0,-1 0 0,1-2 0,-1 0 0,0-1 0,0-1 0,26-18 0,-24 13 0,-1-1 0,0-1 0,-2 0 0,0-1 0,0-1 0,-2 0 0,0-1 0,14-27 0,-18 26 0,0-1 0,-1 0 0,-1 0 0,-1-1 0,-1 0 0,-1 0 0,0-1 0,1-33 0,-6 38 0,0-1 0,-1 1 0,-1 0 0,0 0 0,-2 0 0,0 0 0,-1 1 0,0-1 0,-2 1 0,0 0 0,-10-17 0,13 27 0,0 1 0,-1-1 0,1 1 0,-1 0 0,-1 1 0,1-1 0,-1 1 0,0 0 0,0 0 0,0 1 0,0-1 0,-1 1 0,0 1 0,0 0 0,0 0 0,0 0 0,-1 0 0,1 1 0,-1 1 0,1-1 0,-1 1 0,0 0 0,1 1 0,-1 0 0,0 0 0,0 1 0,1 0 0,-1 0 0,1 1 0,-1 0 0,1 0 0,-1 1 0,1 0 0,0 0 0,0 0 0,-6 5 0,1 1-455,0 0 0,-21 22 0,9-6-6371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47.024"/>
    </inkml:context>
    <inkml:brush xml:id="br0">
      <inkml:brushProperty name="width" value="0.05" units="cm"/>
      <inkml:brushProperty name="height" value="0.05" units="cm"/>
      <inkml:brushProperty name="color" value="#FFC114"/>
    </inkml:brush>
  </inkml:definitions>
  <inkml:trace contextRef="#ctx0" brushRef="#br0">139 65 24575,'1'-5'0,"1"0"0,0 0 0,0 0 0,0 0 0,0 0 0,1 0 0,0 0 0,0 1 0,0-1 0,0 1 0,8-7 0,-24 28 0,0 2 0,2-1 0,-10 21 0,11-19 0,-9 13 0,1 2 0,2 0 0,2 1 0,1 0 0,-11 52 0,23-84 0,0 0 0,0 0 0,1 0 0,0 0 0,0 1 0,0-1 0,0 0 0,1 0 0,-1 0 0,1 0 0,0 0 0,0 0 0,1 0 0,-1 0 0,1 0 0,4 6 0,-3-6 0,0-1 0,0 1 0,1-1 0,-1 0 0,1 0 0,0 0 0,0-1 0,0 0 0,0 1 0,1-1 0,-1-1 0,0 1 0,1-1 0,7 2 0,12 2 0,1-1 0,0-1 0,26-1 0,76-6 0,-122 3 0,30 0 0,-1-2 0,1-2 0,42-10 0,-74 14 0,0 0 0,0-1 0,0 1 0,0 0 0,0-1 0,0 0 0,0 0 0,-1 1 0,1-2 0,-1 1 0,1 0 0,-1 0 0,0-1 0,0 1 0,3-5 0,-3 2 0,0 0 0,0 1 0,0-1 0,0 0 0,-1 0 0,0 0 0,0-1 0,0-9 0,-1-5 0,-1 0 0,-2-1 0,0 1 0,-5-19 0,5 28 0,-7-39 210,-20-73-1785,24 105-5251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47.756"/>
    </inkml:context>
    <inkml:brush xml:id="br0">
      <inkml:brushProperty name="width" value="0.05" units="cm"/>
      <inkml:brushProperty name="height" value="0.05" units="cm"/>
      <inkml:brushProperty name="color" value="#FFC114"/>
    </inkml:brush>
  </inkml:definitions>
  <inkml:trace contextRef="#ctx0" brushRef="#br0">33 149 24575,'-4'-4'0,"1"0"0,0 0 0,-1 0 0,2-1 0,-1 1 0,0-1 0,1 0 0,0 1 0,0-1 0,0 0 0,-1-9 0,23 58 0,25 161 0,-42-206 0,2-11 0,4-13 0,3-18 0,25-77 0,-31 104 0,1-1 0,1 1 0,0 1 0,21-29 0,-28 42 0,0 0 0,1 0 0,-1 0 0,1 0 0,0 1 0,0-1 0,-1 1 0,1-1 0,0 1 0,0 0 0,0-1 0,1 1 0,-1 0 0,0 0 0,0 1 0,0-1 0,1 0 0,3 0 0,-4 2 0,0-1 0,-1 0 0,1 1 0,0-1 0,-1 1 0,1 0 0,0 0 0,-1 0 0,1-1 0,-1 1 0,1 1 0,-1-1 0,1 0 0,-1 0 0,0 0 0,0 1 0,1-1 0,-1 1 0,0-1 0,0 1 0,0-1 0,-1 1 0,1 0 0,1 3 0,8 23 0,-1 0 0,-1 1 0,-2 1 0,5 42 0,5 28 0,-8-77 0,-2-18 0,2-13 0,42-83 0,-28 48 0,2 1 0,47-63 0,-67 100 0,0 0 0,0 0 0,1 1 0,-1-1 0,1 1 0,11-6 0,-15 9 0,0 0 0,1 1 0,-1-1 0,1 1 0,-1-1 0,1 1 0,-1 0 0,1-1 0,-1 1 0,1 0 0,-1 0 0,1 0 0,-1 0 0,1 0 0,-1 1 0,1-1 0,-1 0 0,1 1 0,-1-1 0,1 1 0,-1-1 0,1 1 0,-1 0 0,0 0 0,0-1 0,1 1 0,-1 0 0,0 0 0,0 0 0,0 1 0,0-1 0,0 0 0,1 2 0,4 5 0,-1 0 0,0 0 0,-1 1 0,0 0 0,0 0 0,3 13 0,12 63 0,-10-43 0,25 90-1365,-28-109-5461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48.256"/>
    </inkml:context>
    <inkml:brush xml:id="br0">
      <inkml:brushProperty name="width" value="0.05" units="cm"/>
      <inkml:brushProperty name="height" value="0.05" units="cm"/>
      <inkml:brushProperty name="color" value="#FFC114"/>
    </inkml:brush>
  </inkml:definitions>
  <inkml:trace contextRef="#ctx0" brushRef="#br0">122 90 24575,'13'-37'0,"-12"32"0,0 1 0,-1-1 0,0 1 0,0-1 0,0 0 0,0 1 0,-2-6 0,2 10 0,0-1 0,0 1 0,0-1 0,-1 0 0,1 1 0,0-1 0,0 1 0,-1-1 0,1 1 0,0-1 0,-1 1 0,1-1 0,-1 1 0,1-1 0,0 1 0,-1 0 0,1-1 0,-1 1 0,1 0 0,-1-1 0,1 1 0,-1 0 0,0-1 0,0 1 0,-1 0 0,1 0 0,0 1 0,0-1 0,0 0 0,0 0 0,0 1 0,-1-1 0,1 1 0,0-1 0,0 1 0,0-1 0,0 1 0,0-1 0,1 1 0,-1 0 0,-2 1 0,-7 8 0,0 0 0,1 1 0,-1 0 0,2 1 0,0 0 0,0 0 0,1 1 0,1 0 0,0 0 0,1 0 0,0 1 0,1 0 0,-4 23 0,8-34 0,0 0 0,0 0 0,0 0 0,0 0 0,0 0 0,1 0 0,-1 0 0,1 0 0,0 0 0,0 0 0,0 0 0,0 0 0,0-1 0,1 1 0,-1 0 0,1-1 0,0 1 0,0-1 0,0 0 0,0 1 0,3 1 0,-3-3 0,0 0 0,-1 0 0,1 0 0,0 0 0,0 0 0,0 0 0,0-1 0,0 1 0,1-1 0,-1 1 0,0-1 0,0 0 0,0 0 0,0 0 0,0 0 0,1-1 0,-1 1 0,0 0 0,0-1 0,0 1 0,0-1 0,0 0 0,0 0 0,0 0 0,0 0 0,0 0 0,-1 0 0,1 0 0,0-1 0,2-2 0,4-3 0,1-2 0,-1 1 0,-1-1 0,1-1 0,-1 1 0,7-16 0,27-64 0,-12 22 0,-29 67 0,0 0 0,0 0 0,0 0 0,0 0 0,0 0 0,0 0 0,0 0 0,1 1 0,-1-1 0,0 0 0,0 0 0,0 0 0,0 0 0,0 0 0,0 0 0,0 0 0,0 0 0,0 0 0,0 0 0,0 0 0,0 0 0,0 0 0,1 0 0,-1 0 0,0 0 0,0 0 0,0 1 0,0-1 0,0 0 0,0 0 0,0 0 0,0 0 0,0 0 0,1 0 0,-1 0 0,0 0 0,0-1 0,0 1 0,0 0 0,0 0 0,0 0 0,0 0 0,0 0 0,0 0 0,0 0 0,1 0 0,-1 0 0,0 0 0,0 0 0,0 0 0,0 0 0,0 0 0,0 0 0,0 0 0,0 0 0,0-1 0,0 1 0,0 0 0,0 0 0,0 0 0,3 15 0,-3 18 0,-2 13 0,1-30 0,0 1 0,1-1 0,0 1 0,1-1 0,1 0 0,5 20 0,-7-35-65,0 0 0,1 0 0,-1 0 0,1 0 0,-1 0 0,1 0 0,-1 0 0,1 0 0,0 0 0,-1 0 0,1 0 0,0 0 0,0 0 0,0-1 0,-1 1 0,1 0 0,0 0 0,0-1 0,0 1 0,2 0 0,7 1-6761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48.441"/>
    </inkml:context>
    <inkml:brush xml:id="br0">
      <inkml:brushProperty name="width" value="0.05" units="cm"/>
      <inkml:brushProperty name="height" value="0.05" units="cm"/>
      <inkml:brushProperty name="color" value="#FFC114"/>
    </inkml:brush>
  </inkml:definitions>
  <inkml:trace contextRef="#ctx0" brushRef="#br0">54 72 24575,'1'-16'0,"-1"12"0,0-1 0,1 1 0,-1-1 0,-1 1 0,1-1 0,-1 1 0,1 0 0,-1-1 0,0 1 0,-4-8 0,5 12 0,0 0 0,0 0 0,0 0 0,-1 0 0,1 0 0,0 0 0,0 0 0,0 0 0,-1 0 0,1 1 0,0-1 0,0 0 0,0 0 0,0 0 0,-1 0 0,1 0 0,0 0 0,0 0 0,0 0 0,0 1 0,-1-1 0,1 0 0,0 0 0,0 0 0,0 0 0,0 0 0,0 1 0,0-1 0,-1 0 0,1 0 0,0 0 0,0 1 0,0-1 0,0 0 0,0 0 0,0 0 0,0 1 0,0-1 0,0 0 0,0 0 0,-4 12 0,-7 39 0,2 0 0,-3 102 0,11-133 0,-3 225-1365,4-223-5461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49.591"/>
    </inkml:context>
    <inkml:brush xml:id="br0">
      <inkml:brushProperty name="width" value="0.05" units="cm"/>
      <inkml:brushProperty name="height" value="0.05" units="cm"/>
      <inkml:brushProperty name="color" value="#FFC114"/>
    </inkml:brush>
  </inkml:definitions>
  <inkml:trace contextRef="#ctx0" brushRef="#br0">35 176 24575,'-8'-15'0,"2"-1"0,-7-20 0,11 31 0,1-1 0,-1 0 0,1 0 0,0 0 0,1 0 0,0 0 0,0 0 0,0 0 0,2-9 0,-1 13 0,0 0 0,0 0 0,0 0 0,0 0 0,1 1 0,-1-1 0,1 0 0,-1 1 0,1-1 0,0 1 0,-1-1 0,1 1 0,0 0 0,0 0 0,0 0 0,0 0 0,0 0 0,0 0 0,0 1 0,0-1 0,1 1 0,1-1 0,10-2 0,0 1 0,17 0 0,-21 1 0,0 0 0,-1 0 0,0 1 0,1 0 0,-1 0 0,16 2 0,-23-1 0,1 0 0,-1-1 0,0 1 0,1 0 0,-1 0 0,0 0 0,1 0 0,-1 1 0,0-1 0,0 1 0,0-1 0,0 1 0,-1 0 0,1 0 0,0-1 0,-1 1 0,1 0 0,-1 1 0,0-1 0,1 0 0,-1 0 0,1 3 0,7 26 0,-1 1 0,-1 0 0,4 53 0,-3-15 0,-6-55 0,1 15 0,-3-29 0,1 1 0,-1-1 0,0 0 0,1 0 0,-1 0 0,0 1 0,1-1 0,-1 0 0,1 0 0,0 0 0,-1 0 0,1 0 0,0 0 0,0 0 0,0 0 0,-1-1 0,3 3 0,-2-3 0,0 0 0,0 0 0,0 0 0,0 0 0,0 0 0,0 0 0,0 0 0,0 0 0,0-1 0,0 1 0,0 0 0,0 0 0,0-1 0,0 1 0,0-1 0,0 1 0,0-1 0,0 1 0,0-1 0,-1 0 0,1 1 0,0-1 0,0 0 0,-1 1 0,2-3 0,18-23 0,-17 23 0,6-13 0,14-15 0,-22 29 0,0 1 0,1 0 0,-1-1 0,1 1 0,-1 0 0,1-1 0,-1 1 0,1 0 0,0 0 0,0 0 0,0 1 0,-1-1 0,1 0 0,0 1 0,3-1 0,-4 1 0,0 0 0,0 0 0,0 1 0,1-1 0,-1 0 0,0 1 0,0-1 0,0 1 0,0-1 0,0 1 0,0-1 0,0 1 0,0 0 0,0 0 0,0-1 0,0 1 0,-1 0 0,1 0 0,1 1 0,15 25 0,-10-16 0,-3-5 0,0-1 0,1 0 0,-1 0 0,1 0 0,0 0 0,1-1 0,-1 0 0,1 0 0,-1-1 0,12 6 0,-13-7 0,-1-1 0,0 0 0,1 0 0,-1 0 0,0-1 0,1 1 0,-1-1 0,1 0 0,-1 0 0,1 0 0,-1 0 0,1-1 0,-1 1 0,0-1 0,1 0 0,-1 0 0,0 0 0,0-1 0,1 1 0,-1-1 0,0 1 0,0-1 0,2-3 0,8-6 0,-1 0 0,0-1 0,-1-1 0,-1 0 0,0 0 0,-1-1 0,0 0 0,-1-1 0,11-26 0,-18 37 0,0 0 0,0 1 0,0-1 0,0 0 0,-1 0 0,1 0 0,-1 1 0,0-8 0,-1 10 0,1 0 0,0 1 0,0-1 0,0 1 0,0-1 0,-1 1 0,1-1 0,0 0 0,0 1 0,-1-1 0,1 1 0,0-1 0,-1 1 0,1 0 0,-1-1 0,1 1 0,-1-1 0,1 1 0,-1 0 0,1-1 0,-1 1 0,1 0 0,-1-1 0,-1 1 0,1 0 0,0 0 0,-1 0 0,1 0 0,-1 0 0,1 0 0,0 0 0,-1 0 0,1 1 0,0-1 0,-1 1 0,1-1 0,0 1 0,-3 1 0,-2 1 0,-1 1 0,1 1 0,0-1 0,0 1 0,0 1 0,1-1 0,0 1 0,0-1 0,0 2 0,1-1 0,-6 11 0,7-12 0,0 0 0,1 0 0,-1 1 0,1-1 0,1 1 0,-1-1 0,1 1 0,0 0 0,0-1 0,1 1 0,-1 0 0,1 0 0,1 0 0,-1-1 0,1 1 0,1 6 0,-1-9 0,0-1 0,0 1 0,1 0 0,-1-1 0,1 1 0,-1 0 0,1-1 0,0 0 0,0 1 0,0-1 0,0 0 0,0 0 0,1 0 0,-1 0 0,0-1 0,4 3 0,-1-2 0,0 0 0,0 0 0,0 0 0,0-1 0,0 0 0,1 0 0,-1 0 0,8 0 0,-1-1 0,-1-1 0,0 1 0,0-2 0,0 0 0,-1 0 0,1-1 0,0 0 0,11-6 0,-15 6 0,0-1 0,0 0 0,-1-1 0,1 1 0,-1-1 0,0-1 0,-1 1 0,1-1 0,-1 0 0,0 0 0,6-10 0,-4 4 0,-1 0 0,0-1 0,-1 0 0,-1 0 0,5-23 0,0 14 0,-9 22 0,0 0 0,1 0 0,-1 0 0,0 0 0,0 0 0,0 0 0,0 0 0,0-1 0,0 1 0,0 0 0,0 0 0,0 0 0,1 0 0,-1 0 0,0 0 0,0 0 0,0 0 0,0 0 0,0 0 0,0 0 0,0 0 0,1 0 0,-1 0 0,0 0 0,0 0 0,0 0 0,0 0 0,0 0 0,0 0 0,0 0 0,1 0 0,-1 0 0,0 0 0,0 0 0,0 0 0,0 1 0,0-1 0,0 0 0,0 0 0,0 0 0,1 0 0,-1 0 0,0 0 0,0 0 0,0 0 0,0 0 0,0 1 0,3 12 0,-2 23 0,-1-25 0,0 0 0,1 0 0,0 0 0,1 0 0,0 0 0,4 13 0,-5-21 0,0-1 0,0 0 0,1 1 0,-1-1 0,1 0 0,-1 0 0,1 0 0,0 0 0,0 0 0,-1-1 0,1 1 0,1-1 0,-1 1 0,0-1 0,0 1 0,0-1 0,1 0 0,-1 0 0,1 0 0,-1-1 0,1 1 0,-1 0 0,1-1 0,-1 0 0,1 0 0,-1 1 0,1-1 0,0-1 0,-1 1 0,1 0 0,-1-1 0,4 0 0,3-1 0,0-1 0,-1 0 0,1 0 0,-1 0 0,10-6 0,28-11 0,-45 20 0,1-1 0,0 1 0,0 0 0,0 0 0,-1-1 0,1 1 0,0 1 0,0-1 0,0 0 0,0 0 0,-1 1 0,1-1 0,0 1 0,0 0 0,-1-1 0,1 1 0,1 1 0,26 21 0,-26-19 0,0-1 0,0 0 0,0 0 0,1 0 0,0-1 0,0 1 0,-1-1 0,1 0 0,9 4 0,-6-5 0,-1-1 0,1 1 0,0-1 0,0-1 0,0 1 0,0-1 0,0 0 0,0-1 0,0 1 0,0-1 0,-1-1 0,1 1 0,-1-1 0,0 0 0,0-1 0,0 1 0,10-9 0,-7 5 0,-1 0 0,1-1 0,-1 0 0,-1 0 0,1 0 0,-2-1 0,1-1 0,-1 1 0,0-1 0,6-14 0,-11 21 23,0 0 0,0 1 0,-1-1-1,1 0 1,0 0 0,-1 0 0,0 1-1,1-1 1,-1 0 0,0 0 0,-1 0-1,1 0 1,0 1 0,-2-6 0,1 6-109,0 0 1,0 0 0,-1 0-1,1 0 1,0 1 0,-1-1-1,1 0 1,-1 1 0,1-1-1,-1 1 1,0 0 0,0-1-1,0 1 1,1 0 0,-1 0-1,0 0 1,0 0 0,-1 1-1,-1-2 1,-18-3-6741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57.977"/>
    </inkml:context>
    <inkml:brush xml:id="br0">
      <inkml:brushProperty name="width" value="0.05" units="cm"/>
      <inkml:brushProperty name="height" value="0.05" units="cm"/>
      <inkml:brushProperty name="color" value="#FFC114"/>
    </inkml:brush>
  </inkml:definitions>
  <inkml:trace contextRef="#ctx0" brushRef="#br0">0 19 24575,'3'0'0,"4"0"0,7 0 0,6 0 0,7 0 0,6-3 0,8-1 0,5 0 0,4 1 0,2 0 0,1 2 0,-8 0-8191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49.981"/>
    </inkml:context>
    <inkml:brush xml:id="br0">
      <inkml:brushProperty name="width" value="0.05" units="cm"/>
      <inkml:brushProperty name="height" value="0.05" units="cm"/>
      <inkml:brushProperty name="color" value="#FFC114"/>
    </inkml:brush>
  </inkml:definitions>
  <inkml:trace contextRef="#ctx0" brushRef="#br0">118 15 24575,'-18'4'0,"1"-1"0,-1 2 0,0 0 0,-18 10 0,35-15 0,1 0 0,-1 0 0,1 0 0,-1 1 0,0-1 0,1 0 0,-1 0 0,1 1 0,0-1 0,-1 0 0,1 1 0,-1-1 0,1 1 0,-1-1 0,1 1 0,0-1 0,-1 1 0,1-1 0,0 1 0,0-1 0,-1 1 0,1-1 0,0 1 0,0-1 0,0 1 0,0-1 0,-1 1 0,2 0 0,-1 0 0,1 0 0,0-1 0,-1 1 0,1 0 0,0-1 0,-1 1 0,1 0 0,0-1 0,0 1 0,0-1 0,-1 0 0,1 1 0,0-1 0,0 0 0,0 1 0,0-1 0,1 0 0,18 5 0,0-2 0,0-1 0,30 1 0,-32-3 0,688-5-1346,-523-1 849,1980-43-2308,-2122 48 2822,204-15 190,-227 13-3974</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9:03.951"/>
    </inkml:context>
    <inkml:brush xml:id="br0">
      <inkml:brushProperty name="width" value="0.05" units="cm"/>
      <inkml:brushProperty name="height" value="0.05" units="cm"/>
      <inkml:brushProperty name="color" value="#FFC114"/>
    </inkml:brush>
  </inkml:definitions>
  <inkml:trace contextRef="#ctx0" brushRef="#br0">9611 1 24575,'1'0'0,"0"0"0,0 0 0,0 0 0,1 0 0,-1 0 0,0 0 0,0 0 0,0 1 0,0-1 0,0 0 0,1 1 0,-1-1 0,0 1 0,0-1 0,0 1 0,0 0 0,0-1 0,-1 1 0,1 0 0,0 0 0,0 0 0,0 0 0,-1 0 0,1-1 0,0 1 0,-1 0 0,1 1 0,-1-1 0,1 0 0,-1 0 0,1 0 0,-1 0 0,0 0 0,0 0 0,0 0 0,1 1 0,-1-1 0,0 1 0,-1 6 0,1 0 0,-1 0 0,-1-1 0,-3 14 0,2-10 0,-31 130 0,-84 217 0,92-296 0,-2-2 0,-4 0 0,-1-3 0,-4 0 0,-76 91 0,62-95-39,-3-2 0,-2-2-1,-2-2 1,-2-3 0,-2-3-1,-78 39 1,1-13-99,-286 96 1,177-89-266,-455 73 1,-271-64-1370,-7-102 1,8-63 966,-712-165 805,913 48-504,539 121 283,-274-135 0,421 171 571,1-4 1,3-4-1,2-3 1,2-4-1,3-3 1,2-4 0,4-2-1,-71-87 1,-18-66 2388,8 10-3349,139 196-6216</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9:05.135"/>
    </inkml:context>
    <inkml:brush xml:id="br0">
      <inkml:brushProperty name="width" value="0.05" units="cm"/>
      <inkml:brushProperty name="height" value="0.05" units="cm"/>
      <inkml:brushProperty name="color" value="#FFC114"/>
    </inkml:brush>
  </inkml:definitions>
  <inkml:trace contextRef="#ctx0" brushRef="#br0">110 33 24575,'0'1'0,"-1"-1"0,1 1 0,-1 0 0,1 0 0,-1 0 0,0 0 0,1-1 0,-1 1 0,0 0 0,1 0 0,-1-1 0,0 1 0,0-1 0,0 1 0,0-1 0,1 1 0,-1-1 0,0 1 0,0-1 0,0 0 0,0 0 0,0 1 0,0-1 0,0 0 0,-2 0 0,-3 2 0,50 0 0,105 1 0,-192-20 0,-13 11 0,45 5 0,-1 0 0,1 0 0,0-1 0,0 0 0,-1-1 0,-17-8 0,26 10 0,-1-1 0,1 1 0,-1 0 0,1 0 0,-1 0 0,0 0 0,1 0 0,-1 1 0,0 0 0,-5 0 0,7 0 0,1 0 0,-1 1 0,1-1 0,0 1 0,-1-1 0,1 1 0,0-1 0,-1 1 0,1 0 0,0 0 0,0-1 0,0 1 0,0 0 0,0 0 0,0 0 0,0 1 0,0-1 0,0 0 0,0 0 0,0 0 0,1 1 0,-1-1 0,1 0 0,-1 1 0,1-1 0,-1 0 0,1 1 0,0-1 0,-1 3 0,-2 25 0,2 0 0,3 56 0,0-20 0,-1 92-1365,-1-139-5461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9:15.815"/>
    </inkml:context>
    <inkml:brush xml:id="br0">
      <inkml:brushProperty name="width" value="0.05" units="cm"/>
      <inkml:brushProperty name="height" value="0.05" units="cm"/>
      <inkml:brushProperty name="color" value="#FFC114"/>
    </inkml:brush>
  </inkml:definitions>
  <inkml:trace contextRef="#ctx0" brushRef="#br0">360 1 24575,'2'1'0,"0"0"0,0 0 0,-1 0 0,1 0 0,0 1 0,-1-1 0,1 0 0,-1 1 0,1-1 0,-1 1 0,0 0 0,0-1 0,0 1 0,0 0 0,0 0 0,1 2 0,3 4 0,216 347 0,-19 13 0,-127-221 0,-7 4 0,-6 2 0,57 223 0,149 847-681,-171-564 681,-40 3 0,8 681 0,-81-841 0,-33-1 0,-80 248 0,81-560 0,-137 344 0,3-161 166,-23-11 151,-20 40-119,-7 60-198,167-328 0,-13 10 0,30-58 0,39-70 0,0 1 0,-1-1 0,-1-1 0,-1 0 0,0 0 0,0-1 0,-27 21 0,31-28 108,-11 9 85,18-14-269,0-1 1,1 1-1,-1-1 0,0 0 0,0 1 1,0-1-1,0 0 0,1 1 1,-1-1-1,0 0 0,0 0 0,0 0 1,0 0-1,0 0 0,0 0 0,0 0 1,1 0-1,-1 0 0,0 0 0,0 0 1,-1-1-1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9:16.175"/>
    </inkml:context>
    <inkml:brush xml:id="br0">
      <inkml:brushProperty name="width" value="0.05" units="cm"/>
      <inkml:brushProperty name="height" value="0.05" units="cm"/>
      <inkml:brushProperty name="color" value="#FFC114"/>
    </inkml:brush>
  </inkml:definitions>
  <inkml:trace contextRef="#ctx0" brushRef="#br0">88 76 24575,'-1'-6'0,"-1"-1"0,1 0 0,-1 1 0,0 0 0,-1-1 0,-3-5 0,0-3 0,2 6 0,0 8 0,0 17 0,3 37 0,1-48 0,-3 56 0,-3 1 0,-14 62 0,1-10 0,18-105 0,0-3 0,0 0 0,0 0 0,1 1 0,0 9 0,1-15 0,-1 1 0,0-1 0,0 0 0,1 0 0,-1 1 0,0-1 0,1 0 0,-1 0 0,1 0 0,0 0 0,-1 1 0,1-1 0,0 0 0,0 0 0,0 0 0,-1 0 0,1-1 0,0 1 0,0 0 0,0 0 0,1 0 0,-1-1 0,0 1 0,0-1 0,0 1 0,0-1 0,3 1 0,6 1 0,1 0 0,-1-1 0,0-1 0,1 0 0,14-1 0,56-12 0,-42 6 0,21-1 161,-29 5-467,0-2 1,-1-1 0,1-1 0,39-15 0,-54 14-6521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9:17.856"/>
    </inkml:context>
    <inkml:brush xml:id="br0">
      <inkml:brushProperty name="width" value="0.05" units="cm"/>
      <inkml:brushProperty name="height" value="0.05" units="cm"/>
      <inkml:brushProperty name="color" value="#FFC114"/>
    </inkml:brush>
  </inkml:definitions>
  <inkml:trace contextRef="#ctx0" brushRef="#br0">0 3 24575,'0'0'0,"0"0"0,0 0 0,0-1 0,0 1 0,0 0 0,0 0 0,0 0 0,0 0 0,0 0 0,0 0 0,1 0 0,-1 0 0,0-1 0,0 1 0,0 0 0,0 0 0,0 0 0,0 0 0,0 0 0,0 0 0,0 0 0,1 0 0,-1 0 0,0 0 0,0 0 0,0 0 0,0 0 0,0 0 0,0 0 0,0 0 0,1 0 0,-1 0 0,0 0 0,0 0 0,0 0 0,0 0 0,0 0 0,0 0 0,0 0 0,1 0 0,-1 0 0,0 0 0,0 0 0,0 0 0,0 0 0,0 0 0,0 0 0,0 0 0,0 0 0,1 0 0,9 6 0,10 10 0,189 182 0,-73-67 0,208 218-206,-250-240 14,114 171 0,-99-101-219,169 376 0,22 223-233,3 213 644,-78 21 0,4 631 0,-174-548-389,-59-832 260,-11-1-1,-58 304 1,38-398 74,-8-3 0,-7-1 0,-7-2 0,-103 203-1,-96 112 56,10-20 0,148-258 9,-96 188-27,-22-13 131,-154 178 2875,353-526-2971,-27 37-17,-54 87 0,72-102 0,-85 146 0,103-183 0,-1 0 0,0-1 0,0 0 0,-1 0 0,0-1 0,-1-1 0,1 0 0,-14 7 0,24-14 0,0-1 0,-1 0 0,1 0 0,-1 1 0,1-1 0,0 0 0,-1 0 0,1 0 0,-1 1 0,1-1 0,-1 0 0,1 0 0,0 0 0,-1 0 0,1 0 0,-1 0 0,1 0 0,-1 0 0,1 0 0,-1 0 0,1 0 0,-1 0 0,1-1 0,0 1 0,-1 0 0,1 0 0,-1 0 0,1-1 0,0 1 0,-1 0 0,1 0 0,-1-1 0,1 1 0,0 0 0,-1-1 0,1 1 0,0 0 0,0-1 0,-1 1 0,1 0 0,0-1 0,0 1 0,0-1 0,-1 1 0,1-1 0,0 1 0,0 0 0,0-1 0,0 0 0,-2-28 0,2 23 0,0-20-1365,0 0-5461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9:18.232"/>
    </inkml:context>
    <inkml:brush xml:id="br0">
      <inkml:brushProperty name="width" value="0.05" units="cm"/>
      <inkml:brushProperty name="height" value="0.05" units="cm"/>
      <inkml:brushProperty name="color" value="#FFC114"/>
    </inkml:brush>
  </inkml:definitions>
  <inkml:trace contextRef="#ctx0" brushRef="#br0">33 1 24575,'-1'0'0,"1"0"0,-1 0 0,0 1 0,0-1 0,1 1 0,-1-1 0,0 0 0,0 1 0,1 0 0,-1-1 0,1 1 0,-1-1 0,0 1 0,1 0 0,-1-1 0,1 1 0,-1 0 0,1 0 0,0-1 0,-1 1 0,1 0 0,0 0 0,0 0 0,-1-1 0,1 1 0,0 0 0,0 0 0,0 1 0,-3 28 0,3-27 0,-3 51 0,-5 77 0,5-107 0,2 0 0,0 0 0,3 24 0,-1-41 0,0 0 0,0-1 0,0 1 0,1-1 0,0 1 0,0-1 0,1 1 0,-1-1 0,1 0 0,1 0 0,-1 0 0,1-1 0,0 1 0,1-1 0,7 8 0,-7-10 0,0 0 0,0 0 0,0 0 0,0-1 0,0 1 0,0-1 0,1-1 0,-1 1 0,1-1 0,0 0 0,-1 0 0,1 0 0,0-1 0,-1 0 0,1 0 0,0-1 0,-1 1 0,9-3 0,9-2 0,1-2 0,44-19 0,-46 17 0,4-1 83,6-3-566,0 1 0,44-10 1,-68 20-6344</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5:48.107"/>
    </inkml:context>
    <inkml:brush xml:id="br0">
      <inkml:brushProperty name="width" value="0.05" units="cm"/>
      <inkml:brushProperty name="height" value="0.05" units="cm"/>
      <inkml:brushProperty name="color" value="#FFC114"/>
    </inkml:brush>
  </inkml:definitions>
  <inkml:trace contextRef="#ctx0" brushRef="#br0">193 185 24575,'1'-1'0,"-1"0"0,1-1 0,-1 1 0,1 0 0,-1 0 0,1 0 0,0-1 0,0 1 0,0 0 0,0 0 0,0 0 0,0 0 0,0 0 0,0 1 0,0-1 0,0 0 0,0 0 0,2 0 0,25-14 0,-23 12 0,9-3 0,-1 0 0,1 1 0,1 0 0,20-4 0,-30 8 0,-1 0 0,1 1 0,-1-1 0,0 1 0,1 0 0,-1 0 0,1 0 0,-1 1 0,1 0 0,-1-1 0,1 2 0,-1-1 0,0 0 0,0 1 0,0 0 0,0 0 0,0 0 0,0 0 0,4 3 0,-8-4 0,0 0 0,1-1 0,-1 1 0,0-1 0,1 1 0,-1-1 0,1 1 0,-1-1 0,1 0 0,-1 1 0,1-1 0,-1 0 0,1 1 0,0-1 0,-1 0 0,1 1 0,0-1 0,-1 0 0,1 0 0,-1 0 0,1 0 0,1 0 0,-4-12 0,-15-22 0,12 26 0,0 1 0,0 0 0,0 0 0,-1 0 0,0 1 0,0 0 0,-1 0 0,0 1 0,0 0 0,0 0 0,0 0 0,-11-4 0,11 6 0,0 1 0,0 0 0,-1 0 0,1 1 0,0 0 0,-1 0 0,1 1 0,-1 0 0,1 0 0,-1 1 0,1 0 0,-1 0 0,1 1 0,-12 4 0,5-1 0,2 0 0,-1 1 0,0 1 0,1 0 0,0 1 0,1 0 0,0 1 0,0 0 0,1 0 0,0 1 0,-11 16 0,14-18 0,1 1 0,0 0 0,1 0 0,0 0 0,0 0 0,1 1 0,0 0 0,1 0 0,0 0 0,1 0 0,0 0 0,0 1 0,1-1 0,0 1 0,2 20 0,0-24 0,1 0 0,0 0 0,0 0 0,0-1 0,1 1 0,0 0 0,0-1 0,0 0 0,1 0 0,6 8 0,-2-5 0,1 1 0,0-1 0,0-1 0,1 0 0,13 9 0,7 1 0,0-2 0,2-1 0,42 14 0,-17-9 0,61 24 0,-99-36 0,-1 1 0,0 1 0,-1 0 0,17 14 0,-30-22 0,-1 1 0,1 0 0,-1 1 0,0-1 0,0 0 0,0 1 0,0 0 0,-1-1 0,0 1 0,1 0 0,-1 1 0,2 6 0,-3-8 0,-1-1 0,0 1 0,0 0 0,0-1 0,0 1 0,0 0 0,0-1 0,0 1 0,-1 0 0,0-1 0,1 1 0,-1-1 0,0 1 0,0-1 0,-1 1 0,1-1 0,0 0 0,-1 0 0,1 1 0,-1-1 0,0 0 0,-3 3 0,-5 3 0,0 0 0,0 0 0,-1-1 0,0 0 0,0-1 0,0 0 0,-1-1 0,-18 6 0,-9 1 0,-53 8 0,77-18 43,0 0 0,1 0-1,-1-1 1,0-1 0,0-1-1,0 0 1,-28-6 0,35 5-150,0-1 0,0 1 1,0-2-1,1 1 0,0-1 1,-1 0-1,1 0 0,1-1 1,-1 0-1,1 0 0,0-1 1,0 0-1,0 0 0,1 0 1,-8-12-1,-1-6-6719</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5:48.523"/>
    </inkml:context>
    <inkml:brush xml:id="br0">
      <inkml:brushProperty name="width" value="0.05" units="cm"/>
      <inkml:brushProperty name="height" value="0.05" units="cm"/>
      <inkml:brushProperty name="color" value="#FFC114"/>
    </inkml:brush>
  </inkml:definitions>
  <inkml:trace contextRef="#ctx0" brushRef="#br0">51 7 24575,'15'-7'0,"-15"8"0,-5 3 0,0 1 0,1 0 0,0 0 0,0 0 0,1 1 0,-1-1 0,1 1 0,0 0 0,1 0 0,-3 9 0,-1 6 0,-5 31 0,8-37 0,1 0 0,1 0 0,1 0 0,0 1 0,1-1 0,0 0 0,1 0 0,6 22 0,-6-31 0,0 0 0,0 0 0,1 0 0,-1 0 0,1-1 0,1 1 0,-1-1 0,1 0 0,0 0 0,0 0 0,0 0 0,1-1 0,-1 0 0,1 0 0,0 0 0,1 0 0,-1-1 0,0 0 0,1 0 0,0-1 0,0 1 0,0-1 0,6 1 0,0-1 0,1 0 0,-1-1 0,1-1 0,-1 0 0,0-1 0,1 0 0,-1-1 0,0-1 0,1 1 0,-1-2 0,-1 0 0,1 0 0,-1-1 0,16-9 0,-17 8 0,0 1 0,-1-1 0,0-1 0,-1 0 0,1 0 0,-1 0 0,0-1 0,-1 0 0,0-1 0,-1 0 0,1 0 0,-2 0 0,1-1 0,-1 0 0,-1 0 0,6-17 0,-9 21 0,0 0 0,0 0 0,-1 0 0,0 0 0,0 0 0,0 0 0,-1 0 0,0 0 0,0 1 0,-1-1 0,1 0 0,-1 0 0,0 1 0,-1-1 0,1 1 0,-1 0 0,0 0 0,-1 0 0,-7-9 0,6 9 0,0 0 0,0 0 0,0 0 0,-1 1 0,0 0 0,0 0 0,0 1 0,0-1 0,0 1 0,-1 0 0,1 1 0,-1 0 0,0 0 0,0 0 0,0 1 0,-12-1 0,16 2 25,1 0-1,-1 0 0,0 1 1,1-1-1,-1 1 1,1-1-1,-1 1 0,1 0 1,0 0-1,-1 0 0,1 0 1,0 0-1,-4 3 1,5-3-84,0 0 0,0 0 0,0 0 0,0 0 0,0 0 0,1 0 1,-1 0-1,0 0 0,1 0 0,-1 0 0,1 1 0,-1-1 1,1 0-1,-1 0 0,1 1 0,0-1 0,0 0 0,-1 0 0,1 1 1,0-1-1,0 0 0,1 0 0,-1 1 0,0-1 0,0 0 0,0 1 1,1-1-1,0 2 0,5 9-6767</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5:49.403"/>
    </inkml:context>
    <inkml:brush xml:id="br0">
      <inkml:brushProperty name="width" value="0.05" units="cm"/>
      <inkml:brushProperty name="height" value="0.05" units="cm"/>
      <inkml:brushProperty name="color" value="#FFC114"/>
    </inkml:brush>
  </inkml:definitions>
  <inkml:trace contextRef="#ctx0" brushRef="#br0">1 131 24575,'2'-1'0,"0"0"0,0 0 0,1 0 0,-1 0 0,0 0 0,0 0 0,0 0 0,0-1 0,0 1 0,-1-1 0,1 0 0,0 1 0,2-5 0,-2 4 0,1-1 0,-1 1 0,1-1 0,0 1 0,-1 0 0,7-3 0,-6 4 0,0 1 0,0-1 0,0 1 0,0 0 0,0 0 0,0 0 0,0 0 0,0 1 0,0-1 0,0 1 0,0-1 0,0 1 0,0 0 0,0 1 0,0-1 0,-1 0 0,1 1 0,0-1 0,-1 1 0,1 0 0,-1 0 0,4 5 0,3 1 0,0 1 0,-1 0 0,0 1 0,8 14 0,-10-15 0,-2 0 0,1 0 0,-1 0 0,0 1 0,-1-1 0,0 1 0,-1 0 0,0 0 0,1 12 0,-3-17 0,0 1 0,0-1 0,0 1 0,0 0 0,-1-1 0,0 1 0,0-1 0,-1 0 0,0 1 0,1-1 0,-2 0 0,1 0 0,-1 0 0,1 0 0,-2 0 0,1-1 0,-7 9 0,9-12 0,0 0 0,0 0 0,0 0 0,0-1 0,0 1 0,0 0 0,0 0 0,-1-1 0,1 1 0,0-1 0,0 1 0,0-1 0,-3 1 0,3-1 0,1 0 0,-1 0 0,1 0 0,-1 0 0,1 0 0,-1 0 0,1 0 0,-1 0 0,1-1 0,0 1 0,-1 0 0,1 0 0,-1-1 0,1 1 0,-1 0 0,1-1 0,0 1 0,-1 0 0,1-1 0,0 1 0,-1 0 0,1-1 0,0 1 0,-1-1 0,0-2 0,0 0 0,0 1 0,1-1 0,-1 0 0,1 0 0,-1 0 0,1 0 0,0 0 0,0 1 0,1-7 0,3-16 0,1 0 0,2 0 0,0 0 0,18-37 0,55-89 0,-79 148 0,1 0 0,0 0 0,1 0 0,-1 0 0,1 0 0,-1 0 0,1 1 0,0 0 0,0-1 0,4-1 0,-6 3 0,0 1 0,0-1 0,0 1 0,0 0 0,0 0 0,0 0 0,0-1 0,0 1 0,0 0 0,0 0 0,1 0 0,-1 1 0,0-1 0,0 0 0,0 0 0,0 0 0,0 1 0,0-1 0,0 1 0,0-1 0,0 1 0,0-1 0,0 1 0,0-1 0,0 1 0,-1 0 0,1 0 0,0-1 0,0 1 0,-1 0 0,1 0 0,0 0 0,-1 0 0,1 0 0,-1 0 0,1 0 0,-1 0 0,1 1 0,7 15 0,-1 1 0,-1 0 0,4 20 0,-6-22 0,1 1 0,0-1 0,1 0 0,14 24 0,-15-31 0,1-1 0,0 0 0,1 0 0,-1 0 0,2-1 0,-1 0 0,1 0 0,15 10 0,-20-15 0,-1-1 0,0 0 0,1 1 0,-1-1 0,1 0 0,0 0 0,-1-1 0,1 1 0,0 0 0,-1-1 0,1 0 0,0 1 0,0-1 0,-1 0 0,1-1 0,0 1 0,0 0 0,-1-1 0,1 1 0,0-1 0,-1 0 0,1 0 0,-1 0 0,1 0 0,-1-1 0,1 1 0,-1-1 0,0 1 0,0-1 0,1 0 0,-1 0 0,-1 0 0,1 0 0,0 0 0,0 0 0,-1 0 0,2-3 0,2-4 0,0-1 0,0 1 0,-1-1 0,-1 0 0,0 0 0,0 0 0,-1 0 0,0-1 0,1-13 0,-1-13 0,-5-46 0,3 75 0,0 26 0,0-9 0,0 0 0,1 0 0,-1 1 0,2-1 0,4 16 0,-5-22 0,0-1 0,0 1 0,0-1 0,0 1 0,1-1 0,-1 0 0,1 0 0,0 1 0,0-1 0,0 0 0,0 0 0,0-1 0,0 1 0,0 0 0,0-1 0,1 1 0,-1-1 0,1 0 0,-1 0 0,1 0 0,0 0 0,-1 0 0,1-1 0,0 1 0,-1-1 0,4 1 0,-1-1 0,0 0 0,-1 0 0,1 0 0,0-1 0,0 0 0,-1 0 0,1 0 0,-1 0 0,1-1 0,-1 0 0,1 0 0,-1 0 0,0 0 0,0-1 0,0 1 0,0-1 0,6-6 0,-6 5 0,0 0 0,0-1 0,-1 1 0,1-1 0,-1 0 0,0 0 0,0 0 0,-1-1 0,0 1 0,0-1 0,0 1 0,0-1 0,1-10 0,-3 39 0,2-1 0,1 1 0,0-1 0,10 30 0,-1 4 0,-4-16 0,13 84 0,-18-102 0,-2-1 0,0 1 0,-4 37 0,1-49 0,-1-1 0,1 1 0,-2-1 0,1 0 0,-1 0 0,-1 0 0,1 0 0,-1-1 0,-1 1 0,0-1 0,0-1 0,-1 1 0,1-1 0,-2 0 0,1-1 0,-1 0 0,0 0 0,0 0 0,-10 4 0,-3 1 0,-1 0 0,-1-1 0,0-2 0,0 0 0,0-1 0,-39 5 0,27-8-151,1-1-1,-1-2 0,1-2 0,-1-1 1,1-2-1,0-1 0,0-1 1,-57-19-1,31 4-6674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58.164"/>
    </inkml:context>
    <inkml:brush xml:id="br0">
      <inkml:brushProperty name="width" value="0.05" units="cm"/>
      <inkml:brushProperty name="height" value="0.05" units="cm"/>
      <inkml:brushProperty name="color" value="#FFC114"/>
    </inkml:brush>
  </inkml:definitions>
  <inkml:trace contextRef="#ctx0" brushRef="#br0">0 65 24575,'3'0'0,"4"0"0,3 0 0,7-3 0,6-4 0,7 0 0,12-3 0,9-2 0,6 1 0,4 2 0,-7 3-8191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5:50.587"/>
    </inkml:context>
    <inkml:brush xml:id="br0">
      <inkml:brushProperty name="width" value="0.05" units="cm"/>
      <inkml:brushProperty name="height" value="0.05" units="cm"/>
      <inkml:brushProperty name="color" value="#FFC114"/>
    </inkml:brush>
  </inkml:definitions>
  <inkml:trace contextRef="#ctx0" brushRef="#br0">1254 104 24575,'0'-3'0,"-1"0"0,1-1 0,-1 1 0,0 0 0,0 0 0,0 0 0,0 0 0,0 0 0,-1 0 0,1 0 0,-1 0 0,0 1 0,1-1 0,-2 1 0,1-1 0,0 1 0,0 0 0,-1 0 0,1 0 0,-1 0 0,1 0 0,-1 0 0,0 1 0,0-1 0,0 1 0,-6-2 0,-7-3 0,-2 2 0,1-1 0,-30-2 0,36 6 0,-59-7 0,1 4 0,-96 5 0,-137 32 0,233-22 0,0 2 0,1 4 0,-110 42 0,168-55 0,0 1 0,0 0 0,0 1 0,0 0 0,-15 13 0,23-17 0,-1 0 0,2 0 0,-1 0 0,0 0 0,0 0 0,1 0 0,-1 1 0,1-1 0,-1 1 0,1-1 0,0 1 0,0-1 0,0 1 0,1 0 0,-1-1 0,1 1 0,-1 0 0,1-1 0,0 1 0,0 0 0,0 0 0,0 0 0,1-1 0,-1 1 0,1 0 0,-1-1 0,1 1 0,0 0 0,2 2 0,9 16 0,1 0 0,1-1 0,1-1 0,1 0 0,31 28 0,1 4 0,-9-5 0,-2 1 0,-2 2 0,-2 2 0,50 106 0,-52-84 0,-3 2 0,-3 0 0,18 103 0,-22-52 0,-7 2 0,-4-1 0,-7 2 0,-19 202 0,-63 321-270,-6 62-41,78-559 303,8-131 29,0-1 0,2 1 0,0-1 0,11 36 0,-12-54-5,-1 0 1,1 0-1,0 0 0,1 0 0,-1 0 0,1 0 0,0-1 0,0 1 0,0-1 1,1 0-1,-1 0 0,1 0 0,0 0 0,0-1 0,1 1 0,-1-1 1,1 0-1,0-1 0,-1 1 0,1-1 0,0 0 0,0 0 0,1 0 0,-1-1 1,0 0-1,0 0 0,1 0 0,-1-1 0,6 0 0,15 1-16,0-1 0,0-2 0,49-9 0,76-27 0,-56 12 0,987-173-2499,12 86 0,114 41 1552,-945 60 860,-238 10 147,231-18 3330,-248 19-3308,-1 0 176,0 0 1,0 0-1,0-1 0,7-3 1,-13 5-222,0-1 1,1 1-1,-1-1 0,0 1 1,0-1-1,0 1 1,0-1-1,0 0 1,0 0-1,0 0 0,-1 1 1,1-1-1,0 0 1,0 0-1,0 0 0,-1 0 1,1 0-1,-1-1 1,1 1-1,-1 0 1,1 0-1,-1 0 0,0 0 1,1-1-1,-1 1 1,0 0-1,0 0 1,0 0-1,0-3 0,-3-10-20,-1 0-1,0 0 1,-1 0-1,0 0 1,-11-16 0,-2-10-31,-19-56-94,-43-175 0,9-110-294,22-150 277,34-3 120,-15-209 11,23 665 35,-4 1 0,-26-101 1,36 175-4,0-1 0,1 1 0,-1-1 1,1 1-1,0-1 0,0 1 0,0-1 1,0 1-1,1-1 0,-1 1 1,1-1-1,0 1 0,0 0 0,2-6 1,3-7 5,-6 15-44,0-1 0,0 0 0,0 1 0,0-1 0,0 1 0,0-1 0,0 0 0,-1 1 0,1-1 0,0 1 0,-1-1 0,1 0 0,-1 1 0,0 0 0,0-1 0,1 1 0,-1-1 0,0 1 0,0 0 0,0 0 0,-1-1 0,1 1 0,0 0 0,0 0 0,-1 0 0,1 0 0,0 0 0,-1 1 0,1-1 0,-1 0 0,-1 0 0,-8-4 0,0 0 0,-1 1 0,-11-2 0,19 4 0,-49-10 0,-85-10 0,-57 7 0,165 13 0,-233-7-282,-1 11 0,-406 55 0,670-57 279,-33 4-302,0 1-1,1 2 1,-59 20 0,62-13-5816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5:51.955"/>
    </inkml:context>
    <inkml:brush xml:id="br0">
      <inkml:brushProperty name="width" value="0.05" units="cm"/>
      <inkml:brushProperty name="height" value="0.05" units="cm"/>
      <inkml:brushProperty name="color" value="#FFC114"/>
    </inkml:brush>
  </inkml:definitions>
  <inkml:trace contextRef="#ctx0" brushRef="#br0">0 118 24575,'2'2'0,"1"0"0,-1-1 0,0 0 0,0 1 0,1-1 0,-1 0 0,1 0 0,-1 0 0,1-1 0,-1 1 0,1 0 0,3-1 0,36 2 0,-21-2 0,406 6-833,-157-3-15,1253 6-3735,0-59 646,-1032 14 4046,-7-26 6142,-446 59-4715,-48 6-7422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5:52.375"/>
    </inkml:context>
    <inkml:brush xml:id="br0">
      <inkml:brushProperty name="width" value="0.05" units="cm"/>
      <inkml:brushProperty name="height" value="0.05" units="cm"/>
      <inkml:brushProperty name="color" value="#FFC114"/>
    </inkml:brush>
  </inkml:definitions>
  <inkml:trace contextRef="#ctx0" brushRef="#br0">1 1 24575,'4'0'0,"0"0"0,-1 1 0,1 0 0,0 0 0,0 0 0,-1 1 0,1-1 0,0 1 0,-1 0 0,0 0 0,1 0 0,-1 0 0,4 4 0,6 6 0,20 22 0,-22-21 0,127 129 0,-71-74 0,-59-59 0,0-1 0,0 1 0,-1 0 0,0 1 0,-1 0 0,7 13 0,-11-20 0,-1 0 0,0-1 0,0 1 0,-1 0 0,1 0 0,0-1 0,-1 1 0,0 0 0,0 0 0,0 0 0,0 0 0,0 0 0,0 0 0,-1-1 0,1 1 0,-1 0 0,0 0 0,0 0 0,0-1 0,0 1 0,0-1 0,-1 1 0,1-1 0,-1 1 0,0-1 0,0 0 0,1 0 0,-1 1 0,-1-2 0,-3 4 0,-5 3 56,0 0 0,-1-1 0,0-1 0,-1 0 0,-15 5 0,-69 18-1184,82-25 555,-27 7-6253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5:53.057"/>
    </inkml:context>
    <inkml:brush xml:id="br0">
      <inkml:brushProperty name="width" value="0.05" units="cm"/>
      <inkml:brushProperty name="height" value="0.05" units="cm"/>
      <inkml:brushProperty name="color" value="#FFC114"/>
    </inkml:brush>
  </inkml:definitions>
  <inkml:trace contextRef="#ctx0" brushRef="#br0">31 122 24575,'-5'-9'0,"0"-1"0,1 1 0,1-1 0,0 0 0,0 0 0,1-1 0,0 1 0,-1-21 0,3 31 0,0 0 0,0-1 0,0 1 0,0-1 0,0 1 0,0 0 0,0-1 0,0 1 0,0-1 0,0 1 0,0-1 0,0 1 0,0 0 0,0-1 0,0 1 0,0-1 0,0 1 0,1 0 0,-1-1 0,0 1 0,0 0 0,0-1 0,1 1 0,-1 0 0,0-1 0,1 1 0,-1 0 0,0 0 0,1-1 0,-1 1 0,1 0 0,8 9 0,7 22 0,6 29 0,21 96 0,-1 68 0,-11-3 0,1 258 0,-47 223 0,10-624 0,-4 54 0,13 211 0,-3-330 0,-1-2 0,1-1 0,1 1 0,-1-1 0,2 1 0,-1-1 0,1 0 0,7 14 0,-9-23 0,-1 0 0,1 1 0,0-1 0,0 0 0,0 0 0,0 0 0,0 0 0,0 0 0,0 0 0,0-1 0,0 1 0,0 0 0,0 0 0,1-1 0,-1 1 0,0-1 0,1 1 0,-1-1 0,0 0 0,1 1 0,-1-1 0,0 0 0,1 0 0,-1 0 0,1 0 0,-1 0 0,2 0 0,4-2 0,-1 1 0,1-1 0,-1 0 0,10-4 0,-7 2 0,89-31-158,1 4-1,1 5 0,186-25 0,317 15-1042,461 52-3767,5 42 2263,-661-34 2716,124 7-811,1567 83-1499,-4-46 1476,-1997-66 937,329 0 768,-5-27 2573,-411 24-3154,14-1 734,0-1 0,46-13 0,-69 15-965,0 1-1,0-1 1,0 1 0,0-1-1,0 0 1,0 1 0,-1-1-1,1 0 1,0 0-1,0-1 1,-1 1 0,1 0-1,0-1 1,-1 1 0,1-1-1,-1 1 1,0-1-1,1 1 1,-1-1 0,0 0-1,0 0 1,0 0-1,0 0 1,0-2 0,-3-13-4439</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5:54.004"/>
    </inkml:context>
    <inkml:brush xml:id="br0">
      <inkml:brushProperty name="width" value="0.05" units="cm"/>
      <inkml:brushProperty name="height" value="0.05" units="cm"/>
      <inkml:brushProperty name="color" value="#FFC114"/>
    </inkml:brush>
  </inkml:definitions>
  <inkml:trace contextRef="#ctx0" brushRef="#br0">106 108 24575,'-21'-1'0,"-1"-1"0,-41-9 0,109 7 0,834 12-3224,-472-2 1575,999 10-4120,5-9 3845,1410-45 1667,-1178-17-522,-828 26 7375,-778 27-5293,-25 0-723,0 1 0,0 1 0,0 0 0,0 1 0,19 4 0,-31-5-542,0 0 0,0 1 0,0-1 0,0 0 0,-1 1 0,1-1 0,0 1 0,0 0 0,0-1 0,0 1 0,0 0 0,-1-1 0,1 1 0,0 0 0,-1 0 0,1 0 1,-1-1-1,1 1 0,-1 0 0,1 0 0,-1 0 0,1 0 0,-1 0 0,0 0 0,0 0 0,1 0 0,-1 0 0,0 0 0,0 2 0,-5 35 881,2-21-756,-2 39-163,4 88 0,17 59 0,-7-93 0,19 606 0,-33 3 0,-13-313 333,1 85-2031,17-462-5128</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5:54.688"/>
    </inkml:context>
    <inkml:brush xml:id="br0">
      <inkml:brushProperty name="width" value="0.05" units="cm"/>
      <inkml:brushProperty name="height" value="0.05" units="cm"/>
      <inkml:brushProperty name="color" value="#FFC114"/>
    </inkml:brush>
  </inkml:definitions>
  <inkml:trace contextRef="#ctx0" brushRef="#br0">1 129 24575,'10'-1'0,"0"0"0,1-1 0,-1-1 0,-1 1 0,1-2 0,0 1 0,11-7 0,22-7 0,12 1 0,0 3 0,0 2 0,73-5 0,171 9 0,-278 6 0,-30-5 0,-32-4 0,34 8 0,0 0 0,0 1 0,0 1 0,0-1 0,-7 1 0,13 0 0,-1 0 0,0 1 0,0-1 0,1 0 0,-1 1 0,0-1 0,1 1 0,-1-1 0,1 1 0,-1 0 0,1 0 0,-1 0 0,1 0 0,-1 0 0,1 0 0,0 0 0,0 0 0,0 0 0,-1 1 0,1-1 0,0 0 0,0 1 0,1-1 0,-1 1 0,0 0 0,-1 2 0,0 5 0,0 1 0,0-1 0,1 1 0,0 0 0,1 17 0,7 52 0,-1-25 0,1 103-682,-17 181-1,8-299-6143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5:54.954"/>
    </inkml:context>
    <inkml:brush xml:id="br0">
      <inkml:brushProperty name="width" value="0.05" units="cm"/>
      <inkml:brushProperty name="height" value="0.05" units="cm"/>
      <inkml:brushProperty name="color" value="#FFC114"/>
    </inkml:brush>
  </inkml:definitions>
  <inkml:trace contextRef="#ctx0" brushRef="#br0">0 15 24575,'0'-3'0,"0"-4"0,0 2 0,0 6 0,3 4 0,1 5 0,3 4 0,3 5 0,0 6 0,1 7 0,2 4 0,-2 2 0,-2 3 0,-3 4 0,-3 3 0,-1 2 0,-2-7-8191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5:56.122"/>
    </inkml:context>
    <inkml:brush xml:id="br0">
      <inkml:brushProperty name="width" value="0.05" units="cm"/>
      <inkml:brushProperty name="height" value="0.05" units="cm"/>
      <inkml:brushProperty name="color" value="#FFC114"/>
    </inkml:brush>
  </inkml:definitions>
  <inkml:trace contextRef="#ctx0" brushRef="#br0">62 90 24575,'0'-6'0,"-1"0"0,0 0 0,0 0 0,0 1 0,-1-1 0,1 0 0,-5-8 0,2 34 0,4 50 0,11 82 0,-3-49 0,11 327 0,10 134 0,-26-530 0,1-1 0,2 0 0,1 0 0,14 39 0,-17-59 0,2-1 0,0 1 0,0-1 0,1-1 0,0 1 0,1-1 0,1-1 0,0 1 0,0-1 0,1-1 0,0 0 0,0 0 0,16 9 0,0-4-56,0-1 0,1-1-1,0-1 1,1-2 0,0-1-1,57 10 1,184 5-693,-254-23 708,1081 8-3599,-729-11 1411,1384 17-3015,4 28 4156,-1094-24 1062,466-2-482,-7-54 574,-946 25 776,221-43 0,-383 54-479,28-6 612,39-15 1,-69 20-577,1-2 0,0 1-1,-1-1 1,0-1 0,0 0 0,-1-1 0,0 1-1,11-11 1,-17 14-213,0-1 1,0 1-1,-1-1 0,1 0 1,-1 0-1,0 0 1,0 0-1,0 0 0,-1 0 1,1 0-1,-1-1 0,0 1 1,0-1-1,0 1 0,-1-1 1,0 1-1,0-1 0,0 1 1,0-1-1,-1 1 0,0-1 1,-2-7-1,-3-7 319,-1 0 1,0 0-1,-20-33 0,7 14-564,3 0 61,2 0-1,1-1 0,2-1 1,2 0-1,2-1 1,2 0-1,1 0 0,2 0 1,2 0-1,1-1 1,3 1-1,11-64 0,57-186-1,-42 186 0,24-156 0,-51 247 0,-1 0 0,0 0 0,-1-1 0,-1 1 0,-2-15 0,2 24 0,0 0 0,0 0 0,-1 1 0,1-1 0,-1 0 0,-1 1 0,1-1 0,-1 1 0,1 0 0,-1 0 0,0 0 0,-1 0 0,1 0 0,-1 1 0,1 0 0,-1-1 0,-9-4 0,0 0 0,-2 1 0,1 1 0,-1 0 0,0 1 0,0 1 0,-26-4 0,-100-6 0,134 14 0,-892-9-3969,714 12 3220,-170 2-406,-2282 53-7280,1922-40 8486,-2702 91-296,3347-106 468,-472 14 1253,185-16 4739,341-1-4869,25-1 321,24 1-1758,9-1-4434</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5:56.542"/>
    </inkml:context>
    <inkml:brush xml:id="br0">
      <inkml:brushProperty name="width" value="0.05" units="cm"/>
      <inkml:brushProperty name="height" value="0.05" units="cm"/>
      <inkml:brushProperty name="color" value="#FFC114"/>
    </inkml:brush>
  </inkml:definitions>
  <inkml:trace contextRef="#ctx0" brushRef="#br0">88 102 24575,'-20'1'0,"15"0"0,-1-1 0,0 0 0,1 0 0,-1 0 0,1 0 0,-1-1 0,0 0 0,1 0 0,-1-1 0,-4-2 0,10 4 0,0 0 0,0 0 0,-1 0 0,1 0 0,0 0 0,0 0 0,0 0 0,0 0 0,0 0 0,0 0 0,0 0 0,0 0 0,0 0 0,0 0 0,0 0 0,0 0 0,0 0 0,0-1 0,0 1 0,0 0 0,-1 0 0,1 0 0,0 0 0,0 0 0,0 0 0,0 0 0,0 0 0,0 0 0,0 0 0,0-1 0,0 1 0,0 0 0,0 0 0,0 0 0,0 0 0,0 0 0,0 0 0,1 0 0,-1 0 0,0 0 0,0 0 0,0 0 0,0-1 0,0 1 0,0 0 0,0 0 0,0 0 0,0 0 0,0 0 0,0 0 0,0 0 0,0 0 0,0 0 0,0 0 0,1 0 0,-1 0 0,8-4 0,11-1 0,44-3 0,1 2 0,107 3 0,-34 3 0,-134 0 0,29-3 0,-31 3 0,0 0 0,0 0 0,0 0 0,0-1 0,0 1 0,1 0 0,-1-1 0,0 1 0,0 0 0,0-1 0,0 1 0,0-1 0,0 0 0,0 1 0,-1-1 0,1 0 0,0 0 0,0 1 0,0-1 0,-1 0 0,1 0 0,1-1 0,-3 1 0,1 0 0,0 0 0,-1 1 0,1-1 0,0 0 0,-1 0 0,1 1 0,-1-1 0,1 0 0,-1 1 0,1-1 0,-1 1 0,1-1 0,-1 1 0,0-1 0,1 1 0,-1-1 0,0 1 0,1-1 0,-1 1 0,0 0 0,0-1 0,1 1 0,-1 0 0,-1 0 0,-21-8 0,22 8 0,-21-6 0,-49-11 0,62 15 0,1 1 0,-1 0 0,0 0 0,0 1 0,-16 2 0,22-1 0,0 0 0,0 0 0,0 0 0,0 0 0,1 1 0,-1-1 0,0 1 0,1 0 0,-1 0 0,1-1 0,0 2 0,-1-1 0,1 0 0,0 0 0,1 1 0,-1-1 0,0 1 0,1 0 0,-1-1 0,1 1 0,-2 4 0,-2 8 0,0 0 0,1 0 0,-1 16 0,1-13 0,-4 37-455,1 1 0,2 65 0,5-79-6371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5:56.872"/>
    </inkml:context>
    <inkml:brush xml:id="br0">
      <inkml:brushProperty name="width" value="0.05" units="cm"/>
      <inkml:brushProperty name="height" value="0.05" units="cm"/>
      <inkml:brushProperty name="color" value="#FFC114"/>
    </inkml:brush>
  </inkml:definitions>
  <inkml:trace contextRef="#ctx0" brushRef="#br0">0 137 24575,'1'-4'0,"-1"0"0,1 0 0,0 1 0,0-1 0,0 0 0,1 1 0,-1-1 0,1 1 0,0-1 0,0 1 0,0 0 0,1 0 0,-1 0 0,4-3 0,0-1 0,1 0 0,1 0 0,-1 1 0,13-7 0,-8 6 0,0 1 0,1 1 0,0 0 0,0 0 0,0 2 0,0 0 0,1 0 0,-1 1 0,1 1 0,0 0 0,-1 1 0,1 0 0,0 1 0,-1 0 0,1 2 0,-1-1 0,1 2 0,-1 0 0,21 9 0,-31-12 0,-1 0 0,1 1 0,0-1 0,-1 1 0,1 0 0,-1 0 0,1 0 0,-1 0 0,0 0 0,0 0 0,0 1 0,0-1 0,0 1 0,-1-1 0,1 1 0,-1 0 0,0-1 0,0 1 0,0 0 0,0 0 0,0 0 0,0 0 0,-1 0 0,1 0 0,-1 0 0,0 0 0,0 0 0,0 0 0,-1 1 0,1-1 0,-1 0 0,1 0 0,-1 0 0,0-1 0,0 1 0,0 0 0,-1 0 0,1 0 0,-3 3 0,-4 7 0,-1 0 0,0 0 0,-1-1 0,0 0 0,-1-1 0,-24 20 0,-83 49 0,3-2 0,113-77 0,1 1 0,-1-1 0,0 1 0,1-1 0,-1 1 0,1 0 0,-1 0 0,-1 3 0,3-4 0,0-1 0,0 0 0,-1 1 0,1-1 0,0 1 0,0-1 0,0 0 0,0 1 0,0-1 0,0 0 0,0 1 0,0-1 0,0 1 0,0-1 0,0 0 0,0 1 0,1-1 0,-1 1 0,0-1 0,0 0 0,0 1 0,0-1 0,1 0 0,-1 1 0,0-1 0,0 0 0,1 0 0,-1 1 0,0-1 0,1 1 0,3 0 0,0 1 0,0-1 0,-1 0 0,1 1 0,1-2 0,-1 1 0,0 0 0,6-1 0,313 14 274,-127-8-1913,-106-2-5187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35.663"/>
    </inkml:context>
    <inkml:brush xml:id="br0">
      <inkml:brushProperty name="width" value="0.05" units="cm"/>
      <inkml:brushProperty name="height" value="0.05" units="cm"/>
      <inkml:brushProperty name="color" value="#FFC114"/>
    </inkml:brush>
  </inkml:definitions>
  <inkml:trace contextRef="#ctx0" brushRef="#br0">1 0 24575,'6'0'0,"11"3"0,11 1 0,16 0 0,12-1 0,14-1 0,11-1 0,8 0 0,8-1 0,1 0 0,-3 0 0,-7 0 0,-9-1 0,-9-2 0,-14 0 0,-13-1 0,-14 1-8191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5:57.912"/>
    </inkml:context>
    <inkml:brush xml:id="br0">
      <inkml:brushProperty name="width" value="0.05" units="cm"/>
      <inkml:brushProperty name="height" value="0.05" units="cm"/>
      <inkml:brushProperty name="color" value="#FFC114"/>
    </inkml:brush>
  </inkml:definitions>
  <inkml:trace contextRef="#ctx0" brushRef="#br0">245 73 24575,'-2'-7'0,"-2"11"0,-3 15 0,3 61 0,3 1 0,10 86 0,-4-94 0,13 340 0,13 179 0,3-315 0,-25-232 0,2 0 0,1-1 0,37 85 0,-44-117 0,1-1 0,0 0 0,1 0 0,0 0 0,1-1 0,0 0 0,1 0 0,0-1 0,0 0 0,1-1 0,0 0 0,0-1 0,1 0 0,0 0 0,0-1 0,1 0 0,0-1 0,0-1 0,0 0 0,0 0 0,1-2 0,21 3 0,15 0 24,97-3-1,55-17-151,-149 10 14,1042-75-3377,146 70-792,1 40 2225,-32-1 2223,-20-41-835,-830-10 713,458-87 1,-706 86 940,-1-4 0,149-58 1,-199 60 76,-2-2 0,-2-3 0,0-2 0,-2-3 1,85-71-1,-51 23-836,-3-4 0,-5-4 0,-3-3 0,82-134 0,-139 198-225,-2-1 0,-1-1 0,-1 0 0,17-56 0,-28 74 0,-2 0 0,0-1 0,0 1 0,-1-1 0,-1 0 0,-1 0 0,0 0 0,-1 1 0,-1-1 0,0 0 0,0 0 0,-2 1 0,-9-27 0,0 15 0,0 0 0,-2 1 0,-1 0 0,-1 1 0,-1 1 0,0 1 0,-2 0 0,-1 2 0,-1 0 0,-41-29 0,16 18 0,-1 2 0,0 3 0,-3 2 0,-92-32 0,22 20-298,-2 5 0,0 6 0,-140-11 0,-385 5-894,-540 38-1365,1 34-2253,-58 2 2035,-1511-49 2979,2571 1-289,-534-1 2542,477 22 1696,196-11-3044,0 3-1,0 2 1,-49 17 0,78-20-823,0-1 0,-22 14-1,34-18-249,1 1 1,0-1-1,0 1 0,0 0 0,0 1 0,1-1 0,-1 1 0,1-1 0,0 1 0,0 0 0,0 0 0,0 1 0,-3 6 0,6-9-112,-1-1 1,1 1-1,-1 0 0,1-1 0,0 1 0,0 0 0,0-1 0,0 1 1,0 0-1,0-1 0,0 1 0,0 0 0,1-1 0,-1 1 1,1-1-1,-1 1 0,2 2 0,6 7-6750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5:58.335"/>
    </inkml:context>
    <inkml:brush xml:id="br0">
      <inkml:brushProperty name="width" value="0.05" units="cm"/>
      <inkml:brushProperty name="height" value="0.05" units="cm"/>
      <inkml:brushProperty name="color" value="#FFC114"/>
    </inkml:brush>
  </inkml:definitions>
  <inkml:trace contextRef="#ctx0" brushRef="#br0">50 160 24575,'-21'15'0,"19"-14"0,-1 1 0,1-1 0,-1 1 0,1 0 0,0 0 0,-1 0 0,1 0 0,0 0 0,0 0 0,0 1 0,-1 2 0,3-4 0,0-1 0,0 1 0,0-1 0,0 0 0,0 1 0,0-1 0,0 1 0,0-1 0,0 0 0,0 1 0,1-1 0,-1 1 0,0-1 0,0 0 0,0 1 0,1-1 0,-1 0 0,0 1 0,1-1 0,-1 0 0,0 0 0,1 1 0,-1-1 0,0 0 0,1 0 0,-1 1 0,0-1 0,1 0 0,-1 0 0,0 0 0,1 0 0,-1 0 0,1 0 0,-1 0 0,1 0 0,-1 0 0,0 0 0,1 0 0,0 0 0,19 2 0,18-5 0,1-2 0,-1-1 0,41-12 0,-47 11 0,4-2 0,10 0 0,0-3 0,76-30 0,-118 40 0,0 0 0,0-1 0,0 1 0,0-1 0,0 0 0,0 0 0,-1 0 0,7-7 0,-10 9 0,1 0 0,0 0 0,-1 0 0,1 0 0,0 0 0,-1 0 0,0 0 0,1-1 0,-1 1 0,1 0 0,-1 0 0,0-1 0,0 1 0,0 0 0,0 0 0,0-1 0,0 1 0,0 0 0,0 0 0,-1-1 0,1 1 0,0 0 0,-1 0 0,1 0 0,-1-1 0,1 1 0,-1 0 0,1 0 0,-1 0 0,0 0 0,0 0 0,0 0 0,1 0 0,-1 0 0,0 1 0,0-1 0,-2-1 0,-1-1 0,-1 0 0,0 0 0,1 0 0,-1 0 0,-1 1 0,1 0 0,0 0 0,-1 1 0,1-1 0,-1 1 0,1 0 0,-1 1 0,1-1 0,-1 1 0,0 0 0,1 0 0,-1 1 0,1 0 0,-1 0 0,0 0 0,1 1 0,0-1 0,-1 1 0,1 1 0,0-1 0,0 1 0,0 0 0,1 0 0,-1 0 0,1 1 0,-1-1 0,1 1 0,0 0 0,1 0 0,-6 8 0,2 1 0,0 1 0,1 0 0,1 0 0,0 1 0,1-1 0,0 1 0,2 0 0,-2 15 0,0 124 0,4-151 0,2 57-341,3-1 0,2 0-1,18 70 1,-12-82-6485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5:58.753"/>
    </inkml:context>
    <inkml:brush xml:id="br0">
      <inkml:brushProperty name="width" value="0.05" units="cm"/>
      <inkml:brushProperty name="height" value="0.05" units="cm"/>
      <inkml:brushProperty name="color" value="#FFC114"/>
    </inkml:brush>
  </inkml:definitions>
  <inkml:trace contextRef="#ctx0" brushRef="#br0">171 247 24575,'-1'-8'0,"0"-1"0,0 1 0,0 0 0,-1 0 0,-5-12 0,5 16 0,0-1 0,0 0 0,1 0 0,0 0 0,-1 0 0,2 0 0,-1 0 0,1 0 0,-1 0 0,1 0 0,1 0 0,-1 0 0,1 0 0,0 0 0,0 0 0,0 0 0,3-5 0,-1 4 0,1 0 0,0 0 0,1 1 0,-1-1 0,1 1 0,0 0 0,0 0 0,1 1 0,-1 0 0,1 0 0,0 0 0,0 0 0,1 1 0,-1 0 0,1 1 0,-1-1 0,1 1 0,7-1 0,3-1 0,0 1 0,0 1 0,1 0 0,-1 1 0,0 1 0,24 3 0,-33-2 0,0 1 0,0-1 0,0 1 0,0 1 0,0 0 0,-1 0 0,1 0 0,-1 1 0,0 0 0,0 0 0,0 1 0,0 0 0,6 6 0,-10-7 0,0 0 0,1-1 0,-2 1 0,1 1 0,0-1 0,-1 0 0,0 1 0,0-1 0,0 1 0,0-1 0,-1 1 0,0 0 0,0 0 0,0 0 0,-1 0 0,1 0 0,-1 0 0,0-1 0,-1 1 0,1 0 0,-1 0 0,0 0 0,-2 5 0,-1 0 0,0 0 0,0 0 0,-1-1 0,-1 1 0,0-1 0,0-1 0,-1 1 0,0-1 0,-8 8 0,-15 18 0,29-32 0,0-1 0,0 0 0,-1 1 0,1-1 0,0 1 0,0 0 0,1-1 0,-1 1 0,0 0 0,0 0 0,1-1 0,-1 1 0,1 0 0,0 0 0,0 0 0,-1 0 0,1-1 0,0 1 0,0 0 0,1 0 0,-1 3 0,2-3 0,-1 1 0,0-1 0,1 1 0,0-1 0,0 0 0,-1 0 0,1 0 0,1 0 0,-1 0 0,0 0 0,0 0 0,1-1 0,3 3 0,43 23 0,-35-20 0,1 1 0,-2 0 0,1 1 0,-1 0 0,0 1 0,20 22 0,-31-31 0,-1 1 0,0-1 0,1 1 0,-1-1 0,0 1 0,0-1 0,0 1 0,0 0 0,0 0 0,-1-1 0,1 1 0,0 0 0,-1 0 0,0 0 0,1 0 0,-1 0 0,0 0 0,0 0 0,0 0 0,0 0 0,0 0 0,-1 0 0,1 0 0,0-1 0,-1 1 0,0 0 0,1 0 0,-1 0 0,0 0 0,0-1 0,0 1 0,0 0 0,0-1 0,0 1 0,-1-1 0,1 1 0,0-1 0,-1 0 0,1 0 0,-4 3 0,-4 2 0,0-1 0,-1 0 0,0 0 0,0-1 0,0 0 0,-14 3 0,-27 6 163,-81 8 0,-56-5-994,136-12-29,-72 5-5966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5:59.826"/>
    </inkml:context>
    <inkml:brush xml:id="br0">
      <inkml:brushProperty name="width" value="0.05" units="cm"/>
      <inkml:brushProperty name="height" value="0.05" units="cm"/>
      <inkml:brushProperty name="color" value="#FFC114"/>
    </inkml:brush>
  </inkml:definitions>
  <inkml:trace contextRef="#ctx0" brushRef="#br0">206 15 24575,'-67'-7'0,"-2"0"0,64 7 0,-1 0 0,1 0 0,-1 1 0,0 0 0,1 0 0,-1 0 0,1 0 0,-11 5 0,16-6 0,-1 1 0,1-1 0,-1 0 0,1 0 0,-1 0 0,1 1 0,-1-1 0,1 0 0,-1 1 0,1-1 0,0 0 0,-1 1 0,1-1 0,-1 0 0,1 1 0,0-1 0,-1 1 0,1-1 0,0 1 0,0-1 0,-1 1 0,1-1 0,0 1 0,0-1 0,0 1 0,0-1 0,0 1 0,0-1 0,0 1 0,0-1 0,0 1 0,0-1 0,0 1 0,0-1 0,0 1 0,0 0 0,0-1 0,0 1 0,1 0 0,0 1 0,1 0 0,-1 0 0,1 0 0,0-1 0,-1 1 0,1 0 0,0-1 0,4 3 0,16 9 0,1-1 0,0-1 0,1-2 0,34 10 0,-51-17 0,653 174-3235,-486-134 2421,167 40-1147,968 253-2051,-36 108 2940,-718-171 1014,-424-196 780,-3 7 0,120 101 1,-240-178-752,75 66 1536,-72-61-989,-1 1-1,1 0 0,-2 1 0,14 22 0,-22-33-360,0 1 1,1-1-1,-1 0 0,-1 1 1,1-1-1,0 1 1,0 0-1,-1 2 0,0-4-82,1 0-1,-1-1 0,0 1 0,-1 0 0,1 0 0,0-1 0,0 1 0,0 0 0,0-1 1,0 1-1,-1 0 0,1-1 0,0 1 0,-1 0 0,1-1 0,0 1 0,-1 0 0,1-1 1,-1 1-1,0 0 0,-1 0-11,1-1 1,-1 1 0,1-1 0,-1 0 0,0 1-1,1-1 1,-1 0 0,0 0 0,1 0-1,-1 0 1,1 0 0,-1-1 0,0 1-1,1 0 1,-1-1 0,1 1 0,-1-1 0,1 0-1,-1 1 1,1-1 0,-1 0 0,1 0-1,-1 0 1,0-1 0,-12-7-38,1-1-1,1-1 1,-1 0-1,2-1 1,0 0-1,0-1 1,1 0 0,-11-19-1,2-1 17,2 0-1,-21-57 0,21 44-41,2 0 0,2-1 0,3 0 0,1-1 0,-4-87 0,13 131 0,0 1 0,0 0 0,0 0 0,1-1 0,-1 1 0,1 0 0,1-3 0,-2 5 0,0 1 0,0 0 0,0 0 0,0 0 0,0-1 0,0 1 0,1 0 0,-1 0 0,0 0 0,0-1 0,0 1 0,0 0 0,0 0 0,1 0 0,-1 0 0,0 0 0,0 0 0,0-1 0,0 1 0,1 0 0,-1 0 0,0 0 0,0 0 0,0 0 0,1 0 0,-1 0 0,0 0 0,0 0 0,0 0 0,1 0 0,-1 0 0,0 0 0,0 0 0,1 0 0,-1 0 0,0 0 0,10 13 0,78 193 0,-30-61 0,-30-84 0,40 98 0,-55-123 0,-1 0 0,9 55 0,-19-83 0,-1-1 0,0 1 0,-1-1 0,0 1 0,0 0 0,-1-1 0,0 1 0,0-1 0,-4 14 0,3-16 0,0-1 0,0 1 0,-1-1 0,0 1 0,1-1 0,-2 0 0,1 0 0,0 0 0,-1-1 0,1 1 0,-1-1 0,0 0 0,0 0 0,-1 0 0,-7 3 0,-1 1 56,-1-2 0,0 0 0,0 0-1,0-2 1,-22 4 0,-73 2-1152,90-8 492,-79 2-6222</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00.356"/>
    </inkml:context>
    <inkml:brush xml:id="br0">
      <inkml:brushProperty name="width" value="0.05" units="cm"/>
      <inkml:brushProperty name="height" value="0.05" units="cm"/>
      <inkml:brushProperty name="color" value="#FFC114"/>
    </inkml:brush>
  </inkml:definitions>
  <inkml:trace contextRef="#ctx0" brushRef="#br0">71 23 24575,'-6'-3'0,"1"0"0,-1 0 0,0 0 0,0 1 0,0 0 0,-1 0 0,1 0 0,-7 0 0,12 2 0,1 0 0,0 0 0,-1 0 0,1 0 0,0 0 0,0 0 0,-1 0 0,1 0 0,0 0 0,-1 0 0,1 0 0,0 0 0,-1 1 0,1-1 0,0 0 0,-1 0 0,1 0 0,0 0 0,0 1 0,-1-1 0,1 0 0,0 0 0,0 1 0,0-1 0,-1 0 0,1 0 0,0 1 0,0-1 0,0 0 0,0 1 0,-1-1 0,1 0 0,0 0 0,0 1 0,0-1 0,0 0 0,0 1 0,0-1 0,0 0 0,0 1 0,0-1 0,0 0 0,0 1 0,0-1 0,0 0 0,0 1 0,0-1 0,1 0 0,-1 1 0,0-1 0,0 0 0,0 0 0,0 1 0,1-1 0,-1 0 0,0 0 0,0 1 0,1-1 0,12 20 0,54 51-9,114 94-1,-111-104-166,1270 1177-4279,-75 79 293,-593-546 3851,92 102 482,-732-837 420,72 81 2245,156 135 1,-252-245-2618,31 22 1234,-39-29-1446,0 0 1,1 0-1,-1 1 0,0-1 0,0 0 1,0 0-1,0 0 0,0 0 1,1 0-1,-1 0 0,0 1 1,0-1-1,0 0 0,0 0 1,1 0-1,-1 0 0,0 0 1,0 0-1,0 0 0,0 0 0,1 0 1,-1 0-1,0 0 0,0 0 1,0 0-1,1 0 0,-1 0 1,0 0-1,0 0 0,0 0 1,0 0-1,1 0 0,-1 0 1,0 0-1,0 0 0,0-1 0,0 1 1,1 0-1,-1 0 0,0 0 1,0 0-1,0 0 0,0 0 1,0-1-1,0 1 0,1 0 1,-1 0-1,0-1 0,-3-11 309,-11-17 23,13 28-336,-15-27-1368,1 0-5461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00.587"/>
    </inkml:context>
    <inkml:brush xml:id="br0">
      <inkml:brushProperty name="width" value="0.05" units="cm"/>
      <inkml:brushProperty name="height" value="0.05" units="cm"/>
      <inkml:brushProperty name="color" value="#FFC114"/>
    </inkml:brush>
  </inkml:definitions>
  <inkml:trace contextRef="#ctx0" brushRef="#br0">226 31 24575,'-2'-10'0,"-2"-7"0,7 14 0,5 7 0,6 9 0,-1 1 0,-1 0 0,0 0 0,16 27 0,-3-5 0,-19-29 0,98 144 0,-89-126 0,-1 1 0,-1 1 0,-1 0 0,10 33 0,-20-54 0,-1-1 0,1 1 0,-1 0 0,-1 0 0,1 0 0,-1 0 0,0 0 0,0 0 0,0-1 0,-1 1 0,0 0 0,0 0 0,-1 0 0,1-1 0,-1 1 0,-1-1 0,1 1 0,-1-1 0,0 0 0,0 0 0,0 0 0,-1 0 0,0-1 0,0 1 0,0-1 0,0 0 0,-1 0 0,1 0 0,-11 5 0,-7 5 83,-1-1 0,0-1 0,-47 17 0,-77 14-1082,116-35 301,-112 29-6128</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03.138"/>
    </inkml:context>
    <inkml:brush xml:id="br0">
      <inkml:brushProperty name="width" value="0.05" units="cm"/>
      <inkml:brushProperty name="height" value="0.05" units="cm"/>
      <inkml:brushProperty name="color" value="#FFC114"/>
    </inkml:brush>
  </inkml:definitions>
  <inkml:trace contextRef="#ctx0" brushRef="#br0">767 184 24575,'1'-15'0,"0"1"0,5-20 0,2-24 0,-8 56 0,0-1 0,0 1 0,0-1 0,0 1 0,-1 0 0,1-1 0,-1 1 0,0-1 0,1 1 0,-1 0 0,0-1 0,0 1 0,0 0 0,-1 0 0,1 0 0,0 0 0,-1 0 0,0 0 0,1 0 0,-3-1 0,1 1 0,0 0 0,0 0 0,-1 1 0,1-1 0,0 1 0,-1 0 0,1 0 0,-1 0 0,1 0 0,-1 1 0,0-1 0,-4 1 0,-4 1 0,0-1 0,-1 2 0,1 0 0,0 0 0,0 1 0,-22 9 0,-3 5 0,0 2 0,1 2 0,1 1 0,1 2 0,-38 34 0,21-11 0,2 2 0,-56 74 0,81-91 0,0 1 0,3 1 0,-19 38 0,33-58 0,0 1 0,1 0 0,1 0 0,1 0 0,0 1 0,1-1 0,0 1 0,2 0 0,0 0 0,1 26 0,1-34 0,1-1 0,-1 1 0,1-1 0,0 1 0,1-1 0,0 0 0,0 0 0,1 0 0,-1-1 0,1 1 0,1-1 0,7 9 0,-4-7 0,0 0 0,0-1 0,1-1 0,0 1 0,0-1 0,1-1 0,19 9 0,-1-4 0,1-2 0,0-1 0,0-1 0,0-1 0,48 1 0,-17-4 0,-1-4 0,1-1 0,-1-4 0,0-1 0,-1-4 0,0-2 0,0-2 0,-2-3 0,65-32 0,-99 41 0,0-2 0,-1-1 0,0 0 0,-1-2 0,-1 0 0,0-1 0,31-36 0,-42 42 0,0-1 0,0 0 0,-1 0 0,-1-1 0,0 0 0,-1 0 0,0 0 0,-1-1 0,0 1 0,-1-1 0,0 0 0,-1-1 0,-1 1 0,0 0 0,-1 0 0,-1-16 0,-2 8 0,-1 1 0,0-1 0,-1 1 0,-2 1 0,0-1 0,-1 1 0,-1 0 0,0 1 0,-2 0 0,-23-31 0,23 35 0,-1 0 0,-1 0 0,0 2 0,0-1 0,-2 2 0,1 0 0,-1 0 0,-1 1 0,0 1 0,-1 1 0,1 0 0,-27-7 0,32 12 29,0 1-1,0 0 1,0 1-1,0 0 0,-1 1 1,1 0-1,0 1 1,-1 0-1,1 0 1,0 2-1,-21 6 1,19-4-219,-1 0 0,1 2 1,1 0-1,-1 0 0,1 1 1,0 0-1,1 1 1,-18 18-1,-9 16-6636</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03.712"/>
    </inkml:context>
    <inkml:brush xml:id="br0">
      <inkml:brushProperty name="width" value="0.05" units="cm"/>
      <inkml:brushProperty name="height" value="0.05" units="cm"/>
      <inkml:brushProperty name="color" value="#FFC114"/>
    </inkml:brush>
  </inkml:definitions>
  <inkml:trace contextRef="#ctx0" brushRef="#br0">260 45 24575,'0'0'0,"0"-1"0,0 1 0,0 0 0,0 0 0,-1 0 0,1-1 0,0 1 0,0 0 0,0 0 0,0-1 0,0 1 0,0 0 0,-1 0 0,1 0 0,0-1 0,0 1 0,0 0 0,0 0 0,-1 0 0,1 0 0,0 0 0,0-1 0,-1 1 0,1 0 0,0 0 0,0 0 0,-1 0 0,1 0 0,0 0 0,0 0 0,-1 0 0,1 0 0,0 0 0,0 0 0,-1 0 0,1 0 0,0 0 0,0 0 0,-1 0 0,1 0 0,0 0 0,0 0 0,0 0 0,-1 1 0,1-1 0,0 0 0,0 0 0,-1 0 0,1 0 0,0 0 0,0 1 0,0-1 0,0 0 0,-1 0 0,3-9 0,0 9 0,-4 20 0,-8 12 0,-1 0 0,-2-2 0,0 1 0,-22 32 0,11-19 0,-27 44 0,32-58 0,1 0 0,2 2 0,-17 42 0,32-70 0,-1 1 0,1-1 0,0 1 0,0-1 0,0 1 0,1-1 0,0 1 0,0-1 0,0 1 0,0-1 0,1 1 0,-1-1 0,3 8 0,-1-9 0,0 1 0,0 0 0,0-1 0,0 1 0,1-1 0,0 0 0,-1 0 0,1 0 0,0 0 0,0 0 0,1 0 0,-1-1 0,1 0 0,7 4 0,11 5 0,1-1 0,1 0 0,42 9 0,77 9 0,-103-22 0,2 2 0,-4 0 0,0-2 0,0-1 0,74-2 0,-106-3 0,0-1 0,1 0 0,-1 0 0,-1 0 0,1-1 0,0 0 0,0 0 0,0-1 0,-1 1 0,0-1 0,1-1 0,-1 1 0,0-1 0,8-7 0,-8 5 0,1-1 0,-1-1 0,0 1 0,0 0 0,-1-1 0,0 0 0,-1 0 0,0-1 0,4-13 0,0-8 0,-1-1 0,-2 0 0,0 0 0,-3 0 0,0-1 0,-2 1 0,-6-36 0,0 25 0,-1-1 0,-2 2 0,-3-1 0,-27-63 0,36 95 49,-17-33 228,19 41-407,1-1 0,-1 0 0,0 1 0,0-1 0,0 1-1,0 0 1,0 0 0,0 0 0,-1 0 0,1 0 0,-1 0 0,-2-1 0,-3 1-6696</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05.504"/>
    </inkml:context>
    <inkml:brush xml:id="br0">
      <inkml:brushProperty name="width" value="0.05" units="cm"/>
      <inkml:brushProperty name="height" value="0.05" units="cm"/>
      <inkml:brushProperty name="color" value="#FFC114"/>
    </inkml:brush>
  </inkml:definitions>
  <inkml:trace contextRef="#ctx0" brushRef="#br0">50 197 24575,'-1'-2'0,"1"0"0,0 0 0,-1 0 0,1 0 0,-1 1 0,0-1 0,1 0 0,-1 0 0,0 1 0,-2-4 0,-2 3 0,4 15 0,20 222 0,-10-82 0,-6-122 0,0-9 0,-8-48 0,-28-301 0,22 184 0,10 133 0,0-1 0,1 1 0,0-1 0,1 1 0,0-1 0,3-10 0,-4 18 0,1 1 0,0 0 0,0-1 0,0 1 0,0 0 0,0 0 0,0-1 0,1 1 0,-1 0 0,1 0 0,-1 0 0,1 1 0,0-1 0,0 0 0,0 1 0,0-1 0,0 1 0,0 0 0,0-1 0,0 1 0,1 0 0,-1 0 0,0 0 0,1 1 0,-1-1 0,1 1 0,-1-1 0,1 1 0,-1 0 0,5 0 0,-1 0 0,0 1 0,0 0 0,0 0 0,0 1 0,0-1 0,-1 1 0,1 0 0,-1 1 0,1-1 0,-1 1 0,0 1 0,0-1 0,0 0 0,0 1 0,-1 0 0,1 0 0,-1 1 0,0-1 0,0 1 0,-1 0 0,1 0 0,-1 0 0,3 7 0,0 0 0,0 1 0,-1-1 0,-1 1 0,0 0 0,-1 0 0,0 0 0,-1 0 0,-1 1 0,1 18 0,-3-16 0,-1 1 0,0-1 0,-1 0 0,0-1 0,-1 1 0,-1 0 0,-1-1 0,-14 27 0,14-31 0,0-1 0,-1-1 0,0 1 0,0-1 0,-1 0 0,0-1 0,-1 0 0,0 0 0,0-1 0,0 0 0,-1 0 0,0-1 0,-11 5 0,17-10 0,1 0 0,0 0 0,-1 0 0,1-1 0,-1 1 0,1-1 0,-1 0 0,1 0 0,-1 0 0,1-1 0,-6 0 0,8 1 0,0 0 0,0-1 0,0 1 0,0 0 0,0-1 0,0 1 0,0 0 0,0-1 0,0 1 0,1-1 0,-1 0 0,0 1 0,0-1 0,0 0 0,1 1 0,-1-1 0,0 0 0,1 0 0,-1 1 0,1-1 0,-1 0 0,1 0 0,-1 0 0,1 0 0,-1 0 0,1 0 0,0 0 0,0 0 0,-1 0 0,1 0 0,0 0 0,0 0 0,0 0 0,0 0 0,0 0 0,0 0 0,1 0 0,-1 0 0,0 0 0,0 0 0,1 0 0,0-2 0,0 1 0,0 0 0,0 1 0,0-1 0,1 0 0,-1 1 0,0-1 0,1 0 0,-1 1 0,1 0 0,0-1 0,-1 1 0,1 0 0,0 0 0,0 0 0,0 0 0,0 0 0,0 0 0,0 1 0,0-1 0,0 1 0,0-1 0,0 1 0,0 0 0,4 0 0,1-1 0,0 1 0,1 1 0,-1-1 0,0 1 0,14 4 0,-4 1-23,0 1 1,-1 1-1,0 0 0,-1 1 0,1 1 0,-2 1 0,1 0 0,14 15 0,5 2-1136,-20-16-5667</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06.144"/>
    </inkml:context>
    <inkml:brush xml:id="br0">
      <inkml:brushProperty name="width" value="0.05" units="cm"/>
      <inkml:brushProperty name="height" value="0.05" units="cm"/>
      <inkml:brushProperty name="color" value="#FFC114"/>
    </inkml:brush>
  </inkml:definitions>
  <inkml:trace contextRef="#ctx0" brushRef="#br0">190 142 24575,'1'-6'0,"-1"1"0,1-1 0,1 1 0,2-10 0,4-16 0,-8 28 0,1 0 0,-1 1 0,0-1 0,0 0 0,-1 0 0,1 0 0,-1 1 0,1-1 0,-1 0 0,0 1 0,0-1 0,0 0 0,0 1 0,0-1 0,-1 1 0,1 0 0,-1-1 0,0 1 0,1 0 0,-1 0 0,0 0 0,0 0 0,-1 0 0,1 1 0,0-1 0,0 1 0,-1-1 0,1 1 0,-1 0 0,0 0 0,1 0 0,-1 0 0,0 0 0,1 1 0,-1-1 0,0 1 0,0 0 0,1 0 0,-1 0 0,0 0 0,0 0 0,1 0 0,-1 1 0,0-1 0,0 1 0,1 0 0,-1 0 0,0 0 0,1 0 0,-4 3 0,1-1 0,0 1 0,0 0 0,1 0 0,-1 1 0,1-1 0,0 1 0,0 0 0,1 0 0,-1 0 0,1 1 0,-2 6 0,-6 11 0,-9 34 0,15-41 0,0-2 0,1 0 0,1 0 0,0 0 0,1 0 0,-1 26 0,3-37 0,0 0 0,0-1 0,0 1 0,0 0 0,1 0 0,-1 0 0,1 0 0,0-1 0,0 1 0,0 0 0,0 0 0,0-1 0,0 1 0,1-1 0,-1 1 0,1-1 0,0 0 0,0 0 0,0 0 0,0 0 0,0 0 0,0 0 0,1 0 0,-1 0 0,0-1 0,1 0 0,0 1 0,-1-1 0,1 0 0,0 0 0,-1 0 0,1-1 0,0 1 0,0 0 0,4-1 0,1 0 0,-1 0 0,0-1 0,1 0 0,-1-1 0,0 1 0,0-1 0,0-1 0,0 1 0,-1-1 0,1-1 0,-1 1 0,1-1 0,9-7 0,-6 3 0,1-1 0,-1 0 0,0-1 0,-1 0 0,0 0 0,11-18 0,-15 20 0,-1-1 0,0 0 0,0 0 0,-1-1 0,0 1 0,0-1 0,0-10 0,-4 35 0,-1-4 0,1 0 0,0 0 0,1 0 0,0-1 0,1 1 0,0 0 0,2 11 0,-2-21 0,-1 0 0,0 0 0,1 0 0,-1 0 0,1 1 0,-1-1 0,1 0 0,0 0 0,-1 0 0,1 0 0,0 0 0,0-1 0,-1 1 0,1 0 0,0 0 0,0 0 0,0-1 0,0 1 0,0-1 0,0 1 0,1 0 0,-1-1 0,2 1 0,-1-1 0,0 0 0,-1 0 0,1 0 0,0 0 0,0-1 0,0 1 0,-1-1 0,1 1 0,0-1 0,0 0 0,-1 1 0,1-1 0,-1 0 0,3-1 0,1-3 0,1 1 0,0-1 0,-1 0 0,0 0 0,0-1 0,7-10 0,-5 3 0,-1-1 0,0 1 0,-1-1 0,-1 0 0,0-1 0,3-20 0,-1 4 0,-3 29 0,0 9 0,1 11 0,-2-8 0,30 222 0,-29-199 0,-2 1 0,-2-1 0,-1 0 0,-1 0 0,-8 34 0,7-53 57,0-1 0,0 0 0,-1 0 0,-1 0 0,-8 14 0,10-20-213,-1-1 1,0 1 0,0-1 0,-1 0 0,1 0 0,-1 0 0,0-1-1,-1 0 1,1 0 0,-9 4 0,-10 3-6671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37.666"/>
    </inkml:context>
    <inkml:brush xml:id="br0">
      <inkml:brushProperty name="width" value="0.05" units="cm"/>
      <inkml:brushProperty name="height" value="0.05" units="cm"/>
      <inkml:brushProperty name="color" value="#FFC114"/>
    </inkml:brush>
  </inkml:definitions>
  <inkml:trace contextRef="#ctx0" brushRef="#br0">102 191 24575,'0'1'0,"11"532"0,-4-56 0,-7-333 0,-1-129 0,-1 0 0,-5 21 0,-2 23 0,8-55 0,1 1 0,0 0 0,1 0 0,-1 0 0,1 0 0,0-1 0,0 1 0,0 0 0,3 6 0,-3-9 0,0 0 0,1 0 0,0 0 0,-1 0 0,1 0 0,0 0 0,0-1 0,0 1 0,0 0 0,0-1 0,1 0 0,-1 1 0,0-1 0,1 0 0,-1 0 0,1 0 0,3 0 0,49 9 0,-43-9 0,621 55 0,-479-45 0,995 37-2020,-835-39 1749,-28-1 195,1869 70-1831,-209-7 621,-1591-64 1556,354 4-927,-1-41 5336,-455 5-3411,-251 24-1268,-1 1 0,1 0 0,0-1 0,-1 1 0,1-1 0,-1 1 0,0-1 0,1 0 0,-1 1 0,1-1 0,-1 0 0,0 0 0,1 0 0,-1 0 0,0 0 0,0 0 0,0-1 0,0 1 0,0 0 0,0-1 0,0 1 0,-1 0 0,1-1 0,0 1 0,-1-1 0,1 1 0,-1-1 0,0 1 0,1-1 0,-1 0 0,0-1 0,1-6 0,-1 0 0,0-1 0,-1 1 0,-2-13 0,2 7 0,-21-134 0,-4-39 0,22 99 0,3 0 0,4 0 0,26-152 0,-1 91 0,16-107 0,-35 185 0,0-115 0,-9 181 0,0 0 0,0 0 0,-1 0 0,0 1 0,0-1 0,0 0 0,-1 1 0,0-1 0,0 1 0,-3-6 0,2 8 0,1-1 0,-1 1 0,0 0 0,0 0 0,0 0 0,0 0 0,0 1 0,-1-1 0,1 1 0,-1 0 0,0 0 0,0 0 0,0 0 0,-6-1 0,-8-1 0,0 0 0,0 1 0,0 1 0,0 1 0,-28 2 0,-15-2 0,-1068-50-126,-740 37-503,636 66 977,-134 1 59,1229-53-407,-390 10 0,398-1 0,-277 6 0,307-24 0,-42 0 0,-65 18 0,-11 1 0,-572-11 0,766 3 0,1 0 0,0 2 0,1 0 0,-25 9 0,-40 8 0,73-19 0,0 0 0,-1-1 0,1 0 0,0-2 0,0 1 0,-18-4 0,24 3-114,-1 1 1,1 0-1,0 0 0,-1 1 0,1 0 1,0 0-1,0 1 0,0 0 0,0 1 1,0 0-1,-9 4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06.328"/>
    </inkml:context>
    <inkml:brush xml:id="br0">
      <inkml:brushProperty name="width" value="0.05" units="cm"/>
      <inkml:brushProperty name="height" value="0.05" units="cm"/>
      <inkml:brushProperty name="color" value="#FFC114"/>
    </inkml:brush>
  </inkml:definitions>
  <inkml:trace contextRef="#ctx0" brushRef="#br0">1 30 24575,'3'-3'0,"3"-4"0,5-1 0,3 2 0,-2 0-8191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07.011"/>
    </inkml:context>
    <inkml:brush xml:id="br0">
      <inkml:brushProperty name="width" value="0.05" units="cm"/>
      <inkml:brushProperty name="height" value="0.05" units="cm"/>
      <inkml:brushProperty name="color" value="#FFC114"/>
    </inkml:brush>
  </inkml:definitions>
  <inkml:trace contextRef="#ctx0" brushRef="#br0">398 95 24575,'-4'-8'0,"-1"0"0,1 0 0,-1 0 0,-1 1 0,0 0 0,0 0 0,0 0 0,-1 1 0,-7-6 0,11 10 0,0 0 0,-1 0 0,1 0 0,-1 1 0,1-1 0,-1 1 0,0 0 0,0 0 0,0 0 0,1 0 0,-1 1 0,0-1 0,0 1 0,0 0 0,0 0 0,0 1 0,0-1 0,0 1 0,0 0 0,1 0 0,-1 0 0,0 0 0,-3 3 0,-4 1 0,1 1 0,1 1 0,-1 0 0,1 0 0,0 1 0,1 0 0,-1 0 0,2 1 0,-1 0 0,-6 12 0,-3 6 0,1 1 0,-19 44 0,21-38 0,2 0 0,1 2 0,2-1 0,1 1 0,2 0 0,1 1 0,1 52 0,4-67 0,2 1 0,1 0 0,0 0 0,2-1 0,11 35 0,-10-42 0,0 0 0,2-1 0,-1 1 0,2-1 0,-1-1 0,2 0 0,0 0 0,19 18 0,-18-21 0,1-1 0,1 0 0,0 0 0,0-1 0,1-1 0,0 0 0,0-1 0,1-1 0,-1 0 0,1-1 0,0 0 0,1-1 0,-1-1 0,0-1 0,1 0 0,23-2 0,-8-1 0,0-2 0,-1-1 0,0-1 0,0-2 0,0-1 0,-1-1 0,39-20 0,-46 19 0,0-2 0,0 0 0,-2-2 0,1 0 0,-2-1 0,0-1 0,-1-1 0,-1 0 0,-1-2 0,0 0 0,22-39 0,-28 41 0,-1 0 0,-1-1 0,-1 0 0,0 0 0,-2-1 0,0 0 0,-1 0 0,-1 0 0,-1-1 0,-1 1 0,0-1 0,-2 1 0,0 0 0,-8-40 0,4 42 0,0 1 0,-1 0 0,0 0 0,-2 0 0,0 1 0,0 0 0,-2 0 0,0 1 0,-18-21 0,22 30 0,1-1 0,-2 1 0,1 1 0,-1-1 0,0 1 0,0 0 0,0 1 0,-1 0 0,1 0 0,-1 0 0,0 1 0,0 0 0,0 1 0,-1 0 0,1 0 0,-1 0 0,1 1 0,-1 1 0,1 0 0,-1 0 0,-17 2 0,12 2-124,-1 1 0,0 1 0,1 0 0,0 0 0,1 1 0,-1 1-1,1 1 1,1 0 0,0 0 0,-20 21 0,-15 16-6702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07.511"/>
    </inkml:context>
    <inkml:brush xml:id="br0">
      <inkml:brushProperty name="width" value="0.05" units="cm"/>
      <inkml:brushProperty name="height" value="0.05" units="cm"/>
      <inkml:brushProperty name="color" value="#FFC114"/>
    </inkml:brush>
  </inkml:definitions>
  <inkml:trace contextRef="#ctx0" brushRef="#br0">175 0 24575,'7'30'0,"0"-6"0,-5 0 0,-1 1 0,-1 0 0,-1 0 0,-2 0 0,0 0 0,-2 0 0,-7 26 0,-6 5 0,-46 99 0,-16 1 0,80-154 0,-1-1 0,0 1 0,0 0 0,1-1 0,-1 1 0,1 0 0,-1-1 0,1 1 0,0 0 0,0-1 0,0 3 0,0-3 0,0 0 0,0-1 0,0 1 0,0-1 0,0 1 0,1-1 0,-1 1 0,0 0 0,1-1 0,-1 1 0,0-1 0,1 1 0,-1-1 0,0 1 0,1-1 0,-1 0 0,1 1 0,-1-1 0,1 1 0,-1-1 0,2 1 0,2 0 0,-1 0 0,1 0 0,0-1 0,0 1 0,0-1 0,0 0 0,7 0 0,1 0 0,4 1 0,0 1 0,0 0 0,-1 2 0,1 0 0,-1 0 0,17 8 0,89 46 0,-80-36 0,-35-19 0,161 76 0,-141-69 0,0-1 0,1-1 0,0-1 0,43 5 0,-65-11 0,0 0 0,1-1 0,-1 0 0,1 0 0,-1 0 0,0-1 0,1 0 0,-1 0 0,0 0 0,1-1 0,-1 1 0,0-1 0,0-1 0,0 1 0,-1-1 0,1 1 0,-1-1 0,1-1 0,-1 1 0,0-1 0,0 1 0,0-1 0,-1 0 0,1-1 0,-1 1 0,0 0 0,0-1 0,-1 0 0,1 0 0,-1 0 0,0 0 0,-1 0 0,2-6 0,3-13 0,-1 0 0,-1-1 0,2-48 0,-12-74 0,1 87 0,-13-60 0,12 95 0,0 1 0,-1 0 0,-2 0 0,0 1 0,-16-27 0,24 47-65,-1 0 0,1 0 0,-1 0 0,0 0 0,0 1 0,0-1 0,0 0 0,-1 1 0,1 0 0,-1-1 0,1 1 0,-1 0 0,0 0 0,0 1 0,0-1 0,0 1 0,0-1 0,0 1 0,0 0 0,-6-1 0,-10 2-6761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07.977"/>
    </inkml:context>
    <inkml:brush xml:id="br0">
      <inkml:brushProperty name="width" value="0.05" units="cm"/>
      <inkml:brushProperty name="height" value="0.05" units="cm"/>
      <inkml:brushProperty name="color" value="#FFC114"/>
    </inkml:brush>
  </inkml:definitions>
  <inkml:trace contextRef="#ctx0" brushRef="#br0">442 491 24575,'-1'-1'0,"1"1"0,-1 0 0,0-1 0,1 1 0,-1 0 0,0-1 0,1 1 0,-1-1 0,0 1 0,1-1 0,-1 1 0,1-1 0,-1 0 0,1 1 0,-1-1 0,1 0 0,0 1 0,-1-1 0,1 0 0,0 0 0,-1 1 0,1-1 0,0 0 0,0 0 0,0 1 0,0-1 0,0 0 0,0-1 0,-2-25 0,2 27 0,1-34 0,12-66 0,-6 60 0,2-47 0,-9 75 0,0 1 0,0-1 0,-1 1 0,-1-1 0,0 1 0,-1-1 0,0 1 0,-7-17 0,8 24 0,0 0 0,0 0 0,0 0 0,-1 1 0,1-1 0,-1 1 0,0-1 0,0 1 0,0 0 0,0 0 0,-1 0 0,1 1 0,-1-1 0,0 1 0,0 0 0,-4-3 0,2 4 0,0-1 0,0 1 0,0 0 0,0 0 0,0 0 0,0 1 0,0 0 0,0 0 0,-1 0 0,-8 3 0,-4 2 0,1 0 0,-1 1 0,1 2 0,0 0 0,1 0 0,-21 15 0,25-15 0,1 0 0,0 1 0,0 0 0,1 1 0,1 1 0,0 0 0,0 0 0,-10 15 0,17-21 0,0 1 0,0-1 0,0 1 0,1 0 0,-1 0 0,1 0 0,1 0 0,-1 0 0,1 1 0,0-1 0,1 0 0,0 1 0,-1-1 0,2 0 0,-1 1 0,1-1 0,0 0 0,1 1 0,-1-1 0,1 0 0,4 9 0,-1-5 0,1 0 0,0 0 0,1-1 0,0 0 0,0 0 0,1 0 0,0-1 0,18 14 0,8 2 0,42 22 0,-33-20 0,3 0 0,-29-17 0,0 0 0,0 1 0,19 17 0,-35-26 0,0-1 0,0 1 0,0 0 0,-1-1 0,1 1 0,0 0 0,0 0 0,-1-1 0,1 1 0,-1 0 0,1 0 0,-1 0 0,1 0 0,-1 0 0,1 0 0,-1 0 0,0 0 0,1 0 0,-1 0 0,0 0 0,0 0 0,0 0 0,0 0 0,0 0 0,0 0 0,0 0 0,0 0 0,-1 0 0,1 0 0,0 0 0,0 0 0,-1 0 0,1 0 0,-1 0 0,1 0 0,-1 0 0,1 0 0,-1 0 0,0 0 0,1-1 0,-1 1 0,0 0 0,0-1 0,0 1 0,1 0 0,-1-1 0,0 1 0,0-1 0,0 1 0,-2 0 0,-6 4 0,-1-1 0,0 0 0,-20 6 0,23-8 0,-275 63-1365,232-57-5461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08.333"/>
    </inkml:context>
    <inkml:brush xml:id="br0">
      <inkml:brushProperty name="width" value="0.05" units="cm"/>
      <inkml:brushProperty name="height" value="0.05" units="cm"/>
      <inkml:brushProperty name="color" value="#FFC114"/>
    </inkml:brush>
  </inkml:definitions>
  <inkml:trace contextRef="#ctx0" brushRef="#br0">0 75 24575,'19'-2'0,"-15"2"0,0-1 0,-1 1 0,1 0 0,0 0 0,0 0 0,4 1 0,-7-1 0,0 1 0,0-1 0,0 0 0,0 1 0,0-1 0,0 1 0,0-1 0,-1 1 0,1 0 0,0-1 0,0 1 0,0 0 0,0 0 0,-1 0 0,1 0 0,0-1 0,-1 1 0,1 0 0,-1 0 0,1 0 0,-1 0 0,0 0 0,1 0 0,-1 0 0,1 2 0,3 21 0,2 31 0,-4-33 0,0 0 0,7 26 0,-7-41 0,0 0 0,1-1 0,-1 1 0,1-1 0,1 1 0,-1-1 0,1 0 0,0-1 0,0 1 0,1-1 0,6 6 0,-8-8 0,0 0 0,1-1 0,-1 1 0,1-1 0,-1 0 0,1 0 0,0 0 0,0-1 0,0 1 0,0-1 0,0 0 0,0 0 0,0 0 0,8-1 0,-5 0 0,0 0 0,0-1 0,0 0 0,-1 0 0,1-1 0,0 0 0,0 0 0,7-4 0,2-2 0,-1-1 0,1 0 0,-2-1 0,1-1 0,-2 0 0,15-15 0,-19 16 0,0 1 0,0-2 0,-1 1 0,-1-1 0,1-1 0,8-19 0,-14 27 0,-1 0 0,1 0 0,-1 0 0,1 0 0,-1 0 0,-1-1 0,1 1 0,-1-1 0,0 1 0,1 0 0,-2-1 0,1 1 0,-1-1 0,1 1 0,-1 0 0,0 0 0,-1-1 0,1 1 0,-1 0 0,0 0 0,0 0 0,0 0 0,-5-5 0,1 2 0,0 1 0,-1 0 0,1 1 0,-1-1 0,-1 2 0,1-1 0,-1 1 0,0 0 0,0 0 0,0 1 0,0 0 0,-1 1 0,1-1 0,-12 0 0,2 0 0,1 2 0,-1 0 0,0 0 0,0 2 0,1 0 0,-21 4 0,34-4-151,-1 0-1,1 0 0,0 1 0,-1-1 1,1 1-1,0 0 0,0 0 1,-7 5-1,-1 4-6674</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08.720"/>
    </inkml:context>
    <inkml:brush xml:id="br0">
      <inkml:brushProperty name="width" value="0.05" units="cm"/>
      <inkml:brushProperty name="height" value="0.05" units="cm"/>
      <inkml:brushProperty name="color" value="#FFC114"/>
    </inkml:brush>
  </inkml:definitions>
  <inkml:trace contextRef="#ctx0" brushRef="#br0">0 70 24575,'0'-4'0,"0"-1"0,0 0 0,0 1 0,1-1 0,0 0 0,0 1 0,0-1 0,2-4 0,-2 8 0,0-1 0,0 1 0,0-1 0,0 1 0,1-1 0,-1 1 0,1-1 0,-1 1 0,1 0 0,0 0 0,-1 0 0,1 0 0,0 0 0,0 0 0,0 1 0,-1-1 0,1 1 0,0-1 0,0 1 0,0 0 0,3-1 0,6 0 0,1 0 0,-1 1 0,1 1 0,-1-1 0,1 2 0,-1 0 0,0 0 0,1 1 0,-1 0 0,0 1 0,15 8 0,-17-8 0,0 0 0,-1 1 0,0 1 0,0 0 0,0 0 0,0 0 0,-1 1 0,0 0 0,-1 0 0,0 1 0,0 0 0,0 0 0,8 17 0,-11-18 0,-1 0 0,0 0 0,-1 0 0,1 1 0,-1-1 0,-1 1 0,1 7 0,0-22 0,0-1 0,1 1 0,0 0 0,0 0 0,0 0 0,1 0 0,1 0 0,3-7 0,2-1 0,1 0 0,17-19 0,-21 27 0,0 1 0,0-1 0,1 1 0,0 1 0,0-1 0,1 1 0,15-8 0,-20 12 0,-1 0 0,0 0 0,1 0 0,-1 1 0,1-1 0,-1 1 0,1-1 0,-1 1 0,1 0 0,-1 0 0,1 0 0,-1 0 0,1 0 0,-1 1 0,1-1 0,-1 1 0,1 0 0,-1-1 0,1 1 0,-1 0 0,0 1 0,0-1 0,1 0 0,-1 1 0,0-1 0,0 1 0,0-1 0,-1 1 0,1 0 0,0 0 0,-1 0 0,3 3 0,4 9 57,-1-1 0,0 1 0,-2 0 0,1 1-1,6 29 1,-9-29-300,1-1-1,1 1 0,0-1 0,1 0 0,0-1 1,13 20-1,-6-16-6582</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08.875"/>
    </inkml:context>
    <inkml:brush xml:id="br0">
      <inkml:brushProperty name="width" value="0.05" units="cm"/>
      <inkml:brushProperty name="height" value="0.05" units="cm"/>
      <inkml:brushProperty name="color" value="#FFC114"/>
    </inkml:brush>
  </inkml:definitions>
  <inkml:trace contextRef="#ctx0" brushRef="#br0">80 43 24575,'-3'-6'0,"-3"-5"0,-5 0 0,-2 1 0,-3 6 0,1 6 0,4 6 0,7 4 0,6 6 0,4 1-8191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09.279"/>
    </inkml:context>
    <inkml:brush xml:id="br0">
      <inkml:brushProperty name="width" value="0.05" units="cm"/>
      <inkml:brushProperty name="height" value="0.05" units="cm"/>
      <inkml:brushProperty name="color" value="#FFC114"/>
    </inkml:brush>
  </inkml:definitions>
  <inkml:trace contextRef="#ctx0" brushRef="#br0">242 159 24575,'10'-1'0,"0"0"0,1 0 0,-1-1 0,0 0 0,0 0 0,-1-1 0,1-1 0,0 0 0,-1 0 0,0 0 0,0-1 0,0-1 0,-1 0 0,0 0 0,0 0 0,0-1 0,-1 0 0,0-1 0,7-9 0,-13 15 0,0 1 0,0 0 0,0 0 0,0-1 0,0 1 0,-1-1 0,1 1 0,0-1 0,-1 1 0,0-1 0,1 1 0,-1-1 0,0 1 0,0-1 0,1 1 0,-1-1 0,0 0 0,-1 1 0,1-1 0,0 1 0,0-1 0,-1 1 0,0-3 0,0 3 0,0-1 0,0 1 0,-1-1 0,1 1 0,-1 0 0,1-1 0,-1 1 0,1 0 0,-1 0 0,0 0 0,1 0 0,-1 0 0,0 1 0,0-1 0,-3 0 0,-6-2 0,1 2 0,-1-1 0,0 2 0,0-1 0,-16 2 0,-2 3 0,-1 0 0,1 2 0,-48 15 0,64-16 0,-1 0 0,1 1 0,0 1 0,0 0 0,1 0 0,0 1 0,1 1 0,-1 0 0,-15 17 0,25-24 0,0 0 0,0 0 0,0 0 0,1 0 0,-1 0 0,1 0 0,0 0 0,-1 1 0,1-1 0,0 0 0,0 1 0,1-1 0,-1 1 0,0 0 0,1-1 0,0 1 0,-1-1 0,1 1 0,0 0 0,1-1 0,-1 1 0,0-1 0,1 1 0,-1 0 0,1-1 0,0 1 0,0-1 0,0 1 0,0-1 0,0 0 0,0 1 0,1-1 0,-1 0 0,1 0 0,0 0 0,-1 0 0,1 0 0,0-1 0,0 1 0,0 0 0,0-1 0,1 1 0,-1-1 0,0 0 0,4 1 0,5 3 0,0-1 0,0 0 0,0-1 0,1-1 0,0 0 0,-1 0 0,1-1 0,0 0 0,0-1 0,0-1 0,0 0 0,16-3 0,-10 0 0,-1 0 0,0-1 0,0-1 0,-1 0 0,1-1 0,-1-1 0,25-17 0,-28 15 0,-10 7 0,1 0 0,0 0 0,-1 1 0,1-1 0,0 1 0,5-2 0,-8 4 0,0-1 0,0 1 0,1 0 0,-1 0 0,0 0 0,0 0 0,0 0 0,1 0 0,-1 0 0,0 0 0,0 0 0,0 0 0,1 1 0,-1-1 0,0 1 0,0-1 0,0 1 0,0-1 0,0 1 0,0-1 0,0 1 0,0 0 0,0 0 0,0 0 0,0-1 0,0 1 0,1 2 0,5 8 0,1 0 0,-2 0 0,11 23 0,10 18 0,-5-22-1365,0-4-5461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09.824"/>
    </inkml:context>
    <inkml:brush xml:id="br0">
      <inkml:brushProperty name="width" value="0.05" units="cm"/>
      <inkml:brushProperty name="height" value="0.05" units="cm"/>
      <inkml:brushProperty name="color" value="#FFC114"/>
    </inkml:brush>
  </inkml:definitions>
  <inkml:trace contextRef="#ctx0" brushRef="#br0">787 246 24575,'-6'-17'0,"0"1"0,-2 0 0,0 0 0,-1 1 0,0 0 0,-1 0 0,-1 1 0,0 0 0,-1 1 0,-1 1 0,-24-20 0,28 26 0,1 0 0,-1 0 0,0 1 0,0 1 0,-1-1 0,0 2 0,1-1 0,-1 1 0,0 1 0,0-1 0,-1 2 0,1 0 0,0 0 0,-1 1 0,1 0 0,-1 0 0,1 1 0,0 1 0,0 0 0,0 0 0,-11 5 0,1 1 0,0 2 0,1 0 0,1 1 0,0 1 0,0 0 0,1 2 0,1 0 0,0 0 0,1 2 0,1 0 0,-13 18 0,2 2 0,2 0 0,1 1 0,2 1 0,-23 64 0,28-60 0,1 0 0,3 2 0,1 0 0,-6 77 0,14-99 0,2 1 0,0-1 0,1 1 0,2-1 0,0 0 0,1 0 0,2 0 0,0 0 0,1-1 0,1 0 0,14 26 0,-16-37 0,0 0 0,0-1 0,1 0 0,1 0 0,0-1 0,0 0 0,0 0 0,1 0 0,0-2 0,1 1 0,0-1 0,20 10 0,-16-11 0,0 0 0,0-1 0,0-1 0,1 0 0,-1-1 0,1 0 0,0-1 0,-1-1 0,20-2 0,-8-1 0,1-2 0,-1-1 0,0-1 0,-1-1 0,0-1 0,0-1 0,-1-2 0,0 0 0,-1-1 0,39-30 0,-41 25 0,-1 0 0,-1-1 0,-1-1 0,-1-1 0,-1 0 0,0-1 0,-2-1 0,-1-1 0,0 1 0,-2-2 0,-1 0 0,11-38 0,-16 43 0,-1 1 0,0-1 0,-2 0 0,0 0 0,-1 0 0,-1-1 0,-1 1 0,-1 0 0,-1 0 0,0 0 0,-1 0 0,-2 1 0,0 0 0,-1 0 0,-1 0 0,0 1 0,-14-21 0,16 29 0,-1 0 0,-1 1 0,0 0 0,0 0 0,0 1 0,-1 0 0,0 0 0,-13-7 0,17 12 0,-1 0 0,0 0 0,0 0 0,0 0 0,-1 1 0,1 0 0,0 1 0,-1-1 0,0 1 0,1 1 0,-1-1 0,1 1 0,-1 0 0,0 0 0,1 1 0,-8 1 0,6 1-273,0-1 0,0 1 0,0 1 0,-11 5 0,-24 19-6553</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10.336"/>
    </inkml:context>
    <inkml:brush xml:id="br0">
      <inkml:brushProperty name="width" value="0.05" units="cm"/>
      <inkml:brushProperty name="height" value="0.05" units="cm"/>
      <inkml:brushProperty name="color" value="#FFC114"/>
    </inkml:brush>
  </inkml:definitions>
  <inkml:trace contextRef="#ctx0" brushRef="#br0">512 1 24575,'-1'14'0,"0"0"0,-1 0 0,-1 0 0,0-1 0,-1 1 0,0-1 0,-1 0 0,-10 18 0,-61 96 0,70-118 0,-49 67 0,-2-3 0,-4-2 0,-126 113 0,184-181 0,-1 0 0,1 0 0,0 0 0,0 1 0,0-1 0,0 1 0,1 0 0,-4 6 0,5-8 0,1-1 0,0 0 0,0 1 0,0-1 0,0 1 0,0-1 0,0 1 0,0-1 0,0 0 0,1 1 0,-1-1 0,0 1 0,1-1 0,-1 0 0,1 1 0,0-1 0,-1 0 0,1 0 0,0 0 0,0 1 0,0-1 0,-1 0 0,1 0 0,1 0 0,-1 0 0,0 0 0,0-1 0,0 1 0,0 0 0,1 0 0,0 0 0,26 15 0,1-1 0,0-1 0,40 12 0,-30-11 0,4 0 0,0-2 0,1-1 0,0-3 0,0-1 0,1-3 0,49 1 0,-53-6 0,0-2 0,-1-2 0,1-1 0,-1-2 0,0-2 0,74-26 0,-94 26 0,1 0 0,-1-1 0,0-1 0,-1-1 0,-1-1 0,0 0 0,26-25 0,-36 29 0,0 0 0,0 0 0,-1-1 0,0-1 0,0 1 0,-1-1 0,-1 0 0,0 0 0,0 0 0,-1-1 0,-1 0 0,0 0 0,-1 0 0,0 0 0,1-17 0,-4 7 0,0 1 0,-1-1 0,-2 0 0,0 1 0,-1 0 0,-1 0 0,-1 0 0,-1 1 0,-1 0 0,-12-21 0,6 16 0,-1 0 0,-1 1 0,-1 0 0,-1 2 0,-1 0 0,-43-36 0,53 50 57,0 1 0,0 0 0,0 1 0,-1 0 0,-22-9 0,29 14-139,0 0 1,0 0 0,0 0 0,0 0-1,-1 0 1,1 1 0,0 0-1,0 0 1,0 0 0,0 0 0,-1 1-1,1 0 1,0 0 0,0 0 0,0 0-1,0 0 1,1 1 0,-1 0 0,0 0-1,-5 3 1,-9 11-6745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40.140"/>
    </inkml:context>
    <inkml:brush xml:id="br0">
      <inkml:brushProperty name="width" value="0.05" units="cm"/>
      <inkml:brushProperty name="height" value="0.05" units="cm"/>
      <inkml:brushProperty name="color" value="#FFC114"/>
    </inkml:brush>
  </inkml:definitions>
  <inkml:trace contextRef="#ctx0" brushRef="#br0">154 403 24575,'0'-4'0,"-1"1"0,0 0 0,0 0 0,0 0 0,0-1 0,0 1 0,-1 0 0,1 0 0,-1 1 0,0-1 0,0 0 0,0 1 0,0-1 0,-1 1 0,1-1 0,-1 1 0,1 0 0,-7-3 0,8 4 0,0 0 0,0 0 0,0 1 0,0-1 0,0 1 0,0-1 0,0 1 0,0-1 0,0 1 0,-1-1 0,1 1 0,0 0 0,0 0 0,-1 0 0,1 0 0,0 0 0,0 0 0,-1 0 0,1 0 0,0 0 0,0 0 0,0 1 0,-1-1 0,1 0 0,0 1 0,0-1 0,0 1 0,0 0 0,0-1 0,0 1 0,0 0 0,0 0 0,0-1 0,0 1 0,0 0 0,0 0 0,0 0 0,1 0 0,-1 0 0,0 0 0,1 0 0,-1 0 0,1 1 0,-1-1 0,1 0 0,0 0 0,-1 0 0,1 1 0,0-1 0,0 0 0,0 2 0,-5 34 0,-1 57 0,4-48 0,-32 486 0,13-315 0,21-209 0,-1 0 0,1 0 0,1 0 0,-1 0 0,1 0 0,0-1 0,1 1 0,3 10 0,-3-15 0,-1 1 0,1-1 0,-1 0 0,1 0 0,0 0 0,0-1 0,0 1 0,0 0 0,1-1 0,-1 1 0,1-1 0,-1 0 0,1 0 0,0 0 0,0 0 0,0 0 0,0-1 0,0 1 0,0-1 0,1 0 0,4 1 0,19 2 0,-1-1 0,1-2 0,0-1 0,26-3 0,10 1 0,1916-1-3322,-1060 4 2283,-145 1 1086,824-4-1295,-868-25 1543,-149 2 2742,-353 17-2142,165-1 440,-181 0-1335,-177 5 0,0-2 0,0-1 0,-1-1 0,33-14 0,-63 21 0,-1 0 0,0-1 0,1 1 0,-1-1 0,0 0 0,0 0 0,0 0 0,0 0 0,0-1 0,-1 1 0,1-1 0,-1 0 0,0 0 0,1 0 0,2-5 0,-3 3 0,0 0 0,-1-1 0,1 1 0,-1-1 0,0 1 0,-1-1 0,1 0 0,-1 1 0,-1-9 0,-9-143 0,-2-44 0,15 105 0,4 0 0,4 1 0,34-136 0,-35 190 0,17-87 0,-27 126 0,1 1 0,-1-1 0,0 0 0,0 0 0,0 0 0,0 1 0,0-1 0,0 0 0,0 0 0,0 0 0,-1 1 0,1-1 0,-1 0 0,1 0 0,-1 1 0,0-1 0,0 0 0,0 1 0,0-1 0,0 1 0,0-1 0,0 1 0,0 0 0,-1-1 0,-1 0 0,1 0 0,-1 1 0,0 0 0,0 0 0,1 1 0,-1-1 0,0 0 0,0 1 0,0 0 0,0-1 0,1 1 0,-1 1 0,0-1 0,0 0 0,0 1 0,-5 0 0,-36 10 0,-1-3 0,0-2 0,-1-1 0,1-3 0,-70-5 0,-322-45 0,-357-30 0,-374 70 0,4 42 0,919-31 0,-270 7 0,110-2 0,-191 10 0,-180 26 0,303-27 0,-188-9 0,402-10 0,247 2 0,0 1 0,0 0 0,1 0 0,-14 4 0,22-5 0,1 1 0,-1 0 0,1-1 0,-1 1 0,1 0 0,0 0 0,-1 1 0,1-1 0,0 0 0,0 1 0,0-1 0,0 1 0,0 0 0,0 0 0,0 0 0,1 0 0,-1 0 0,1 0 0,-1 0 0,1 0 0,0 1 0,0-1 0,0 0 0,0 1 0,0 2 0,-2 16 0,2 0 0,1 1 0,2 21 0,0 7 0,0-11 0,2 1 0,1-1 0,2 0 0,22 66 0,-23-91-1365,0-3-5461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11.160"/>
    </inkml:context>
    <inkml:brush xml:id="br0">
      <inkml:brushProperty name="width" value="0.05" units="cm"/>
      <inkml:brushProperty name="height" value="0.05" units="cm"/>
      <inkml:brushProperty name="color" value="#FFC114"/>
    </inkml:brush>
  </inkml:definitions>
  <inkml:trace contextRef="#ctx0" brushRef="#br0">107 622 24575,'-1'-9'0,"0"-1"0,-1 0 0,-3-12 0,-2-19 0,4-32 0,3 107 0,-2 0 0,-1 1 0,-2-2 0,-1 1 0,-2 0 0,-18 50 0,24-80 0,1 0 0,-1-1 0,1 0 0,-1 1 0,0-1 0,0 0 0,-1 0 0,-3 4 0,6-7 0,0 0 0,0 0 0,0 0 0,-1 1 0,1-1 0,0 0 0,0 0 0,-1 0 0,1 0 0,0 0 0,0 1 0,-1-1 0,1 0 0,0 0 0,-1 0 0,1 0 0,0 0 0,0 0 0,-1 0 0,1 0 0,0 0 0,-1 0 0,1 0 0,0 0 0,0 0 0,-1 0 0,1-1 0,0 1 0,0 0 0,-1 0 0,1 0 0,0 0 0,0 0 0,-1-1 0,1 1 0,0 0 0,-1-2 0,0 1 0,0-1 0,1 1 0,-1-1 0,0 0 0,1 1 0,0-1 0,-1 0 0,1 0 0,0-3 0,-1-19 0,1-1 0,1 1 0,1 0 0,8-38 0,33-94 0,39-54 0,-70 183 0,3 1 0,0 0 0,1 1 0,2 1 0,30-33 0,-43 51 0,0 1 0,1 1 0,0-1 0,0 1 0,0 0 0,0 0 0,1 1 0,11-5 0,-16 7 0,0 1 0,0-1 0,0 1 0,0-1 0,1 1 0,-1 0 0,0 0 0,0 0 0,0 0 0,0 0 0,0 0 0,0 0 0,0 1 0,0-1 0,0 1 0,0 0 0,0-1 0,0 1 0,0 0 0,0 0 0,0 0 0,0 1 0,-1-1 0,1 0 0,0 1 0,-1-1 0,1 1 0,-1-1 0,0 1 0,0 0 0,1-1 0,-1 1 0,0 0 0,1 2 0,0 4 0,1-1 0,-1 0 0,0 1 0,-1-1 0,0 1 0,0 0 0,0-1 0,-1 1 0,0 0 0,-1-1 0,0 1 0,-3 12 0,-1 2 0,-1-1 0,-1 0 0,-12 24 0,7-22 0,0 0 0,-2-1 0,-1 0 0,-26 29 0,-79 71 0,106-109 0,12-11 0,-1 0 0,1 1 0,0-1 0,0 1 0,0-1 0,0 1 0,1 0 0,-1 0 0,-2 4 0,4-5 0,0-1 0,0 0 0,0 1 0,-1-1 0,1 0 0,1 0 0,-1 1 0,0-1 0,0 0 0,0 1 0,1-1 0,-1 0 0,0 0 0,1 1 0,-1-1 0,1 0 0,0 0 0,-1 0 0,1 0 0,0 0 0,0 0 0,-1 0 0,1 0 0,0 0 0,2 2 0,17 13 0,27 17 0,15 11 0,25 36-1365,-61-57-5461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11.531"/>
    </inkml:context>
    <inkml:brush xml:id="br0">
      <inkml:brushProperty name="width" value="0.05" units="cm"/>
      <inkml:brushProperty name="height" value="0.05" units="cm"/>
      <inkml:brushProperty name="color" value="#FFC114"/>
    </inkml:brush>
  </inkml:definitions>
  <inkml:trace contextRef="#ctx0" brushRef="#br0">192 52 24575,'-1'-3'0,"-1"-1"0,1 1 0,-1 0 0,0 0 0,0 0 0,0 0 0,-1 1 0,1-1 0,-1 0 0,1 1 0,-1 0 0,0-1 0,0 1 0,0 0 0,0 1 0,0-1 0,-1 0 0,1 1 0,0 0 0,-1 0 0,-5-1 0,6 2 0,0 0 0,-1 0 0,1 0 0,0 1 0,0-1 0,-1 1 0,1 0 0,0 0 0,0 0 0,0 0 0,0 1 0,0-1 0,0 1 0,0 0 0,1 0 0,-1 0 0,1 0 0,-1 0 0,1 1 0,0-1 0,0 1 0,0-1 0,-3 6 0,-4 6 0,1 1 0,1-1 0,0 2 0,1-1 0,0 1 0,2-1 0,-4 19 0,7-25 0,0 1 0,0-1 0,1 0 0,0 1 0,0-1 0,3 11 0,-2-15 0,0 0 0,0 0 0,1 0 0,0 0 0,0 0 0,0-1 0,1 1 0,-1-1 0,1 0 0,0 1 0,7 6 0,-5-7 0,0-1 0,0 1 0,1-1 0,-1 0 0,1 0 0,-1-1 0,1 1 0,0-1 0,0-1 0,0 1 0,0-1 0,0 0 0,0 0 0,1-1 0,-1 0 0,0 0 0,0-1 0,0 1 0,0-1 0,11-3 0,-7 2 0,-1-1 0,0 0 0,0 0 0,0-1 0,0 0 0,-1-1 0,1 0 0,-1 0 0,0-1 0,-1 0 0,0 0 0,12-13 0,-16 16 0,-1 0 0,0 0 0,0 0 0,0 0 0,-1 0 0,1-1 0,-1 1 0,0-1 0,0 1 0,0-1 0,0 1 0,0-1 0,-1 0 0,0 1 0,0-1 0,0 0 0,-1-5 0,0 4 0,0 1 0,0-1 0,-1 0 0,0 1 0,0 0 0,0-1 0,0 1 0,-1 0 0,0 0 0,0 1 0,0-1 0,-5-4 0,4 3 0,-1 1 0,-1-1 0,1 1 0,-1 1 0,1-1 0,-1 1 0,0 0 0,0 0 0,-1 0 0,1 1 0,-1 0 0,1 1 0,-1-1 0,1 1 0,-1 0 0,0 1 0,0 0 0,1 0 0,-10 1 0,-7 10 342,23-11-375,-1 0 1,1 0 0,0 0 0,-1 1 0,1-1-1,0 0 1,-1 1 0,1-1 0,0 0 0,-1 0-1,1 1 1,0-1 0,0 1 0,-1-1 0,1 0-1,0 1 1,0-1 0,0 0 0,0 1 0,0-1-1,0 1 1,-1-1 0,1 1 0,0-1 0,0 0-1,0 1 1,0-1 0,0 1 0,1-1 0,-1 0-1,0 1 1,0-1 0,0 1 0,0-1 0,0 0-1,0 1 1,1-1 0,-1 1 0,0-1 0,0 0-1,1 1 1,-1-1 0,0 0 0,1 1 0,-1-1-1,0 0 1,1 0 0,-1 1 0,0-1 0,1 0-1,-1 0 1,1 1 0,8 3-6794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11.902"/>
    </inkml:context>
    <inkml:brush xml:id="br0">
      <inkml:brushProperty name="width" value="0.05" units="cm"/>
      <inkml:brushProperty name="height" value="0.05" units="cm"/>
      <inkml:brushProperty name="color" value="#FFC114"/>
    </inkml:brush>
  </inkml:definitions>
  <inkml:trace contextRef="#ctx0" brushRef="#br0">1 132 24575,'3'-8'0,"0"0"0,0-1 0,-1 1 0,0-1 0,0-11 0,-1 12 0,0 1 0,0 0 0,1 1 0,0-1 0,0 0 0,0 0 0,6-10 0,-8 17 0,0-1 0,0 1 0,1 0 0,-1 0 0,0-1 0,0 1 0,0 0 0,0 0 0,1 0 0,-1 0 0,0-1 0,0 1 0,0 0 0,1 0 0,-1 0 0,0 0 0,0 0 0,0-1 0,1 1 0,-1 0 0,0 0 0,0 0 0,1 0 0,-1 0 0,0 0 0,0 0 0,1 0 0,-1 0 0,0 0 0,0 0 0,1 0 0,-1 0 0,0 0 0,0 0 0,1 0 0,-1 1 0,0-1 0,0 0 0,1 0 0,-1 0 0,0 0 0,0 0 0,0 0 0,1 1 0,-1-1 0,0 0 0,0 0 0,0 0 0,0 1 0,1-1 0,-1 0 0,0 0 0,0 1 0,0-1 0,0 0 0,0 0 0,0 0 0,0 1 0,0-1 0,1 1 0,5 17 0,-6-17 0,7 35 0,-1 1 0,-2-1 0,-1 46 0,2 14 0,-2-39 0,-3-33 0,1-1 0,9 41 0,-10-62 0,0-1 0,1 1 0,-1-1 0,1 0 0,-1 1 0,1-1 0,0 1 0,-1-1 0,1 0 0,0 0 0,0 1 0,0-1 0,0 0 0,2 1 0,-3-1 0,1-1 0,0 1 0,0-1 0,0 0 0,-1 0 0,1 1 0,0-1 0,0 0 0,0 0 0,0 0 0,-1 0 0,1 0 0,0 0 0,0 0 0,0 0 0,0 0 0,-1 0 0,3-1 0,2-1 0,0-1 0,0 1 0,0-1 0,0-1 0,-1 1 0,6-5 0,1-1 0,4-2 0,52-37 0,-59 43 0,1 0 0,0 0 0,0 1 0,0 1 0,1-1 0,10-1 0,-17 4 11,0 1 0,0-1-1,0 1 1,0 0 0,1 0-1,-1 0 1,0 1 0,0-1-1,0 1 1,0-1 0,0 1-1,0 0 1,-1 0 0,1 0-1,0 1 1,0-1 0,-1 1-1,1 0 1,-1-1 0,1 1-1,-1 0 1,0 0 0,0 1-1,3 2 1,2 5-37,1 2 1,-2-1-1,1 1 0,6 19 0,-8-20-350,0 0 1,1 0-1,10 17 0,-3-13-6450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12.292"/>
    </inkml:context>
    <inkml:brush xml:id="br0">
      <inkml:brushProperty name="width" value="0.05" units="cm"/>
      <inkml:brushProperty name="height" value="0.05" units="cm"/>
      <inkml:brushProperty name="color" value="#FFC114"/>
    </inkml:brush>
  </inkml:definitions>
  <inkml:trace contextRef="#ctx0" brushRef="#br0">282 216 24575,'6'-61'0,"-4"52"0,0-1 0,-1 1 0,-1-1 0,1 0 0,-1 1 0,-1-1 0,0 1 0,-3-14 0,3 19 0,0 1 0,0 0 0,0-1 0,-1 1 0,1 0 0,-1 0 0,0 0 0,0 0 0,0 0 0,0 0 0,0 0 0,-1 1 0,1-1 0,-5-2 0,4 3 0,1 1 0,0 1 0,0-1 0,0 0 0,0 0 0,-1 1 0,1-1 0,0 1 0,0 0 0,-1 0 0,1 0 0,0 0 0,-1 0 0,1 0 0,0 1 0,0-1 0,-1 1 0,1-1 0,0 1 0,0 0 0,0 0 0,0 0 0,-4 2 0,-10 8 0,0 0 0,1 2 0,0-1 0,0 2 0,2 0 0,0 1 0,0 0 0,1 1 0,1 0 0,1 1 0,0 0 0,-12 33 0,18-41 0,1 1 0,0 0 0,0 0 0,1 0 0,0 1 0,0 9 0,2-18 0,0 0 0,0 0 0,0 0 0,0 0 0,1 0 0,-1 0 0,1 0 0,-1 0 0,1-1 0,-1 1 0,1 0 0,0 0 0,0-1 0,0 1 0,0 0 0,0-1 0,0 1 0,1-1 0,-1 1 0,1-1 0,-1 0 0,0 0 0,1 0 0,0 1 0,-1-1 0,1-1 0,0 1 0,0 0 0,-1 0 0,1-1 0,0 1 0,0-1 0,0 1 0,0-1 0,0 0 0,0 0 0,-1 0 0,5 0 0,7-1 0,0 0 0,0-1 0,0 0 0,-1-1 0,1 0 0,-1-1 0,0-1 0,0 0 0,13-8 0,7-5 0,58-44 0,-60 37 0,41-43 0,-69 66 0,0 0 0,-1 0 0,1 1 0,0-1 0,0 1 0,0-1 0,0 1 0,3-2 0,2 5 0,-3 11 0,-3 4 149,-4 31-1,2-38-356,0 0 0,0 1 1,1-1-1,0 0 0,1 1 0,0-1 1,5 20-1,1-15-6618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12.634"/>
    </inkml:context>
    <inkml:brush xml:id="br0">
      <inkml:brushProperty name="width" value="0.05" units="cm"/>
      <inkml:brushProperty name="height" value="0.05" units="cm"/>
      <inkml:brushProperty name="color" value="#FFC114"/>
    </inkml:brush>
  </inkml:definitions>
  <inkml:trace contextRef="#ctx0" brushRef="#br0">18 139 24575,'-1'-28'0,"-8"-40"0,3 26 0,4 214 0,2-161 0,2 35 0,-1-44 0,-1 1 0,0 0 0,1-1 0,0 1 0,0 0 0,0-1 0,0 1 0,0-1 0,0 1 0,1-1 0,-1 0 0,1 1 0,2 2 0,-3-5 0,0 1 0,-1-1 0,1 0 0,0 1 0,0-1 0,0 0 0,0 1 0,0-1 0,0 0 0,0 0 0,-1 0 0,1 0 0,0 0 0,0 0 0,0 0 0,0 0 0,0 0 0,0-1 0,0 1 0,0 0 0,0-1 0,-1 1 0,1 0 0,0-1 0,0 1 0,0-1 0,-1 1 0,2-2 0,25-21 0,-21 18 0,55-55 0,-39 36 0,1 2 0,1 0 0,1 2 0,50-32 0,-73 51 0,0 0 0,0 0 0,0 0 0,0 0 0,0 0 0,0 1 0,0-1 0,0 1 0,0-1 0,0 1 0,0 0 0,1 0 0,-1 0 0,0 0 0,0 0 0,0 1 0,0-1 0,1 0 0,-1 1 0,0 0 0,0-1 0,0 1 0,0 0 0,0 0 0,-1 0 0,1 1 0,0-1 0,0 0 0,2 3 0,2 3 0,0 1 0,0-1 0,0 2 0,-1-1 0,6 13 0,9 15 0,16 11-1365,-19-28-5461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16.083"/>
    </inkml:context>
    <inkml:brush xml:id="br0">
      <inkml:brushProperty name="width" value="0.05" units="cm"/>
      <inkml:brushProperty name="height" value="0.05" units="cm"/>
      <inkml:brushProperty name="color" value="#FFC114"/>
    </inkml:brush>
  </inkml:definitions>
  <inkml:trace contextRef="#ctx0" brushRef="#br0">64 55 24575,'0'-5'0,"0"-1"0,-1 0 0,1 0 0,-4-8 0,4 13 0,0 1 0,0-1 0,0 0 0,0 0 0,0 0 0,-1 1 0,1-1 0,0 0 0,-1 0 0,1 1 0,-1-1 0,1 0 0,0 1 0,-1-1 0,1 0 0,-1 1 0,0-1 0,1 1 0,-1-1 0,0 1 0,1-1 0,-1 1 0,0 0 0,1-1 0,-1 1 0,0 0 0,0-1 0,1 1 0,-1 0 0,0 0 0,0 0 0,0-1 0,1 1 0,-1 0 0,0 0 0,0 0 0,0 1 0,1-1 0,-1 0 0,0 0 0,0 0 0,0 1 0,-1 0 0,1 0 0,0-1 0,0 1 0,0 0 0,0 0 0,0 0 0,0 1 0,0-1 0,0 0 0,1 0 0,-1 0 0,0 1 0,1-1 0,-1 0 0,1 1 0,-1-1 0,1 1 0,-1 1 0,-3 32 0,4-27 0,3 236 0,2-165 0,17 350-95,14 486-449,-37-616 365,-43 315 0,35-524 165,-9 61 964,10-123-2254</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16.301"/>
    </inkml:context>
    <inkml:brush xml:id="br0">
      <inkml:brushProperty name="width" value="0.05" units="cm"/>
      <inkml:brushProperty name="height" value="0.05" units="cm"/>
      <inkml:brushProperty name="color" value="#FFC114"/>
    </inkml:brush>
  </inkml:definitions>
  <inkml:trace contextRef="#ctx0" brushRef="#br0">1 1 24575,'3'0'0,"4"3"0,3 4 0,4 3 0,-1 4 0,0 2 0,1 1 0,4 1 0,2 0 0,1-3 0,-1-1 0,2-3 0,4-3 0,-3-3-8191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16.442"/>
    </inkml:context>
    <inkml:brush xml:id="br0">
      <inkml:brushProperty name="width" value="0.05" units="cm"/>
      <inkml:brushProperty name="height" value="0.05" units="cm"/>
      <inkml:brushProperty name="color" value="#FFC114"/>
    </inkml:brush>
  </inkml:definitions>
  <inkml:trace contextRef="#ctx0" brushRef="#br0">81 69 24575,'3'-6'0,"4"-4"0,1-5 0,1-2 0,-2 2 0,-4 9 0,-5 9 0,-4 10 0,-9 5 0,-3 6 0,-5 5 0,-5 3 0,3-4-8191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19.711"/>
    </inkml:context>
    <inkml:brush xml:id="br0">
      <inkml:brushProperty name="width" value="0.05" units="cm"/>
      <inkml:brushProperty name="height" value="0.05" units="cm"/>
      <inkml:brushProperty name="color" value="#FFC114"/>
    </inkml:brush>
  </inkml:definitions>
  <inkml:trace contextRef="#ctx0" brushRef="#br0">1 0 24575,'23'129'0,"37"522"0,-26 3 0,2 21 0,83 1384 0,-110-1166 0,-11-538 0,2 858 0,-2-1202 171,0-11 0,-5-16-1878,4 1-5119</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20.007"/>
    </inkml:context>
    <inkml:brush xml:id="br0">
      <inkml:brushProperty name="width" value="0.05" units="cm"/>
      <inkml:brushProperty name="height" value="0.05" units="cm"/>
      <inkml:brushProperty name="color" value="#FFC114"/>
    </inkml:brush>
  </inkml:definitions>
  <inkml:trace contextRef="#ctx0" brushRef="#br0">0 0 24575,'0'3'0,"3"1"0,1 2 0,3 4 0,3 0 0,0 1 0,1 2 0,1 2 0,6 0 0,1 2 0,2 0 0,2 1 0,1-1 0,-1-2 0,1-4 0,0-4 0,2-3 0,-4-2-8191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42.506"/>
    </inkml:context>
    <inkml:brush xml:id="br0">
      <inkml:brushProperty name="width" value="0.05" units="cm"/>
      <inkml:brushProperty name="height" value="0.05" units="cm"/>
      <inkml:brushProperty name="color" value="#FFC114"/>
    </inkml:brush>
  </inkml:definitions>
  <inkml:trace contextRef="#ctx0" brushRef="#br0">105 193 24575,'0'-5'0,"-1"0"0,-1 1 0,1-1 0,-1 0 0,1 1 0,-1-1 0,-1 1 0,1 0 0,0 0 0,-1 0 0,0 0 0,0 0 0,-6-5 0,9 8 0,-1 1 0,1 0 0,0-1 0,-1 1 0,1 0 0,0-1 0,-1 1 0,1 0 0,0 0 0,-1 0 0,1-1 0,-1 1 0,1 0 0,-1 0 0,1 0 0,0 0 0,-1 0 0,1 0 0,-1 0 0,1 0 0,-1 0 0,1 0 0,0 0 0,-1 0 0,1 0 0,-1 0 0,1 0 0,-1 0 0,1 0 0,0 1 0,-1-1 0,1 0 0,-1 0 0,1 1 0,0-1 0,-1 0 0,1 0 0,0 1 0,-1-1 0,1 0 0,0 1 0,0-1 0,-1 0 0,1 1 0,0-1 0,0 1 0,0-1 0,-1 0 0,1 1 0,0-1 0,0 1 0,0-1 0,0 0 0,0 1 0,-8 30 0,8-25 0,-18 112 0,-3 137 0,16 120 0,5-298 0,0-73 0,-1 0 0,1 0 0,0-1 0,1 1 0,-1 0 0,1 0 0,-1 0 0,1 0 0,0-1 0,1 1 0,-1-1 0,1 1 0,-1-1 0,1 1 0,0-1 0,1 0 0,-1 0 0,0 0 0,1 0 0,0 0 0,-1 0 0,1-1 0,0 1 0,0-1 0,1 0 0,-1 0 0,0 0 0,1 0 0,-1-1 0,1 1 0,0-1 0,-1 0 0,1 0 0,0-1 0,4 1 0,13 1 0,1-1 0,-1-1 0,0 0 0,0-2 0,1-1 0,32-8 0,-1 1 0,99-11-68,157-1-1,155 21-219,-264 2 162,1355 58 24,-1417-52 94,1011 31 8,-88-73-22,-139 1 106,-569 25 290,15 0-149,-139 1-225,-9 0 0,-186 8 0,1-2 0,-1-1 0,1-2 0,49-13 0,-80 17 0,0 0 0,-1 0 0,1 0 0,-1 0 0,0-1 0,0 0 0,1 0 0,-1 0 0,0 0 0,0 0 0,-1 0 0,1-1 0,0 0 0,-1 1 0,1-1 0,-1 0 0,0 0 0,0 0 0,0 0 0,-1-1 0,1 1 0,-1-1 0,0 1 0,0-1 0,0 1 0,0-1 0,0 1 0,-1-1 0,1 0 0,-1 1 0,0-1 0,-1 0 0,1 1 0,0-1 0,-1 0 0,0 1 0,-2-8 0,-9-29 0,-28-119 0,34 129 0,2 0 0,1-1 0,2-43 0,5 21 0,19-82 0,-14 89 0,-1 0 0,2-75 0,-10 119 0,1 0 0,-1-1 0,-1 1 0,1 0 0,0 0 0,0 0 0,-1 0 0,1 0 0,-1 0 0,1 1 0,-1-1 0,0 0 0,0 0 0,0 0 0,0 0 0,0 1 0,0-1 0,-1 1 0,1-1 0,0 1 0,-1-1 0,-2-1 0,1 1 0,-1 1 0,0-1 0,0 1 0,0 0 0,0 0 0,0 1 0,0-1 0,0 1 0,0 0 0,-6 0 0,-145-8 0,69 2 0,-2093-47 0,1844 52 0,-754 19 0,740 1 0,-574 46 0,-217-8 0,1107-57 0,-455-20 0,3 4 0,365 17 0,82-8 268,35 6-354,0 0 0,0 0 0,-1 0 0,1 0 0,0 1 0,-1-1 0,1 1 0,-1 0 0,1 0 0,0 0 0,-1 0 0,1 1 1,-1-1-1,1 1 0,0 0 0,-1 0 0,1 0 0,-4 2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20.393"/>
    </inkml:context>
    <inkml:brush xml:id="br0">
      <inkml:brushProperty name="width" value="0.05" units="cm"/>
      <inkml:brushProperty name="height" value="0.05" units="cm"/>
      <inkml:brushProperty name="color" value="#FFC114"/>
    </inkml:brush>
  </inkml:definitions>
  <inkml:trace contextRef="#ctx0" brushRef="#br0">104 16 24575,'7'-1'0,"0"1"0,0-2 0,0 1 0,8-3 0,-10 2 0,0 1 0,0 0 0,0 0 0,0 0 0,0 0 0,1 1 0,-1 0 0,10 1 0,-14-1 0,-1 0 0,1 0 0,-1 0 0,1 0 0,-1 0 0,1 0 0,-1 1 0,1-1 0,-1 0 0,1 0 0,-1 1 0,1-1 0,-1 0 0,0 1 0,1-1 0,-1 0 0,1 1 0,-1-1 0,0 0 0,1 1 0,-1-1 0,0 1 0,0-1 0,1 1 0,-1-1 0,0 1 0,0-1 0,0 1 0,0-1 0,1 1 0,-1-1 0,0 1 0,0-1 0,0 1 0,0 0 0,0-1 0,0 1 0,0-1 0,-1 1 0,1-1 0,0 1 0,0-1 0,0 1 0,0-1 0,-1 1 0,1-1 0,0 1 0,-1-1 0,1 0 0,0 1 0,-1-1 0,0 1 0,-23 28 0,19-24 0,-9 9-151,-1-1-1,0 0 0,-1-1 0,0-1 1,0 0-1,-1-1 0,-1-1 1,-20 7-1,23-11-6674</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27.072"/>
    </inkml:context>
    <inkml:brush xml:id="br0">
      <inkml:brushProperty name="width" value="0.05" units="cm"/>
      <inkml:brushProperty name="height" value="0.05" units="cm"/>
      <inkml:brushProperty name="color" value="#FFC114"/>
    </inkml:brush>
  </inkml:definitions>
  <inkml:trace contextRef="#ctx0" brushRef="#br0">0 87 24575,'2'-8'0,"-1"1"0,1 0 0,0 0 0,1 0 0,0 0 0,4-7 0,-3 5 0,-4 7 0,1 0 0,0 1 0,-1-1 0,1 1 0,0 0 0,0-1 0,0 1 0,0 0 0,0-1 0,0 1 0,1 0 0,1-2 0,-3 3 0,1 0 0,-1 0 0,0 0 0,1 0 0,-1 0 0,1 0 0,-1 0 0,0 0 0,1 0 0,-1 0 0,1 0 0,-1 0 0,0 0 0,1 0 0,-1 0 0,1 0 0,-1 0 0,0 0 0,1 0 0,-1 1 0,0-1 0,1 0 0,-1 0 0,0 0 0,1 1 0,-1-1 0,0 0 0,1 1 0,-1-1 0,1 1 0,1 2 0,0 1 0,0-1 0,-1 1 0,1 0 0,-1 0 0,1-1 0,-1 1 0,1 6 0,82 539 0,-41-243 0,-23-176-9,109 755-380,-36 5 66,-87-794 323,52 870 0,-80 162-108,4-895 246,-35 357 460,36-454-563,-29 207 23,23-199-58,23-141 0,-1 0 0,0-1 0,1 0 0,0 0 0,-1 0 0,1 0 0,0 0 0,0 1 0,0-1 0,0 0 0,1 0 0,-1 0 0,0 0 0,1 1 0,0-1 0,0 2 0,2-4-1365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27.306"/>
    </inkml:context>
    <inkml:brush xml:id="br0">
      <inkml:brushProperty name="width" value="0.05" units="cm"/>
      <inkml:brushProperty name="height" value="0.05" units="cm"/>
      <inkml:brushProperty name="color" value="#FFC114"/>
    </inkml:brush>
  </inkml:definitions>
  <inkml:trace contextRef="#ctx0" brushRef="#br0">1 7 24575,'0'-2'0,"3"-2"0,3 3 0,5 5 0,3 5 0,1 3 0,3 6 0,-1 3 0,2 0 0,-1 3 0,3 1 0,-2-5-8191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27.571"/>
    </inkml:context>
    <inkml:brush xml:id="br0">
      <inkml:brushProperty name="width" value="0.05" units="cm"/>
      <inkml:brushProperty name="height" value="0.05" units="cm"/>
      <inkml:brushProperty name="color" value="#FFC114"/>
    </inkml:brush>
  </inkml:definitions>
  <inkml:trace contextRef="#ctx0" brushRef="#br0">218 35 24575,'0'-2'0,"1"-1"0,-1 0 0,1 1 0,0-1 0,0 1 0,0 0 0,0-1 0,0 1 0,1 0 0,-1 0 0,3-4 0,0 4 0,-15 19 0,-5 3 0,-1-1 0,-23 20 0,-9 11 0,-31 36-1365,58-63-5461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29.566"/>
    </inkml:context>
    <inkml:brush xml:id="br0">
      <inkml:brushProperty name="width" value="0.05" units="cm"/>
      <inkml:brushProperty name="height" value="0.05" units="cm"/>
      <inkml:brushProperty name="color" value="#FFC114"/>
    </inkml:brush>
  </inkml:definitions>
  <inkml:trace contextRef="#ctx0" brushRef="#br0">2238 1 24575,'34'149'0,"117"731"0,-11 171-862,-65 844-526,-162-448 701,17-586 3399,63-710-2543,-3 164-113,10-311-56,0 0 0,0 0 0,-1 0 0,1-1 0,-1 1 0,1 0 0,-1 0 0,-2 3 0,2-5 0,1-1 0,-1 0 0,0 1 0,0-1 0,0 0 0,0 0 0,0 0 0,-1 0 0,1 0 0,0 0 0,0 0 0,-1 0 0,1-1 0,0 1 0,-1 0 0,1-1 0,-1 1 0,1-1 0,-1 0 0,1 1 0,-1-1 0,1 0 0,-3 0 0,-42 2 0,-48-4 0,21 0 0,-983 30-631,596-6 631,-184 13 0,596-28 526,43-6-391,9-4-879,-3 3 93,9-6-6175</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29.908"/>
    </inkml:context>
    <inkml:brush xml:id="br0">
      <inkml:brushProperty name="width" value="0.05" units="cm"/>
      <inkml:brushProperty name="height" value="0.05" units="cm"/>
      <inkml:brushProperty name="color" value="#FFC114"/>
    </inkml:brush>
  </inkml:definitions>
  <inkml:trace contextRef="#ctx0" brushRef="#br0">455 1 24575,'1'0'0,"0"0"0,-1 0 0,1 0 0,0 0 0,-1 0 0,1 0 0,0 0 0,-1 0 0,1 0 0,0 0 0,-1 0 0,1 0 0,0 0 0,-1 0 0,1 1 0,0-1 0,-1 0 0,1 1 0,-1-1 0,1 0 0,0 1 0,-1-1 0,1 1 0,-1-1 0,1 1 0,-1-1 0,0 1 0,1-1 0,-1 1 0,1-1 0,-1 1 0,0 0 0,0-1 0,1 1 0,-1 0 0,0-1 0,0 1 0,0 0 0,0-1 0,1 1 0,-1 0 0,0-1 0,0 1 0,0 0 0,-1-1 0,1 1 0,0 0 0,0-1 0,0 1 0,0 0 0,-1-1 0,1 2 0,-2 3 0,-1 0 0,1-1 0,-1 1 0,0-1 0,-6 8 0,-25 23 0,-1-1 0,-2-1 0,-65 43 0,47-36 0,-6 3 0,-43 35 0,102-77 0,0 1 0,0-1 0,0 1 0,0 0 0,1 0 0,-1 0 0,1 0 0,-1 0 0,1 0 0,0 0 0,0 1 0,0-1 0,0 0 0,0 1 0,0-1 0,0 5 0,1-5 0,0 0 0,1 0 0,-1 0 0,0 0 0,1 0 0,-1 0 0,1 0 0,0 0 0,0 0 0,0 0 0,0 0 0,0 0 0,0-1 0,0 1 0,3 3 0,5 3 0,0 0 0,1-1 0,-1 0 0,2-1 0,16 9 0,-17-9 0,41 22 62,281 144-1489,-277-147-5399</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30.777"/>
    </inkml:context>
    <inkml:brush xml:id="br0">
      <inkml:brushProperty name="width" value="0.05" units="cm"/>
      <inkml:brushProperty name="height" value="0.05" units="cm"/>
      <inkml:brushProperty name="color" value="#FFC114"/>
    </inkml:brush>
  </inkml:definitions>
  <inkml:trace contextRef="#ctx0" brushRef="#br0">2028 16 24575,'0'-1'0,"0"0"0,0 0 0,0 1 0,1-1 0,-1 0 0,0 0 0,0 1 0,0-1 0,1 0 0,-1 1 0,0-1 0,1 0 0,-1 1 0,1-1 0,-1 0 0,1 1 0,-1-1 0,2 0 0,-2 1 0,0-1 0,1 1 0,-1 0 0,0 0 0,1 0 0,-1 0 0,0 0 0,1 0 0,-1 0 0,0 0 0,0 0 0,1 0 0,-1 0 0,0 0 0,1 0 0,-1 0 0,0 0 0,0 0 0,1 1 0,-1-1 0,0 0 0,1 0 0,-1 0 0,0 0 0,0 1 0,1-1 0,-1 0 0,0 0 0,0 0 0,0 1 0,1-1 0,-1 0 0,0 0 0,0 1 0,0-1 0,0 0 0,0 1 0,0-1 0,1 0 0,-1 0 0,0 1 0,0-1 0,0 0 0,0 1 0,0-1 0,0 0 0,0 1 0,0-1 0,0 1 0,23 113 0,14 176 0,-17 121 0,-18-349 0,35 999 0,-47-279 0,5-605 0,5-175 0,0 0 0,0 0 0,-1-1 0,1 1 0,-1 0 0,1-1 0,-1 1 0,1 0 0,-1-1 0,0 1 0,0-1 0,0 1 0,0-1 0,0 1 0,0-1 0,-1 0 0,1 1 0,0-1 0,-1 0 0,1 0 0,0 0 0,-1 0 0,1 0 0,-1-1 0,0 1 0,-1 0 0,-5 2 0,1-1 0,-1-1 0,0 0 0,-13 1 0,7-1 0,-597 47 0,-363 3 0,576-29 0,386-21 98,8 0-196,0-1 0,0 1 1,1-1-1,-1 0 1,0 0-1,0 0 1,0-1-1,1 1 1,-1-1-1,0 0 1,1 0-1,-1 0 1,0 0-1,-3-3 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31.213"/>
    </inkml:context>
    <inkml:brush xml:id="br0">
      <inkml:brushProperty name="width" value="0.05" units="cm"/>
      <inkml:brushProperty name="height" value="0.05" units="cm"/>
      <inkml:brushProperty name="color" value="#FFC114"/>
    </inkml:brush>
  </inkml:definitions>
  <inkml:trace contextRef="#ctx0" brushRef="#br0">261 57 24575,'1'-4'0,"1"0"0,0 0 0,0 1 0,0-1 0,0 0 0,1 1 0,-1 0 0,1 0 0,0-1 0,0 2 0,0-1 0,0 0 0,1 0 0,-1 1 0,1 0 0,-1 0 0,5-2 0,-7 4 0,-1 0 0,1 0 0,0 0 0,0 1 0,-1-1 0,1 0 0,0 0 0,-1 0 0,1 1 0,0-1 0,-1 0 0,1 1 0,0-1 0,-1 1 0,1-1 0,-1 1 0,1-1 0,-1 1 0,1-1 0,-1 1 0,1-1 0,-1 1 0,1 0 0,-1-1 0,0 1 0,1 0 0,-1-1 0,0 1 0,0 0 0,1 0 0,-1-1 0,0 1 0,0 0 0,0-1 0,0 1 0,0 0 0,0 0 0,0 1 0,-2 30 0,-6-5 0,-1 0 0,-1-1 0,-1 0 0,-1-1 0,-1 0 0,-2-1 0,-26 34 0,8-17 0,-3-2 0,-1-1 0,-46 35 0,82-71 0,-1-1 0,0 0 0,1 1 0,-1-1 0,1 1 0,0-1 0,0 1 0,-1-1 0,1 1 0,0 0 0,0 0 0,0 0 0,1 0 0,-1 0 0,0-1 0,1 1 0,-1 0 0,1 1 0,0-1 0,0 0 0,-1 0 0,1 0 0,1 0 0,-1 0 0,0 0 0,0 0 0,1 0 0,-1 0 0,1 0 0,0 0 0,-1 0 0,1 0 0,0-1 0,0 1 0,0 0 0,1 0 0,-1-1 0,0 1 0,1-1 0,2 3 0,5 6 0,2-1 0,-1-1 0,1 1 0,21 11 0,87 43 291,-77-43-843,-1 3 0,65 45 0,-87-52-6274</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36.264"/>
    </inkml:context>
    <inkml:brush xml:id="br0">
      <inkml:brushProperty name="width" value="0.05" units="cm"/>
      <inkml:brushProperty name="height" value="0.05" units="cm"/>
      <inkml:brushProperty name="color" value="#FFC114"/>
    </inkml:brush>
  </inkml:definitions>
  <inkml:trace contextRef="#ctx0" brushRef="#br0">590 42 24575,'-15'-8'0,"0"2"0,0 0 0,-1 1 0,0 0 0,0 2 0,0 0 0,-1 0 0,1 1 0,-1 2 0,1-1 0,-1 2 0,1 0 0,-1 1 0,1 1 0,0 0 0,0 1 0,0 1 0,0 0 0,1 1 0,0 1 0,0 1 0,1 0 0,-18 12 0,16-8 0,-1 1 0,2 1 0,0 0 0,0 1 0,2 1 0,0 0 0,0 0 0,2 2 0,0-1 0,1 2 0,1-1 0,-12 33 0,17-39 0,1-1 0,1 1 0,0-1 0,0 1 0,1 0 0,1 0 0,0 0 0,1 0 0,0-1 0,3 15 0,-2-16 0,1-1 0,1 0 0,-1 0 0,1 0 0,1 0 0,0-1 0,0 0 0,1 0 0,0 0 0,0 0 0,0-1 0,1 0 0,14 10 0,-10-9 0,0 0 0,1-1 0,0 0 0,1 0 0,-1-2 0,1 0 0,0 0 0,25 5 0,-19-7 0,0-1 0,1 0 0,-1-1 0,0-2 0,36-4 0,-25 0 0,-1-2 0,0-1 0,-1-1 0,0-2 0,0 0 0,-1-2 0,0-1 0,27-20 0,-35 21 0,0-2 0,-2 0 0,0-1 0,0 0 0,-2-1 0,0-1 0,23-38 0,-31 46 0,-1-1 0,-1 0 0,0 0 0,0-1 0,-1 1 0,-1-1 0,0 0 0,0 0 0,-2-1 0,1 1 0,-1 0 0,-1 0 0,0-1 0,-1 1 0,0 0 0,-5-18 0,4 24 0,1 1 0,-1-1 0,-1 1 0,1 0 0,-1 0 0,0 0 0,0 0 0,0 1 0,-1-1 0,0 1 0,0 0 0,0 0 0,0 0 0,-5-3 0,1 2 0,0 0 0,-1 1 0,1 0 0,-1 0 0,1 1 0,-1 0 0,-18-3 0,3 3 0,1 1 0,-1 1 0,1 1 0,0 1 0,-1 2 0,-24 4 0,24-2-682,-46 17-1,36-8-6143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36.809"/>
    </inkml:context>
    <inkml:brush xml:id="br0">
      <inkml:brushProperty name="width" value="0.05" units="cm"/>
      <inkml:brushProperty name="height" value="0.05" units="cm"/>
      <inkml:brushProperty name="color" value="#FFC114"/>
    </inkml:brush>
  </inkml:definitions>
  <inkml:trace contextRef="#ctx0" brushRef="#br0">278 64 24575,'-3'-3'0,"1"-1"0,-1 1 0,1-1 0,0 1 0,-2-7 0,2 6 0,1 0 0,-1 1 0,0-1 0,0 1 0,0 0 0,-5-6 0,6 9 0,0-1 0,0 0 0,0 0 0,0 1 0,0-1 0,0 1 0,0-1 0,0 1 0,-1 0 0,1-1 0,0 1 0,0 0 0,0 0 0,-1-1 0,1 1 0,0 0 0,0 0 0,-1 1 0,1-1 0,0 0 0,0 0 0,0 0 0,-1 1 0,1-1 0,0 1 0,-2 0 0,-6 4 0,1 0 0,-1 0 0,1 1 0,0 0 0,0 0 0,1 1 0,0 0 0,0 0 0,-12 17 0,2 1 0,-28 53 0,35-58 0,1 0 0,1 1 0,1 0 0,0 0 0,2 1 0,0-1 0,-2 42 0,6-54 0,1 0 0,0 0 0,1 0 0,0 0 0,1 0 0,0 0 0,0-1 0,0 1 0,1-1 0,1 1 0,0-1 0,0 0 0,0 0 0,1 0 0,0-1 0,0 0 0,1 0 0,0 0 0,1-1 0,-1 1 0,14 8 0,-5-6 0,0-1 0,0 0 0,1-1 0,0-1 0,0-1 0,0 0 0,1-1 0,0-1 0,0 0 0,0-1 0,0-1 0,0-1 0,18-2 0,-10 0 0,-1-1 0,0-1 0,-1-1 0,1-1 0,-1-1 0,0-2 0,-1 0 0,37-20 0,-48 21 0,1 1 0,-1-2 0,0 0 0,-1 0 0,0-1 0,-1 0 0,0-1 0,0 0 0,-1 0 0,-1-1 0,0 0 0,0-1 0,-1 1 0,6-21 0,-9 22 0,0 1 0,-1-1 0,0 0 0,-1 0 0,0 0 0,0 0 0,-1 0 0,-1 0 0,0 0 0,-1 0 0,0 0 0,0 1 0,-1-1 0,0 1 0,-1-1 0,-1 1 0,1 0 0,-12-17 0,8 17 0,0 0 0,-1 1 0,0 0 0,-1 0 0,1 1 0,-2 1 0,1-1 0,-1 2 0,0-1 0,0 2 0,-1-1 0,0 2 0,0-1 0,0 2 0,-19-4 0,10 3 0,0 1 0,-1 1 0,1 1 0,0 0 0,-1 2 0,1 1 0,0 1 0,-31 7 0,20 0-1365,7 1-5461</inkml:trace>
</inkml:ink>
</file>

<file path=ppt/ink/ink2.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6-01-12T07:05:15.661"/>
    </inkml:context>
    <inkml:brush xml:id="br0">
      <inkml:brushProperty name="width" value="0.05292" units="cm"/>
      <inkml:brushProperty name="height" value="0.05292" units="cm"/>
    </inkml:brush>
  </inkml:definitions>
  <inkml:trace contextRef="#ctx0" brushRef="#br0">16942 4827 0,'13'-13'31,"-26"26"-31,40-39 31,-41 26 32,-12 0-32,-14-13 0,-66 26 1,-65 0-1,-68 0 0,-104 14 0,25 12 1,27 14-1,-13 0 0,238-40-31,-212 27 31,-158 53 1,105-14-1,14 14 0,-40 12 0,-1-25 1,28 12-1,52 14 0,225-79-31,-158 65 31,-147 107 1,41-28-1,132-52-15,-119 40 15,13 0 0,119-53-15,-80 105 15,28 54 0,78-27 0,120-185-31,-67 105 32,14 28-1,66-81 0,13-52 0,0-40 1,13-26-1,26-40 0,41-26 0,12-14 1,67-26-1,66-13 0,-172 106-31,106-67 31,39-39 1,-53 53-17,160-93 17,52 39-1,-106 94 0,0-14 0,-13 13-15,-198 40 0,106 13-1,-107 1 1,107 25-1,-107-26 1,160 27 15,-14 0-15,-53 66 15,-119-80-15,80 67-1,0 26 17,-67-93-17,27 67 1,-40-67 0,-13 1-16,40 65 15,13 1 16,-40-80-15,0 40 0,0-40-1,-13 14 1,0-14 15,0-66 0,14-27 1,-14 54-17,26-80 17,-26 67-32,79-160 31,-26 120-16,-39 39-15,91-105 32,1 52-17,0 14 1,119-27 15,26 53 0,-198 53-31,185 0 32,106 13-1,-106 27 0,-66 26 0,13 27 1,-39-1-1,-120-65-31,80 105 31,0 13-15,-93-118-1,66 79 1,-13 26 15,-66-106-15,27 54 0,-27-67-1,0 27 1,0-27-1,-13-26 17,-14-40-1,27 26-15,-13-65-1,13 65 1,0-118-1,13 105 1,53-185 0,66 53 15,-92 146-15,119-53-1,-119 65 1,145-39-1,-132 40 1,158 0 0,-145 13-1,-13 0-15,172 26 16,66 27 15,-238-39-15,132 12-1,-145-13 1,-1 0-16,54 14 16,-67-1-1,41 93 1,-54-79 0,13 106-1,-12-120 1,12 106-1,-13 0 17,0-105-17,1 52 1,-1-39 0,0 13-1,-13-27 1,13-12-16,-13 25 15,-13-26 17,13-39-1,0 13-15,13-53-1,-13 39-15,53-158 31,-40 145-15,80-145 0,-67 132-1,133-132 1,-106 145 0,172-105-1,-159 119 1,159-54-1,-106 54 1,119-1 0,-185 27-1,225-13 1,-199 13 0,0 13-16,133 14 15,-133-14 1,173 40-1,-186-40 1,132 53 0,-158-39-1,13-14-15,92 66 16,-105-52 0,92 65-1,-105-52 1,92 66-1,-93-80 1,67 93 0,-80-92-1,13-1-15,14 53 16,-14-39 0,14 39-1,-40-52 1,40 39-1,-40-53 1,26 53 0,-26-52-1,13 12 1,1-13 0,-1-13 46,-13-13-31,13 13-15,14-26 0,26-40 15,-40 52-16,53-78 1,-53 52 0,53-105-1,-53 92 1,1 13-16,12-105 16,-13 92-1,-26-133 1,-79-91 15,78 237-15,-158-211 15,146 198-31,-106-93 31,-106-92 0,-14 27 1,1-1-1,-13 67 0,-41 13 0,252 118-31,-238-92 32,40 27-1,13 13 0,0 26 0,-40 1 1,-39 12-1,-14 14 0,-26 13 0,66 0 1,27 26-1,211-26-31,-185 14 31,66-1 0,26 0 1,27 0-1,0 1 0,0-14 0,13 0 1,1 0-1,12 0 0,14 0 0,26 0 1,13 0-1,27 0 0,-14 0 0,1 0 1,13 0-1,-1-14 0,1 14 0,-13-13 1,-1-27-1,14 14 0,13 13 0,-13 0 1,0-14-1</inkml:trace>
  <inkml:trace contextRef="#ctx0" brushRef="#br0" timeOffset="8515.09">11877 8861 0,'0'0'0,"0"-13"93,13 13-46,-13 13-31,26 26 0,1 14 15,-14-39-16,0 12 1,14-13 15,-14-13-15,27-53 0,65-66 15,-78 93-16,79-80 1,-27 53 15,-79 66 1,-13 1-32,0-1 15</inkml:trace>
  <inkml:trace contextRef="#ctx0" brushRef="#br0" timeOffset="10775.74">11480 9390 0,'0'-13'15,"0"-1"1,13 14-1,0 0 1,14 80 0,-27-54-1,40 120 1,-27-120 0,-13 14-16,26 52 15</inkml:trace>
  <inkml:trace contextRef="#ctx0" brushRef="#br0" timeOffset="10998.11">11348 9720 0,'26'0'15,"1"-13"1,131-26 0,-118 12-1,119-26 1,-133 27-16</inkml:trace>
  <inkml:trace contextRef="#ctx0" brushRef="#br0" timeOffset="11208.03">11387 9310 0,'66'-52'15,"80"12"16,-120 40-15,1 0-16</inkml:trace>
  <inkml:trace contextRef="#ctx0" brushRef="#br0" timeOffset="11708.56">11837 9390 0,'13'-13'31,"0"13"1,27 66-1,-40 0 0,0-40 0,0-39 1,0-80-1,27-26 0,52 119 0,-13 80 1,-13 12-1,-40-52 0,-13-27-15</inkml:trace>
  <inkml:trace contextRef="#ctx0" brushRef="#br0" timeOffset="11927.81">12128 9205 0,'40'26'31,"-27"-13"-31,0 14 16,14 26-1,-14 13 1,0-13-1</inkml:trace>
  <inkml:trace contextRef="#ctx0" brushRef="#br0" timeOffset="12119.58">12154 9363 0,'0'-13'16,"0"26"-16,80-66 31,-1 14-15</inkml:trace>
  <inkml:trace contextRef="#ctx0" brushRef="#br0" timeOffset="12341.39">12498 9337 0,'0'0'31,"0"53"0,0 53-15</inkml:trace>
  <inkml:trace contextRef="#ctx0" brushRef="#br0" timeOffset="14285.05">12670 9072 0,'0'0'0,"0"-13"31,13 26 0,1 80 1,-14-80-32,13 93 31,-13-53 0,0-80 16,0-65-16,0-14 0,26 53-15,14 80 15,-14 52 1,-12-66-17,-1 53 1,-13-52-1,13 12 1,-13-52 15,13-54 1,-13 67-17,27-80 1,-14 80-1,27 0 1,-27 26 0,13 67-1,-12-67 1,-1 66 0,-13-52-1,13-14-15,0 26 16</inkml:trace>
  <inkml:trace contextRef="#ctx0" brushRef="#br0" timeOffset="15131.81">13199 9059 0,'0'0'15,"-26"-39"1,26 25 0,-13 14-1,-1 0-15,-25 66 31,39-39-15,-14 39 0,28-13 15,-1-53-15,27 0-1,-1-40 16,-39 14-15,0-40 0,13 39-1,-13 14 1,0 13 0,14 40-1,-14-14 1,13 27-1,0-40 1,-13 0-16,13 14 16,1-14-1,12-26 1,-13 0 0,14-40-1,-27 13 1,0-52-1,-13 25 17,-1 67-17,14 40 1,14 79 15,52 13 0,0-13 1,-66-26-1,-40-80-15</inkml:trace>
  <inkml:trace contextRef="#ctx0" brushRef="#br0" timeOffset="15322.9">13596 9112 0,'0'0'31,"-13"0"-31,0-13 16</inkml:trace>
  <inkml:trace contextRef="#ctx0" brushRef="#br0" timeOffset="19954.75">2222 12180 0,'13'0'62,"0"0"1,1 40-32,-1-27-31,13 40 31,1 0 0,12-53 1,1-66-1,39-27 0,27 14 0,-53 79 1,-53 26-17,-13 1 32,-14-14-31</inkml:trace>
  <inkml:trace contextRef="#ctx0" brushRef="#br0" timeOffset="25202.75">4841 12114 0,'0'27'47,"13"39"-16,13 39-16,-12-65 17</inkml:trace>
  <inkml:trace contextRef="#ctx0" brushRef="#br0" timeOffset="25718.72">4629 12154 0,'-13'-40'31,"26"80"-31,40-120 32,66 54-1,-93 26-31,27 0 16,53 66-1,-53 0 16,-53 0 1,-13-39-17,-67 39 1,54-40 0,-80 14-1,80-27 1,-67 0-1,80-26 1,0-13 0</inkml:trace>
  <inkml:trace contextRef="#ctx0" brushRef="#br0" timeOffset="26696.85">5145 12061 0,'0'0'0,"-27"-40"15,27 1 17,27 26-1,-27-1-15,13 14-1,-26 14 48,0-14-48,26 39 110,-13-26-109,39 67 0,-39-54-1,27 67 1,-1-14 15,-26-66-31</inkml:trace>
  <inkml:trace contextRef="#ctx0" brushRef="#br0" timeOffset="27240.34">5158 12021 0,'0'0'0,"-26"-13"31,65-13 0,-26 26-15,1-13-16,25-1 16,28-12 15,-54 26-31,40 26 31,-40 27 0,-13-40-15,-13 27 0,-67 13 15,54-40-15,-14 1-1,-13-28 16,40-12 1,26 13-1</inkml:trace>
  <inkml:trace contextRef="#ctx0" brushRef="#br0" timeOffset="37964.97">2248 12868 0,'0'-13'78,"0"39"-16,27 40-30,-1-26-1,-12-14 0,-1-39 16,26-40-16,54-26 0,-14 26 1,-65 53-32,25-26 31,-26 26 0,-13-14 0</inkml:trace>
  <inkml:trace contextRef="#ctx0" brushRef="#br0" timeOffset="44540.43">5594 12789 0,'0'-14'32,"14"14"-1,-41 27 47,27-14-62,-13 0-16,-27 27 15,27-27 1,0-13-16,0 27 16,-1-14-1,41-13 16,-14 0-15,0 0-16,14 13 16,-14-13-1,0 13-15,14 0 16,-14 1 0,0-14-1,-13 13 1</inkml:trace>
  <inkml:trace contextRef="#ctx0" brushRef="#br0" timeOffset="44877.72">5528 12881 0,'0'0'0,"27"0"47,-14 0-31,119-40 0,-105 40-1,118-39 1,-118 26-1,26-1 1,-40 14 0,-26 0-1,-1 0 1,1 0 0</inkml:trace>
  <inkml:trace contextRef="#ctx0" brushRef="#br0" timeOffset="57266.66">2222 13384 0,'0'-14'31,"0"-12"1,0 13-1,13 39 31,14 1-30,-1 12-1,1-12 0,-14-14 0,0-13 1,27-53-1,52-26 0,1-1 0,-40 54 1,-40 39-1,-13 0 0</inkml:trace>
  <inkml:trace contextRef="#ctx0" brushRef="#br0" timeOffset="69747.63">2143 14137 0,'0'0'0,"0"-13"32,0 0 30,0 53 16,0-27-62,13 40 0,0-40-1,0 27 1,0-14 15,1-26 0,12-26 1,-13 26-17,27-53 1,-13 40-1,-14-1-15,53-52 16,-13 27 0,26-28-1,-66 54 1,27-13 0,-27 26-1,-13-13 1,-13 39 15,0 0-15,13-12-1,0-1 17</inkml:trace>
  <inkml:trace contextRef="#ctx0" brushRef="#br0" timeOffset="71673.47">2156 14627 0,'13'-13'31,"-13"-1"1,13 14-1,-13 14 0,13 25 0,1 27 1,-1-13-1,-13-26 0,13-27 0,-13-14 1,13-25-1,-13 26-31,27-27 31,26-39 0,26 12 1,-13 14-1,-26 40 0,-53 13 47,-1 13-47</inkml:trace>
  <inkml:trace contextRef="#ctx0" brushRef="#br0" timeOffset="88517.61">14720 8517 0,'0'0'32,"-66"40"-32,40-14 31,52-13 0</inkml:trace>
  <inkml:trace contextRef="#ctx0" brushRef="#br0" timeOffset="89146.98">14416 8596 0,'0'0'0,"-40"-13"31,54 13 0,91-13 1,-65 13-32,238-40 31,171-13 0,-290 27 0,-159 26 1,-39 13-17</inkml:trace>
  <inkml:trace contextRef="#ctx0" brushRef="#br0" timeOffset="103685.56">10898 11426 0,'0'-13'31,"0"0"-31,0-14 32,13-12-1,0-1 0,-52 14 0,-67 26 1,-40 39-1,120-25-31,-93 78 31,93-12 0,105-41 1,53-12-1,-26 26 0,-40 26 0,-66-66-31,-40 53 32,-79-13-1,0-66 0,40-27 0,66 27-31,0 13 16</inkml:trace>
  <inkml:trace contextRef="#ctx0" brushRef="#br0" timeOffset="104264.26">10977 11678 0,'0'-14'32,"0"-25"-1,0-14 0,0 40-31,-13-1 31,-40 94 1,27 26-17,26-93 1,0 26 15,26-25-15,-13-28-1,27-38 1,-27 38 0,40-91-1,-53 91 1,13 14-1,1 80 17,-1-1-1,-13-66-15,0 14-16</inkml:trace>
  <inkml:trace contextRef="#ctx0" brushRef="#br0" timeOffset="104701.4">11295 11532 0,'0'0'0,"0"-13"16,0-13-1,0 12 1,-40 1 0,40 26-1,-40 40 1,14 13 15,39-52-15,27 25-1,-27-26 1,40 14 0,-40-27-1,0 13-15,1 0 16,-14 1 0,-14-14-16,-38 26 15,25-26 1,-13 13-1,27-26 1</inkml:trace>
  <inkml:trace contextRef="#ctx0" brushRef="#br0" timeOffset="105155.78">11705 11241 0,'0'0'0,"-27"-39"16,14 25-1,-66 14 1,-1 53 15,80-40-15,0 67-1,0-67 1,53 80 0,-39-67-1,-1-13-15,40 40 16,-40-40-1,27 40 1,-40-39 0,-40 12-1,27-13 1,-80-13 0,40 0-1,27 0-15</inkml:trace>
  <inkml:trace contextRef="#ctx0" brushRef="#br0" timeOffset="106187.53">9192 12088 0,'0'-14'31,"13"28"16,0-14-31,14 26-1,-14-26 1,40 13-1,-40-13 1,93-26 0,-80 13-1,54-40 1,-27 26-16,-14 1 16,146-80-1,-158 80 1,13 12-1</inkml:trace>
  <inkml:trace contextRef="#ctx0" brushRef="#br0" timeOffset="145637.32">9218 12921 0,'0'-13'47,"0"-1"-16,0 41 63,14-27-79,-1 39 1,0-25 0,0 25-1,0-39 1,1 14-1,52-54 17,-53 27-17,93-93 1,-66 79-16,92-105 31,-106 119-15,14-27-1,-40 53 17,-13-13-17,13 14-15,-14-1 16,14 0 0,-13 0-16</inkml:trace>
  <inkml:trace contextRef="#ctx0" brushRef="#br0" timeOffset="179538.31">9099 13516 0,'0'0'0,"0"-13"109,0 26-77,14 13-1,-1 1-16,13 65 1,-26-65 0,40 26 15,13-106 0,66-93 0,66-12 1,-79 105-1,-93 53-15,-13 13 15</inkml:trace>
  <inkml:trace contextRef="#ctx0" brushRef="#br0" timeOffset="182518.64">9337 14005 0,'0'0'0,"14"13"63,-1 27-32,13 13 0,1 0 1,12-53-1,-25-13-15,91-67 15,107-118 0,-93 92 0,-119 106 1,-26 40-17</inkml:trace>
  <inkml:trace contextRef="#ctx0" brushRef="#br0" timeOffset="188043.93">9377 14878 0,'0'13'0,"13"0"62,0 54-31,-13-54-31,14 53 32,-1 13-1,27-79 0,39-79 0,40-67 1,-26 67-1,-80 79-31,13-13 31,-13 0 0</inkml:trace>
  <inkml:trace contextRef="#ctx0" brushRef="#br0" timeOffset="190648.64">9708 13251 0,'0'0'0,"-27"0"15,-12-13 17,25 0-17,-12 13 1,13 0-1,-1 0-15,-25 0 16,26 0 0,-27 13-1,27-13 1,-14 27 0,27-14-1,-13-13-15,0 53 16,-1-27-1,1 80 1,0 39 15,13-105-15,0 119 0,13 79 15,-13-198-16,0 118 1,0 41 15,0-160-15,0 107 0,0-107-16,0-12 15,0 118 1,-13-105-1,13 92 1,-26 27 15,26-119-15,0 65 0,0 1 15,0-93-31,0 14 15,0 13 1,13-1 15,0-26 1,13 14-1,27-14 0,27-66 0,-14 27 1,-66 13-17</inkml:trace>
  <inkml:trace contextRef="#ctx0" brushRef="#br0" timeOffset="196236.64">17312 9165 0,'40'-13'15,"-27"13"1,1 0 0,-1 0 15,53 0 0,-26 0-15,-14-13-16,80 13 15,-66 0 1,65 0 0,-91 0-1,-1 0 1</inkml:trace>
  <inkml:trace contextRef="#ctx0" brushRef="#br0" timeOffset="196667.72">17418 9271 0,'14'0'31,"-1"0"-15,66 0 0,-39-13-1,171-1 1,-158 14 0,106-13-1,-119 13 1</inkml:trace>
  <inkml:trace contextRef="#ctx0" brushRef="#br0" timeOffset="207358.21">23714 5303 0,'0'0'0,"-53"-79"16,40 66-16,-54-53 31,54 66-15,-26-14-1,-54 14 17,67 14-17,-107 25 1,107-25-1,-27 25 1,53-25 0,40 38-1,-14-38 1,120 25 0,-107-39-1,146 40 1,-92 0 15,-93-27-15,-40 13-1,-79 1 17,93-27-17,-80 0 1,13-53 15,80 26-15,13 1-1,13 0-15</inkml:trace>
  <inkml:trace contextRef="#ctx0" brushRef="#br0" timeOffset="207701.51">23859 5171 0,'0'0'15,"27"-13"1,-14 0-16,0 13 31,0 39 0,-13-25-31,27 91 32,-14-12-1,-13-80-31,13 14 31,-13-14-31</inkml:trace>
  <inkml:trace contextRef="#ctx0" brushRef="#br0" timeOffset="208989.66">29216 4774 0,'-14'-13'31,"14"0"-15,27-27 15,-27-13 0,-13 40-31,-27 0 32,-92 53-1,118-27-31,-52 53 31,66 27 0,14-80-31,25 13 16,80 14 0,-92-40-1,92 26 1,-106-26-1,0 14-15,14 12 16,-41 0 15,1-12-15,-79 25 0,65-39-1,-105 14 1,105-14-1,1 0-15,-27-14 16,40 1 0,0-40-1,13 40 1,26-13 0,1 39 15,-27 0-16,26 13 1,-13-26 0,-13 14-16</inkml:trace>
  <inkml:trace contextRef="#ctx0" brushRef="#br0" timeOffset="209591.98">29414 4801 0,'0'0'0,"0"-40"31,0 27-31,53-53 32,0 26-1,0 53 0,-14 54 0,-25 38 1,-54 1-1,13-79-31,-25 25 31,38-38 0,67-41 1,93 1-1,-107 26-31,14 0 16,40 0 15,-67 0 0,-52 0-15</inkml:trace>
  <inkml:trace contextRef="#ctx0" brushRef="#br0" timeOffset="-210042.24">23581 4827 0,'-132'53'31,"264"-106"-31,-409 238 31,118-26 0,27-13 1,66 26-1,66-27 0,13-105-31,93 92 31,92-53 1,67-52-1,-1-80 0,-224 40-31,118-80 31,14-119 1,-79 41-17,-67 65 17,-52-13-1,-67 0 0,1 53-15,-67-14 15,-13 54 0,132 26-31,-65 26 31,12 27 1</inkml:trace>
  <inkml:trace contextRef="#ctx0" brushRef="#br0" timeOffset="-208669.88">29255 4193 0,'0'0'0,"-251"26"16,66 146 15,66 132 16,66-39-16,53-226-31,0 1 0,26 92 32,1-92-32,105 66 31,-92-93-31,198 53 31,-185-53-31,185 0 31,13-39 1,-211 13-32,105-53 15,-105 52 1,79-131 15,-40-40-15,-52-27 15,-27 173-15,-27-94-1,14 94 1,0 12-16,0 1 15,-14-1-15,-105-79 16,79 80 0,-132-53-1,132 65 1,-132-25 0,145 39-1,0 0-15,-26 0 16,40 0-16,-14 13 31,27-13-31</inkml:trace>
  <inkml:trace contextRef="#ctx0" brushRef="#br0" timeOffset="-206639.51">26213 4999 0,'0'0'0,"0"-13"16,0 0 15,-13 13 0,-27 26 0,-39 40 1,39 27-1,93-53 0,40-54 0,-67 1-31,-12 0 16,78-80 15,-118 27 0,-54 66 1,27 0-17</inkml:trace>
  <inkml:trace contextRef="#ctx0" brushRef="#br0" timeOffset="-206238.92">26240 4827 0,'0'0'0,"0"-13"47,40 40-32,26 52 32,-13 66-16,-40-12 1,-79-41-1,13-92-15</inkml:trace>
  <inkml:trace contextRef="#ctx0" brushRef="#br0" timeOffset="-205693.57">26491 5065 0,'0'0'0,"-13"0"47,39 0 16,-12 0-48,91-26 1,-52 13 0,251-1-1,-211 1 1,13 13-16,357 0 15,-40 0 17,-370-13-17,39 13 1,-78 0 15,-54-13 0</inkml:trace>
  <inkml:trace contextRef="#ctx0" brushRef="#br0" timeOffset="-204704">24190 5198 0,'13'0'16,"106"0"15,-66-14-15,317-12 0,-251 13-1,0 13-15,477-66 31,-530 52-15,92-12 0,-105 26 15,-66 0 16</inkml:trace>
  <inkml:trace contextRef="#ctx0" brushRef="#br0" timeOffset="-203131.81">25671 4140 0,'0'13'62,"0"0"-46,0 40-1,0-27 1,0 93 0,0-79-1,13 66 1</inkml:trace>
  <inkml:trace contextRef="#ctx0" brushRef="#br0" timeOffset="-202873.79">25539 4536 0,'0'0'0,"13"0"16,0 0-1,146-39 1,-106 39 0,159-27-1,-173 27-15,14-13 32</inkml:trace>
  <inkml:trace contextRef="#ctx0" brushRef="#br0" timeOffset="-202624.6">25460 4206 0,'0'0'0,"13"-40"16,13 27-1,106 0 1,-92-1 0,132 14-1,-132 0 1,-14 0-16</inkml:trace>
  <inkml:trace contextRef="#ctx0" brushRef="#br0" timeOffset="-202003.55">26438 4232 0,'0'0'0,"0"-39"31,0 12-15,-26 1-1,-27 12 1,-79 14 15,105 14-15,-52 12 0,79 27 15,132 13 0,53-13 0,-79-13 1,-172-1-1,-132-12 0,12-54 0,133 1-15</inkml:trace>
  <inkml:trace contextRef="#ctx0" brushRef="#br0" timeOffset="-194306.36">25473 3730 0,'0'0'0,"0"-14"16,-13 1-1,26 13 1,40-13-1,-40 53 17,-13-27-17,0 27 1,13 26 15,0-53-31,27 0 31,-14-39-15</inkml:trace>
  <inkml:trace contextRef="#ctx0" brushRef="#br0" timeOffset="-194131.43">25539 3439 0,'0'0'0,"-13"-40"15,13 53 32,13 14-31</inkml:trace>
  <inkml:trace contextRef="#ctx0" brushRef="#br0" timeOffset="-193712.93">25671 3650 0,'13'53'32,"1"-26"-32,-41-107 0,54 173 15,-14-27 1,-13 27 15,0-80-31,0 0 16,0 0 15,13-105 0,-13 65-31,0-12 16,40-120-1,-27 132 1,27-92 0,-40 106-1,39 0 1,-25 26-16,-1-13 16,40 106 15</inkml:trace>
  <inkml:trace contextRef="#ctx0" brushRef="#br0" timeOffset="-193524.71">25724 3835 0,'0'0'0,"-13"0"15,0 0 1,92-13 15,80-13 0</inkml:trace>
  <inkml:trace contextRef="#ctx0" brushRef="#br0" timeOffset="-193297.03">26055 3650 0,'0'0'0,"-14"-39"16,1 39-16,13-14 15,-13 54 17,0 92-1,0-13 0,13-92-31</inkml:trace>
  <inkml:trace contextRef="#ctx0" brushRef="#br0" timeOffset="-192356.12">26227 3703 0,'0'0'0,"13"-13"31,-13 26-31,-27 53 32,14 0-1,40-39 0,12-40 0,-25-1-31,-14 1 16,0-53 15,-40 26 0,53 40 1,80-13-1,-27 0 0,-40 13 0,-52 40 1,13 26-1,13 0 0,39-66 0,27-40 1,-39 1-17,-1-14 1,-13-13 15,-13 79 0,0 66 1,40-13-1,13-39 0,0-67 0,-40 27-31,14-93 32,-67 66-1,-26 54 0</inkml:trace>
  <inkml:trace contextRef="#ctx0" brushRef="#br0" timeOffset="-186199.02">23529 6308 0,'-14'0'47,"14"-13"-16,0 0 0,0 0-15,0-14-1,14 27 1,-1-13 0,0 13-16,13 27 31,1 39 0,-27-53-15,13 13-1,-13-12 17,0-41-1,13-39 0,1 13-15,12-26-1,-13 66 1,27-1 0,-27 28-1,14 25 1,-27-26-1,0 40 1,0-39 0,0 12-1,0-52 32,0 12-31,26-65-1,1 39 1,-1 27 0,-13 13-1,14 27 1,-1-1 0,-13 40 15,-13-53-16</inkml:trace>
  <inkml:trace contextRef="#ctx0" brushRef="#br0" timeOffset="-185509.01">23965 6044 0,'0'0'0,"0"-13"16,13 39 31,0 40-16,1-52-31,-1 38 31,0-38 1,-13-41-1,0 14-15,0 0-16,0-53 15,13 39 1,14-65-1,-14 52 1,13 40 0,1 66 15,-27 0 0,0-53-15,0 14-1,0-40 17,0-1-17,26-78 1,-12 79 0,25-53-1,1 92 16,-40-13-15,13 0-16,0 54 16,-13-54-1,0 13-15,14 14 16</inkml:trace>
  <inkml:trace contextRef="#ctx0" brushRef="#br0" timeOffset="-185076.97">24349 5872 0,'0'0'0,"0"-13"16,13 26 15,-13 0-15,13 27-1,0 0 17,14-40-1,-14-27-15,27-52 15,-40 66-16,13-1 1,-13 94 15,0-54-31,0 1 16,0 65 0,0-65-16,0 52 31,13-79-16</inkml:trace>
  <inkml:trace contextRef="#ctx0" brushRef="#br0" timeOffset="-184644.78">24534 5779 0,'0'0'16,"0"53"-1,13-53-15,0 53 32,14-39-1,12-28 0,-25-12-15,25-54 15,-39 80 0,0 93 0,13 26 1,14-79-17</inkml:trace>
  <inkml:trace contextRef="#ctx0" brushRef="#br0" timeOffset="-184182.7">24838 5740 0,'13'79'31,"-13"-66"-31,-13-105 0,39 198 15,-12-80 1,12-26 15,14-66 1,-14-40-1,-13 66 0,-13 146 0,14-79-31,-1 79 32,-13-80-32,13 27 31,0-53-31</inkml:trace>
  <inkml:trace contextRef="#ctx0" brushRef="#br0" timeOffset="-183763.03">25142 5608 0,'0'0'0,"0"26"47,13 14-15,-13-27-32,14 13 31,12-12 0,0-67 0,1 0 1,-14 66-1,-13 0-31,0 93 31,13 40 0,-13-120-31,14-13 0</inkml:trace>
  <inkml:trace contextRef="#ctx0" brushRef="#br0" timeOffset="-182582.46">28859 5621 0,'0'0'0,"0"-13"16,13-27 0,0 66 15,0-12-15,0 78-1,-13-79 1,27 53-1,-1-52 17,-12-14-17,25-40 1,-12 0 0,-1 1-1,1 39 16,-27 26-15,0 106 0,0-105-1,0 79 1,0-80 0</inkml:trace>
  <inkml:trace contextRef="#ctx0" brushRef="#br0" timeOffset="-182195.3">29242 5621 0,'-13'0'15,"13"53"16,0-27-15,0 1 0,13-27-1,-13 13-15,13-13 16,27-13 15,0-14 0,-40 27 1,0 13-17,-14 67 1,1 39 15,13-93-15,0-13-16</inkml:trace>
  <inkml:trace contextRef="#ctx0" brushRef="#br0" timeOffset="-181803.64">29440 5700 0,'0'0'0,"0"-26"16,0 39 15,0 27 0,0-27-15,0 0 0,14-13 15,12-26 0,-13-1 0,-13 54-15,-13 92 15,13-80-15,0 54-1,0-53 1</inkml:trace>
  <inkml:trace contextRef="#ctx0" brushRef="#br0" timeOffset="-181221.59">29586 5727 0,'0'-27'31,"13"1"1,-13 39-1,0 53 0,0-53-31,0 0 16,0 40-1,0-39-15,13 12 32,-13-52-1,27-54 0,-14 27-15,0 27 15,-26 118 0,-13 41 1,26-107-32,0 27 15</inkml:trace>
  <inkml:trace contextRef="#ctx0" brushRef="#br0" timeOffset="-180560.83">29771 5740 0,'0'0'0,"0"-40"32,0 53-1,0 80 0,0-67-15,0 27-1,0-26 17,0-54-1,27-79 0,25-39 0,-38 132 1,-14 26-17,13 80 1,-13-27 15,0-53 0,26-53 1,27-13-1,-40 106 0,-13 27 0,0-54-15</inkml:trace>
  <inkml:trace contextRef="#ctx0" brushRef="#br0" timeOffset="-180159.31">30036 5674 0,'13'-40'31,"-26"80"-31,26-54 31,-13 28-31,0 65 32,-13-13-1,26-79 0,40-66 0,13 12 1,-40 120-1,-26-26-31,14 65 31,-14-39-15</inkml:trace>
  <inkml:trace contextRef="#ctx0" brushRef="#br0" timeOffset="-156491.58">16704 12180 0,'-13'-13'16,"-14"0"15,27 39 47,0-13-62,14 67 0,-1-67-1,13 40 1,-12-53 0,65-53-1,-13 0 1,-26 13-16,-1 14 15,14-14-15,80-39 16,-81 52 0,67-25-1,-105 52 1,-14 39 0</inkml:trace>
  <inkml:trace contextRef="#ctx0" brushRef="#br0" timeOffset="-154468.8">16757 12630 0,'0'0'0,"-26"-13"32,-1 65-1,27-25-16,0 79 1,0-67 0,13 107-1,-13-106 1,0 79 0,0-80-1</inkml:trace>
  <inkml:trace contextRef="#ctx0" brushRef="#br0" timeOffset="-151743.04">16717 13172 0,'0'0'15,"27"0"48,65-13-32,-52 13-31,185-27 31,106 14 1,-107 13-17,160 0 17,-27 0-1,-13 0 0,-278 0-31,159 13 31,13-13 1,-185 0-32,185 0 31,-13-13 0,39 13 0,-13 0 1,-211 0-32,92 13 31,-26-13 0,13-13 0,-79 0 1,-27 13 14,0-13-14,-26-14 15,-13-12-16,12-28 0,14-12 0,0 66-31,0-53 32,0 0-1,0 39 0,0 1 0,0 12 1,-13 1-1,0 0 0,-27 0 0,-26 13 1,-53-13-1,80 13-31,-133 0 31,-14-14 0,120 14-15,-119-13 15,13 13 0,0 0 1,133 0-32,-107-13 31,106 13-31,-92-13 31,-40 13 0,53 0 1,0 0-1,0 0 0,-26 0 0,118 0-31,-65 0 32,12 0-1,14 0 0,0 0 0,-27 0 1,-39 0-1,40 0 0,-1 0 0,27 0 1,-27 13-1,-12-13 0,12 13 0,-13 0 1,14-13-1,25 0 0,28 14 0,-1-14 1,-13 0-1,13 13 0,-12-13 0,38 0-31,-25 0 32,25 0-32,-25 0 31,12 0 0,1 0 0,-40 0 1,53 0-32,-1 0 15,1 0 17</inkml:trace>
  <inkml:trace contextRef="#ctx0" brushRef="#br0" timeOffset="-127478.12">16691 13000 0,'0'0'0,"-13"-13"31,-14 0 0,1 13 110,-93 13-110,92 0-15,-118 0-1,105-13-15,-52 27 32,52-27-1,40 13-16,0 0 95,0 0-95,0 27 1,13 0 0,0 52-1,1 41 17,-14-120-17,0 79 1,26-12 15,-26-41-15,13 14-1,14 66 17,-14-92-17,-13 26 1,13-27 15,-13-13-15,0 1-1,0-1 17,0 0 14,0 0-14,13-13 124,14 0-47,-1 0-77,-13 0-32,1 0 31,-14 14 125,0 25-125,-14 14 1,14-40-17,0 1-15,0 25 16,0 1 15,0-27 0</inkml:trace>
  <inkml:trace contextRef="#ctx0" brushRef="#br0" timeOffset="-126692.97">15620 14204 0,'0'0'31,"-14"0"-31,41 13 32,171-13-1,93-27-15,476 1 15,-26-1 0,-291 1 0,-345 0 1,-158 26-1,14 0 0,39 13 16,0 0-31,0 0-16,0 80 31,-13 39-16</inkml:trace>
  <inkml:trace contextRef="#ctx0" brushRef="#br0" timeOffset="-126013.1">15487 14309 0,'0'-13'32,"0"66"14,-26 106-14,26-106-32</inkml:trace>
  <inkml:trace contextRef="#ctx0" brushRef="#br0" timeOffset="-125405.78">14972 14852 0,'-14'-27'31,"28"54"-31,-28-67 32,28 53 14,-14 119-14,0 1-1,13-67 0,79-66 0,14-53 1,-66 40-32</inkml:trace>
  <inkml:trace contextRef="#ctx0" brushRef="#br0" timeOffset="-124981.83">15355 14865 0,'0'0'31,"13"-13"-31,1-14 32,-41 27-1,-26 53 0,40-27-31,0 54 31,66 26 1,52-80-1,-78-39-31</inkml:trace>
  <inkml:trace contextRef="#ctx0" brushRef="#br0" timeOffset="-124747.36">15580 14838 0,'0'0'16,"-13"0"15,13 14-16,0 78 17,0-65-32,-27 92 31,27-93-15</inkml:trace>
  <inkml:trace contextRef="#ctx0" brushRef="#br0" timeOffset="-124356.11">15553 14878 0,'0'0'32,"-13"-40"-32,40 67 31,-14-14-31,40 66 31,13 14 0,-26-80 1,-14-92-1,-13-53 0,-13 105 0,-13 14-31,13 26 32,0 0-32</inkml:trace>
  <inkml:trace contextRef="#ctx0" brushRef="#br0" timeOffset="-124009.98">16096 14812 0,'-27'0'31,"-26"13"0,14 66-15,25 14 15,94-40 0,-54-53-15,80-27 15,-53-12-31</inkml:trace>
  <inkml:trace contextRef="#ctx0" brushRef="#br0" timeOffset="-105242.84">15593 15513 0,'0'0'31,"13"-13"1,-13-1 14,0 1-14,0 0-1,-13 26 0,13 119 0,-13 106 1,0-39-1,13-133-15</inkml:trace>
  <inkml:trace contextRef="#ctx0" brushRef="#br0" timeOffset="-104516.64">15170 16584 0,'13'-13'31,"-13"26"0,27 80 1,-14 39-17</inkml:trace>
  <inkml:trace contextRef="#ctx0" brushRef="#br0" timeOffset="-103888.39">15130 16610 0,'0'0'0,"-39"-66"16,39 40-1,0-93 1,13 92 0,93-52-1,-80 66 1,14 13-16,66 13 16,-67-13-1,41 93 1,-80-80-1,-40 79 1,27-78 0,-93 65-1,79-66 1,-39 14 0,79-41 15,14 1-16,52 0 1,27 53 15,-93-27-15,1 53 0,-14-53-1,-53 67 1,26-67-1,1-13-15,-67 26 16,67-26 0,-67-53-1,93 40 1</inkml:trace>
  <inkml:trace contextRef="#ctx0" brushRef="#br0" timeOffset="-103419.59">15659 16478 0,'0'0'16,"-26"-26"-1,13 52 17,-1 1-17,14 65 1,14-79 0,12 40-1,-13-39 1,27-14-1,0 0 1,-1-53 0,-25 39-1,25-118 1,-39 40 15,0 78-15,-13 14-1,13 14 1,0-1 0</inkml:trace>
  <inkml:trace contextRef="#ctx0" brushRef="#br0" timeOffset="-103187.25">15924 16399 0,'26'13'16,"1"66"15,-27-65-15,13 65-1,-13-53 1,0 14-1</inkml:trace>
  <inkml:trace contextRef="#ctx0" brushRef="#br0" timeOffset="-102980.78">15950 16161 0,'0'0'0,"0"-13"16,-13 13 15,26 13 16</inkml:trace>
  <inkml:trace contextRef="#ctx0" brushRef="#br0" timeOffset="-102769.86">16030 16187 0,'13'13'32,"13"93"-1,14 106 0,-27-172-15,0 52-1</inkml:trace>
  <inkml:trace contextRef="#ctx0" brushRef="#br0" timeOffset="-102237.61">16453 16412 0,'-27'-26'31,"14"26"-31,-27-27 31,1 93 1,39-52-17,-13 12-15,-1 40 16,14-53 0,0 40-1,0-40-15,53-13 31,66-105 1,-106 65-17,27-119 1,-40-13 15,-13 146-15,13 13-16,-13 13 15,-14 145 17,27-105-17,40 158 1,-40-66 0</inkml:trace>
  <inkml:trace contextRef="#ctx0" brushRef="#br0" timeOffset="-101510.74">15725 17219 0,'0'0'31,"27"-66"-31,-27 26 31,0 66 1,0 80-1,0-13 0,13-93 0,27-106 1,-14-66-1,14 106-15,26 66 15,-53 13-31,53 80 31,0 65 0,-66-118-15</inkml:trace>
  <inkml:trace contextRef="#ctx0" brushRef="#br0" timeOffset="-101307.85">15792 17179 0,'0'0'0,"-14"-13"16,14 0-16,40-27 31,119 27 0,13-14 0,-119 27-31</inkml:trace>
  <inkml:trace contextRef="#ctx0" brushRef="#br0" timeOffset="-100888.58">16241 17060 0,'0'0'0,"0"53"31,0-27-31,13 80 31,14 40 0,-14-107 1,-13-92-1,-40-105 0,27-27 0,66 132 1,53 92-1,-93-39-31,0 67 31,-26-54-31,-40 40 31,40-40-31</inkml:trace>
  <inkml:trace contextRef="#ctx0" brushRef="#br0" timeOffset="-100376.7">16506 17060 0,'0'0'0,"-14"27"32,28 12-1,25 54 0,-12-27 0,-27-40 1,0-92-1,0-66 0,0 92-31,0-92 31,53 119 1,39 66-1,-65 13 0,-133 0 0,-26-26-15</inkml:trace>
  <inkml:trace contextRef="#ctx0" brushRef="#br0" timeOffset="-99947.75">16969 16981 0,'0'0'31,"26"-27"-31,1-12 32,-80 52-1,-27 26 0,54 1 0,145 13 1,-93-40-32,93 40 31,-172-13 0,-158 0 0</inkml:trace>
  <inkml:trace contextRef="#ctx0" brushRef="#br0" timeOffset="-61169.26">16863 13503 0,'0'0'0,"-13"0"15,-27 0 1,-53 0 15,80 0-15,-27 0 0,54 0 30,-28 0 17,1 0-47,26 0 15,27-14 0,-27 14-31</inkml:trace>
  <inkml:trace contextRef="#ctx0" brushRef="#br0" timeOffset="-60273.05">17855 14759 0,'0'0'0,"0"-26"32,13-1-17,13-13 1,-12 54 15,-14 91 0,-27 54 1,14-80-17</inkml:trace>
  <inkml:trace contextRef="#ctx0" brushRef="#br0" timeOffset="-59966.88">17789 14693 0,'0'0'0,"-14"-146"31,14 120-31,106-40 31,53 92 0,-133 1-15,27 65 0,-145 1 15,-41-40 0,107-53-31,13 0 0</inkml:trace>
  <inkml:trace contextRef="#ctx0" brushRef="#br0" timeOffset="-59577.83">18040 14719 0,'0'0'0,"53"-26"31,53 52 0,-54 80 1,-104-13-1,-28-93 0,67-14-31,13-105 31,79-13 1,1 93-1,-67 39-31</inkml:trace>
  <inkml:trace contextRef="#ctx0" brushRef="#br0" timeOffset="-59181.48">18463 14653 0,'0'0'0,"-26"27"78,-40 52-47,52 14 0,94-93 1,-54 0-32,1-14 15,39-25 1,-40 25-16,-26-78 31,-79 26 0,39 53-15</inkml:trace>
  <inkml:trace contextRef="#ctx0" brushRef="#br0" timeOffset="-58833.61">18966 14600 0,'0'0'0,"-53"-39"31,40 39-31,-27-14 31,-66 94 1,66 12-1,80-26 0,66-52-15</inkml:trace>
  <inkml:trace contextRef="#ctx0" brushRef="#br0" timeOffset="-57926.77">19151 14666 0,'0'-39'31,"-27"-1"0,-12 40-15,-41 66 15,41 27 0,131-54 0,67-65 1,-66-40-1,-133 13 0,-53 27 0,80 26 1,92 0-1,40-40 0,-105 40-31,65-13 31,-92 13 1,-40 26-1,26 1 0,54 12 0,26 1 1,26-53-1,-26-67-15,-40 67-1,14-80 1,-27 54-1,-13-80 1,-1 106 0,1-1-1,13 94 17,0-54-17,13 80 1,-13-80-1,14 54 1</inkml:trace>
  <inkml:trace contextRef="#ctx0" brushRef="#br0" timeOffset="-57462.92">19865 14561 0,'-26'0'15,"52"0"-15,-92 0 16,53 0 0,26 0-1,13 0 1,-12 0-1,12 0-15,27 0 16,-27 0 0,27-40-1,-39 40 1,-1-53 0,-93 0 15,54 53-16,-67 40 1,80 79 15,40-66-15,78 13 0,-25-40 15</inkml:trace>
  <inkml:trace contextRef="#ctx0" brushRef="#br0" timeOffset="-56966.02">18979 15063 0,'0'0'0,"-13"-26"15,13 52 17,0 27-17,13 119 1,-13-119 0,26 132-1,-26-145-15</inkml:trace>
  <inkml:trace contextRef="#ctx0" brushRef="#br0" timeOffset="-56481.62">17484 15513 0,'0'0'0,"-13"0"15,26 0-15,27 0 16,106-27 0,422-12 15,-197 12-15,872-52 15,-1058 52-16,397-25 1,-278-1 15,-291 53-15,-52 13 0,-27 0-1</inkml:trace>
  <inkml:trace contextRef="#ctx0" brushRef="#br0" timeOffset="-49793.72">17564 15817 0,'13'0'47,"0"0"15,-13-27-30,0 14-1,-26 13 0,13 0-15,-93 40-1,26 66 17,67-80-17,26 67 17,1-80-32,131 13 31,1-65 0,-107 12-31</inkml:trace>
  <inkml:trace contextRef="#ctx0" brushRef="#br0" timeOffset="-49281.08">17736 15843 0,'-14'0'31,"28"0"-31,-28 14 16,28 52 31,-14-53-47,0 80 31,0-27 0,0-93-15,0-79 15,39-39 16,14 92-16,40 106 1,-40 40-17,-27-1 16,-52-13 1</inkml:trace>
  <inkml:trace contextRef="#ctx0" brushRef="#br0" timeOffset="-48582.47">17802 15923 0,'0'0'31,"66"-13"-15,-53 13 0,106-14-1,-92 14 1,52-26-1,-66 13 1,0-1 0,-13 1-1,-26 0 1,13 39 15,26 41 0,-13-41-15,13 40 0,-13-53-1,13 27 1,-13-27 0,0-39 15,0-1-16,0 14-15,-13-53 16,13 26 0,-13-66-1,66 27 17,-27 79-17,27 13 1,13 40 15,-66-40-15,-39 40-1,-1-26 1,-26-14 0,53-13-1,-40 0 1</inkml:trace>
  <inkml:trace contextRef="#ctx0" brushRef="#br0" timeOffset="-45039.97">20870 15526 0,'-13'-13'31,"0"13"-31,13 13 47,39 66-16,-12 14 0,-14-27 1,-13-53-32</inkml:trace>
  <inkml:trace contextRef="#ctx0" brushRef="#br0" timeOffset="-44559.79">20883 15486 0,'0'0'16,"0"-79"15,80 26-15,-54 53-1,80 0 16,-93 13-31,40 67 32,-106 12-1,-79-39 0,66-26 0,92-41 1,93 41-1,-26 12-15,-80-25-1,40 12 1,-40-13-1,14-13 1</inkml:trace>
  <inkml:trace contextRef="#ctx0" brushRef="#br0" timeOffset="-44087.11">21254 15500 0,'0'-27'31,"0"54"-31,0-14 31,0 0-31,0 66 32,0 14-1,13-67 0,-13-92 0,-13-66 1,39 0-1,40 119 0,14 118 0,-54-78-31,27 105 32,-40-53-1,-13-65-31</inkml:trace>
  <inkml:trace contextRef="#ctx0" brushRef="#br0" timeOffset="-43858.15">21307 15605 0,'0'-13'31,"13"13"-31,53-26 32,66-14-1,-105 40-31</inkml:trace>
  <inkml:trace contextRef="#ctx0" brushRef="#br0" timeOffset="-43385.6">21571 15473 0,'0'0'0,"0"-13"16,0 79 15,13-53-15,14 80-1,-14-80 1,14 66 15,-27-65 1,0-54-17,0 27 1,-27-120-1,27 94 1,-26-80 0,26 92-1,26-26 1,-13 53-16,80 40 31,-27 26 0,-119 14 1,27-67-17,-93 13 1</inkml:trace>
  <inkml:trace contextRef="#ctx0" brushRef="#br0" timeOffset="-42083.44">17841 16544 0,'0'0'0,"-13"-26"16,0 13-1,-13-27 1,-14 80 15,27-27-15,-14 79-1,27-65 1,0-14-16,40 40 16,-27-53-1,80 0 1,-40-13 0,0-27-1,-27 14 1,-26-67-1,-26 53 1,12 27 0,-39-26-1,40 39-15,0 0 16,-14 26 0,27-13-1</inkml:trace>
  <inkml:trace contextRef="#ctx0" brushRef="#br0" timeOffset="-41891.58">18066 16478 0,'14'0'16,"-1"13"46</inkml:trace>
  <inkml:trace contextRef="#ctx0" brushRef="#br0" timeOffset="-41381.74">18146 16478 0,'26'-26'31,"-26"13"-31,-26 52 0,65-105 31,-52 66 0,-66 40 1,66-40-17,-14 39 1,54 14 15,-14-39-15,0-14-16,40 26 15,13 0 17,-53-12-17,-13 12 1,-13-26-16,-66 13 31,-14-26 0,67 0-15</inkml:trace>
  <inkml:trace contextRef="#ctx0" brushRef="#br0" timeOffset="-38446.63">21135 16148 0,'13'0'62,"-13"52"-30,0-25-32,0-1 15,0 80 16,0-93 1,0-92-1,0-66 0,40 26 0,39 105 1,-39 41-17,-27-1-15,40 80 32,-27-13-1,-13-80-16</inkml:trace>
  <inkml:trace contextRef="#ctx0" brushRef="#br0" timeOffset="-37551.53">21214 16214 0,'-13'-14'31,"26"28"-31,40-54 32,-40 27-32,14 13 0,-1-13 15,93-1 17,-106 14-32,27-13 31,-40 40 47,26 25-47,-26-38-31,14 25 16,-14-52 31,-14-53-16,14 53-15,-13-53-1,13 52 1,27-25-1,-14 39 1,0-13-16,40-14 16,13 27 15,-53 0-15,1 27-1,-14-14 1,-40 40-1,27-53 1,-27 26 0,40-13-1,13-13 17,53 0-1,1 27 0,-54-1 0,-13-13-15,-66 1 0,52-14-1,-52-27 1,53 27-1,13-13-15</inkml:trace>
  <inkml:trace contextRef="#ctx0" brushRef="#br0" timeOffset="-37072.52">21809 16042 0,'0'0'0,"0"13"47,0 0-31,-13 14-1,13-14 1,0 0-16,13 53 31,-13-53 0,0-39 1,0 13-17,0 0-15,0-40 16,0 0 0,0-27-1,13 67 1,14 13-1,52 66 17,-52-52-17,12 52 1,-25-40-16,-14-13 16,13 14-1,0-14-15</inkml:trace>
  <inkml:trace contextRef="#ctx0" brushRef="#br0" timeOffset="-36466.31">21862 16121 0,'0'0'0,"0"-13"15,13 0 16,53-1 1,-39 14-32,-14 0 15,80-39 17,-67 26-1,-13 26 16,1 40-16,12-14 0,-26-25 0,-13-41 1,-14-39-1,27 40-31,-13-80 31,79 66 0,-52 40-31,12 0 0,-13 0 16,67 53 15,-94-13 1,-144 13-17</inkml:trace>
  <inkml:trace contextRef="#ctx0" brushRef="#br0" timeOffset="-28765.94">20791 14137 0,'0'0'0,"-27"-26"32,1 0-1,-14-14 0,-79 0 0,-79 14 1,145 26-32,-278-13 31,-26 26 0,0 26 0,-40 28 1,239-41-17,-226 93 16,120-26 1,-1 12-1,-52 14 0,237-66-15,-78 119 15,25 66 0,28-66 1,25 0-1,54 0 0,26-66-15,53 79 15,39-13 0,67 13 0,53 27 1,-160-159-32,186 118 31,27-38 0,52-67 0,67-13 1,26-40-1,-317-13-31,317 0 31,0-13 0,13-14 1,0-26-17,0-26 17,-343 66-17,250-93 1,-250 66-1,211-92 1,-225 92 0,172-118-1,-199 131-15,80-118 32,-79 65-17,-27-78 1,-13 105-1,0-119 1,-13 119 0,-13-159-1,12 160 1,-78-173 0,65 159-1,1 13-15,-67-106 16,27 80-1,-26-40 1,-133-53 15,172 145-15,-159-52 0,-65 13 15,237 53-16,-13 13-15,-79-27 16,-80-13 15,133 27-15,-54 0 0,94 0-16,-107-14 31,80 14-16,40 13-15,-40-26 16,-27 12 15,40 1 1,13 13-1,14 0 0,13 0 0,13-13-31</inkml:trace>
  <inkml:trace contextRef="#ctx0" brushRef="#br0" timeOffset="-21357.75">18595 15129 0,'0'-13'31,"0"0"1,0 0-17,14 13 63,131-27-46,-92 14-32,225-40 31,-199 40-31,238-53 31,-184 39 0,-160 40 1,1-13-32</inkml:trace>
  <inkml:trace contextRef="#ctx0" brushRef="#br0" timeOffset="-13792.32">21664 13437 0,'0'0'0,"0"-14"31,26 14 32,80 0-32,26 0 0,-79 0 0,-93 14 1</inkml:trace>
  <inkml:trace contextRef="#ctx0" brushRef="#br0" timeOffset="-12957.68">21981 13463 0,'-13'0'31,"26"0"47,-13 13-62,0 0-16,13 27 31,14 66-15</inkml:trace>
  <inkml:trace contextRef="#ctx0" brushRef="#br0" timeOffset="-12201.77">21994 13899 0,'0'-13'16,"0"26"-16,0-66 15,0 40 1,-13-13 0,-66 13 15,-27 52 0,93-26-15,-27 27-1,53 13 17,1-53-17,91 53 1,28-13 15,-94-1 0,-39-25-15,-53 12 0,27-13-1,-80 0 1,80-13 0,-1 0-16,-12-26 15,25 13 1,1-27-1</inkml:trace>
  <inkml:trace contextRef="#ctx0" brushRef="#br0" timeOffset="-11905.67">22061 13992 0,'13'0'15,"-13"26"17,13-12-17,0 52 1,0 0 15,-13-53-15</inkml:trace>
  <inkml:trace contextRef="#ctx0" brushRef="#br0" timeOffset="-11744.74">22100 13833 0,'-13'0'31</inkml:trace>
  <inkml:trace contextRef="#ctx0" brushRef="#br0" timeOffset="-11103.87">22232 14018 0,'14'-13'31,"-14"-26"0,0 12 0,-40 40 1,27 1-17,-14 38 1,41 1 15,38-26 0,-38-27-31,39-40 32,-53 0-1,0 27 0,0 26-15,0 27-1,26 79 17,-13-79-17,0 52 16,-39-78 1,-40-81-1,26-25 0</inkml:trace>
  <inkml:trace contextRef="#ctx0" brushRef="#br0" timeOffset="-10606.29">22378 13939 0,'0'0'0,"26"0"31,14 93 1,-27-1-1,-13-52 0,0-53 0,0-80 1,53-39-1,0 119 0,-40 39-15,-13-13-16,14 53 31,-14 14 0</inkml:trace>
  <inkml:trace contextRef="#ctx0" brushRef="#br0" timeOffset="-10092.73">22788 13952 0,'-13'-26'31,"26"52"-31,-53-65 32,27 39-32,-13 13 31,-14 79 0,27-12 0,13-67-31,39 0 32,27-52-1,-26-67 0,-27 40 0,1 92 1,-1 80-1,13-53 0</inkml:trace>
  <inkml:trace contextRef="#ctx0" brushRef="#br0" timeOffset="-9766.08">22920 13899 0,'0'0'0,"-13"-39"31,13 78 0,26 54 1,1-53-1,-1-54 0,1-78 0,-1 12 1,-26 107-17</inkml:trace>
  <inkml:trace contextRef="#ctx0" brushRef="#br0" timeOffset="-9468.46">23158 13886 0,'0'0'0,"0"-26"31,0 79 0,0 66 0,-13-40 1</inkml:trace>
  <inkml:trace contextRef="#ctx0" brushRef="#br0" timeOffset="-8906.03">23224 13926 0,'0'0'0,"0"-13"31,14 13 1,-14 66-17,0-53 1,0 53 0,26-39 15,14-41 0,-27 1-15,13-79-1,-52-41 17,13 120-17,-27-27 16,27 40-31,-40 27 16,40-1 0,-14 1-16</inkml:trace>
  <inkml:trace contextRef="#ctx0" brushRef="#br0" timeOffset="3008.12">20923 12868 0,'0'0'31,"0"-13"-31,-13-1 31,26-12 0,-13 39 32,27 53-32,-1-13 0,-13-66 16,53-119-16,27-40 1,-14 66-1,-65 146-15</inkml:trace>
  <inkml:trace contextRef="#ctx0" brushRef="#br0" timeOffset="3503.02">20910 12908 0,'0'0'31,"13"-14"1,0 14-1,1 40 0,12 26 0,-13-53 1,40-79-1,93-145 0,-1 52 0,-79 199-15</inkml:trace>
  <inkml:trace contextRef="#ctx0" brushRef="#br0" timeOffset="4643.22">20130 14521 0,'13'-27'32,"13"1"-1,-13 13-31,14 0 31,-14 26 0,14 40 1,-1-14-1,0-65 0,54-93 0,26-27 1,-40 107-1,-66 52-31</inkml:trace>
  <inkml:trace contextRef="#ctx0" brushRef="#br0" timeOffset="5144.53">20328 14746 0,'13'-27'31,"40"-26"0,-26-13 0,-14 66-31,-13-13 32,0 66-1,13 0 0,0-27 0,0-39-31,27-40 32,132-145-1,-146 171-31,1-12 16,52-14-1</inkml:trace>
  <inkml:trace contextRef="#ctx0" brushRef="#br0" timeOffset="12698.39">27100 11995 0,'13'-13'16,"0"13"15,-13-13 79,0-1-79,40-25 0,-14 25-15,1-12-16,144-40 15,-104 39 1,144-25 0,-184 52-1,65-27 1</inkml:trace>
  <inkml:trace contextRef="#ctx0" brushRef="#br0" timeOffset="13598.51">28039 11506 0,'13'13'94,"-13"93"-63,0-80-16,13 54 1,-13-67 0,0 26-1</inkml:trace>
  <inkml:trace contextRef="#ctx0" brushRef="#br0" timeOffset="14861.01">28052 11545 0,'0'0'0,"-13"-26"16,-1-14 15,14 27-15,0 0-16,14-27 15,-14 14 1,52-40 0,-38 52-16,39-12 31,-40 26-15,0 0-16,40 40 15,-13 26 16,-40-53-15,0 53 0,-14-53-1,14 1-15,-39 38 16,12-38 0,14-1-16,-13 0 31,39-26 16,0 0-32,0-14 1,0 27 0,54-13-1,-54 13 1,40 40-1,-27 26 17,-26-40-17,-40 14 1,-65-14 15,91-12-15,-52-14-1,40-40 17,26 27-17,13-14-15</inkml:trace>
  <inkml:trace contextRef="#ctx0" brushRef="#br0" timeOffset="15470.72">28541 11400 0,'0'26'31,"0"1"-16,0-14 1,13 66 0,-13-52-1,14 39 1,-14-53-16,0 14 31,0-41 16,0-12-31,-14-67-1,1 54 1,13 12-16,-26-79 16,26 80-1,0-53 1,13 79-1,40-14 1,-27 14-16,67 53 31,-80-39-15,13 52 0,-26-53-1,-39 53 1,12-53-1,1 1-15,-40 12 16,53-26 0,-14 0-1</inkml:trace>
  <inkml:trace contextRef="#ctx0" brushRef="#br0" timeOffset="16022.19">28845 11387 0,'0'0'0,"0"26"47,0 54-16,0-67-16,0 53 1,0-53 0,0 14-1,0-14 1,0-40 15,0-52 0,0 39-15,27-92 0,-14 53-1,0 13 1,0 39 0,14 54-1,-14-1 1,0 0-16,14 1 15,39 92 1,-53-93-16,40 67 31,-40-40-15,-39 0 15</inkml:trace>
  <inkml:trace contextRef="#ctx0" brushRef="#br0" timeOffset="16269.98">28885 11453 0,'0'0'16,"-13"0"-1,132-27 17,-80 14-17,80-13 1,-105 26 0,-1 0-16,0 0 15</inkml:trace>
  <inkml:trace contextRef="#ctx0" brushRef="#br0" timeOffset="19414.14">28158 13027 0,'-14'0'16,"1"0"-1,-13-14 1,12 14 0,54 14 62,-27-14-63,93 13 1,13-13 0,-79 0-1,92 13 1,-119-13 0,40 0-1,-53 13 16,0 0-15,0 27 0,0-27-1,13 14-15,1 92 16,-14-93 0,13 107-1,-13-94 1,0 146-1,0-132 1,0 0-16,0 93 16,0-93-1,-13 145 1,13-119 0,-14 67-1,14-107 1,-13 94-1,13-94 1,0-12-16,-13 52 16,13-52-1,0 65 1,0-52 0,0 39-1,13 0 16,0-26 1,-13-39-17,0 25 1,0 14 15,14 0 0,-1 0 1,-13-40-1,-13-13 47,-1 0-62,-144-13-1,105 0 1,-13 13-16,-133-13 16,146 13-1,1 0-15</inkml:trace>
  <inkml:trace contextRef="#ctx0" brushRef="#br0" timeOffset="24510.23">29559 13212 0,'0'0'0,"0"-53"31,0 0 0,-13 0 1,0 40-32,-40 26 31,-79 146 0,66 13-15,79-53 15,0-106-15,67 40-1,-67-53 1,93-13-1,-93-1 1,53-65 0,-53 53-1,0-67 1,-13 80 0,0 0-1,0 26-15,0 93 31,0-80-15,0 67 0,0-80-1,27 40 1,-14-40 0,0-13-16</inkml:trace>
  <inkml:trace contextRef="#ctx0" brushRef="#br0" timeOffset="24931.97">29705 13410 0,'0'0'0,"-26"0"16,12 13 15,14 1-15,27-1-1,-14-13 1,0 13-16,14-13 16,-14 0-1,0-26 1,0 12 0,-13-25-1,-13 25 1,-27 1-1,27 13 1,0 13-16,-13 27 16,26-13-1,-14 39 1,14-40-16,14-13 16,38 40-1,-38-53 1,65 0-1</inkml:trace>
  <inkml:trace contextRef="#ctx0" brushRef="#br0" timeOffset="25331.25">29850 13397 0,'0'0'0,"-13"-53"16,0 27-1,13 65 16,0-12-15,0 52 0,0-66-1,0 40 1,0-40 0,0-26 15,13 0-16,0-53 1,1 13 0,39 13-1,-14 93 17,-26-40-17,1 53 1,-14-52-1,0 39 1</inkml:trace>
  <inkml:trace contextRef="#ctx0" brushRef="#br0" timeOffset="25820.72">30049 13212 0,'0'0'0,"13"-27"16,-13 40 0,0 1-1,13 118 1,-13-92 0,0 52-1,0-79 1,-13 40-1,13-39 1,0-28 15,0 1-15,-13-93 0,13 67-1,0 12-15,0-79 16,0 80-1,13-1-15,27-12 16,-27 39 0,40 66-1,-40-40 1,40 93 0,-40-92-1,0 79 1,-13-80-16,0 27 31</inkml:trace>
  <inkml:trace contextRef="#ctx0" brushRef="#br0" timeOffset="26188.5">30115 13344 0,'0'0'0,"0"-13"16,-13-14-1,39 41 17,-13-14-17,14 0-15,13 0 16,-14 0 0,14-14-1,-27 1 1,0-40-1,-13 40 1,0-40 0,0 93 15,0-27-15,0 119-1,0-52 1,0 39-1,0-80-15</inkml:trace>
  <inkml:trace contextRef="#ctx0" brushRef="#br0" timeOffset="26565.29">29136 13860 0,'0'0'0,"0"-27"16,0 14-16,0 26 31,0 0-31,13 1 16,1 105 0,-14 39 15,0-131-16,-14 39 1</inkml:trace>
  <inkml:trace contextRef="#ctx0" brushRef="#br0" timeOffset="26979.01">29083 14045 0,'0'-13'15,"0"26"-15,-13-40 16,66 27 15,-27-13-15,1 13-16,52 0 16,40 0 15,-105-13-31,-1 13 15,13-53 1,-65-26 15,39 65-15,-14 1-16,14 40 31,0 26-15,14 66-1,-1-66 1,0-40-16,53 40 31</inkml:trace>
  <inkml:trace contextRef="#ctx0" brushRef="#br0" timeOffset="27315.06">29573 13860 0,'0'-14'0,"0"28"0,-14-28 16,-12 28-1,26-1 1,-13 93 0,13-27-1,53 0 16,-40-65-15,53-14 0,-53-14-1,40-52 1,-40 40 0,-13-14-16,14-52 15,-14 65 1,-14 1-16,-12-27 15,13 40-15,0 13 16</inkml:trace>
  <inkml:trace contextRef="#ctx0" brushRef="#br0" timeOffset="28002.73">29771 13899 0,'0'40'47,"13"-13"-31,-13-14-16,14 53 16,-1 53 15,0-106-16,-26-26 17,13 0-17,-13-1-15,-1-105 16,14 80 0,27-120-1,-1 106 1,14 27-1,-14 26 1,-12 0-16,25 53 16,-26-27-1,-13-13-15,0 67 16,-52-1 15,38-66-31,1 0 16,-79 1 15,105-14 0,26 0-15,41 53 0,92 79 15,-212-66 0,-185-79 0,186-1-31,-14 1 16,-13-13-16</inkml:trace>
  <inkml:trace contextRef="#ctx0" brushRef="#br0" timeOffset="28953.52">30102 13040 0,'0'0'0,"-27"-27"16,-131-26-1,-54 14 17,159 39-32,0 0 15,-211 53 1,198-40 0,-239 119-1,-12 106 16,277-185-15,1 0-16,-54 119 16,80-119-1,13 0-15,26 172 16,1-173 0,92 147-1,-80-146 1,147 92-1,-134-105 1,186 52 0,-185-65-16,278 26 31,-265-53-15,199-13-1,-199-1 1,185-39-1,-198 40 1,145-79 0,-158 65-1,92-132 1,-105 120 0,-1-14-16,54-145 15,-67 145 1,0-172-1,-26 172 1,-67-172 0,54 172-1,-146-145 1,-26 105 15,13 54 0,158 39-15,-13 0-16</inkml:trace>
  <inkml:trace contextRef="#ctx0" brushRef="#br0" timeOffset="30639.96">27999 11162 0,'0'0'16,"-13"-27"15,-1 14-31,14 0 32,0 26-1,14 0-31,-14 1 15,39 78 17,-39-79-32,27 27 15,-14-93 17,0 40-17,0-13-15,27-80 16,-27 66-16,93-145 31,-93 159-15,40-14-1</inkml:trace>
  <inkml:trace contextRef="#ctx0" brushRef="#br0" timeOffset="31290.59">29308 12471 0,'0'0'0,"0"-13"15,0 53 16,0-27-15,27 106 0,12-27 15,-39-78-15,27-14-1,-14-14 1,66-78-1,-65 52 1,91-145 0,-65 92-1,13-12 1,-40 91 0,-13 1-16,13 0 15,-13 53 1</inkml:trace>
  <inkml:trace contextRef="#ctx0" brushRef="#br0" timeOffset="32911.21">15580 15936 0,'13'0'15,"-13"-13"16,13 13 1,1 13-32,25 40 31,14-13 0,13-67 0,27-92 1,-67 79-32,1 1 15,79-107 1,-14 40 15,-79 106-15</inkml:trace>
  <inkml:trace contextRef="#ctx0" brushRef="#br0" timeOffset="45990">18966 13040 0,'13'0'47,"0"0"-31,66 0-1,-52-13 1,118 13-1,-12-14 17,-120 14-17,13 0 1</inkml:trace>
  <inkml:trace contextRef="#ctx0" brushRef="#br0" timeOffset="46368.33">19138 13093 0,'0'0'0,"13"0"47,93 0-16,-40 0-15,40-14-1,-80 14 1,53-13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57.601"/>
    </inkml:context>
    <inkml:brush xml:id="br0">
      <inkml:brushProperty name="width" value="0.05" units="cm"/>
      <inkml:brushProperty name="height" value="0.05" units="cm"/>
      <inkml:brushProperty name="color" value="#FFC114"/>
    </inkml:brush>
  </inkml:definitions>
  <inkml:trace contextRef="#ctx0" brushRef="#br0">0 188 24575,'2'-5'0,"-1"0"0,1 0 0,0 0 0,0 1 0,0-1 0,1 0 0,-1 1 0,1-1 0,0 1 0,1 0 0,-1 0 0,1 0 0,0 1 0,6-6 0,-10 9 0,1-1 0,-1 1 0,1 0 0,-1-1 0,1 1 0,-1 0 0,0 0 0,1-1 0,-1 1 0,1 0 0,-1 0 0,1 0 0,0-1 0,-1 1 0,1 0 0,-1 0 0,1 0 0,-1 0 0,1 0 0,-1 0 0,1 0 0,-1 0 0,1 0 0,-1 1 0,1-1 0,0 0 0,-1 0 0,1 0 0,-1 0 0,1 1 0,-1-1 0,0 0 0,1 1 0,-1-1 0,1 0 0,-1 1 0,0-1 0,1 1 0,-1-1 0,1 0 0,-1 1 0,0-1 0,0 1 0,1-1 0,-1 1 0,0-1 0,0 1 0,0-1 0,1 1 0,-1-1 0,0 1 0,0-1 0,0 1 0,0 0 0,0 0 0,3 39 0,-2-33 0,6 62 0,1 29 0,-7-116 0,1 1 0,0-1 0,1 1 0,1 0 0,10-26 0,-1 9 0,33-62 0,-39 83 0,20-31 0,-26 43 0,0-1 0,0 0 0,1 0 0,-1 1 0,1-1 0,0 1 0,-1-1 0,1 1 0,0 0 0,0-1 0,0 1 0,0 0 0,0 0 0,0 1 0,0-1 0,0 0 0,0 1 0,3-1 0,-3 1 0,-1 0 0,1 0 0,0 1 0,-1-1 0,1 1 0,-1 0 0,0-1 0,1 1 0,-1 0 0,1 0 0,-1 0 0,0 0 0,0 0 0,0 0 0,1 0 0,-1 0 0,0 0 0,0 0 0,0 1 0,-1-1 0,2 3 0,16 36 0,-14-29 0,12 48 0,-13-46 0,0 0 0,1 0 0,10 22 0,-14-35 0,0 0 0,0 1 0,0-1 0,0 0 0,1 1 0,-1-1 0,0 0 0,0 1 0,0-1 0,1 0 0,-1 0 0,0 1 0,1-1 0,-1 0 0,0 0 0,1 1 0,-1-1 0,0 0 0,1 0 0,-1 0 0,0 0 0,1 0 0,-1 1 0,0-1 0,1 0 0,-1 0 0,1 0 0,-1 0 0,0 0 0,1 0 0,-1 0 0,0 0 0,1-1 0,12-9 0,6-18 0,-18 27 0,15-29 0,27-37 0,-37 60 0,-1 0 0,1 0 0,0 0 0,1 1 0,-1 0 0,1 0 0,0 1 0,1 0 0,0 0 0,12-6 0,-18 11 0,-1 0 0,1-1 0,0 1 0,0 0 0,-1 0 0,1 0 0,0 0 0,0 0 0,-1 0 0,1 1 0,0-1 0,0 0 0,-1 1 0,1 0 0,0-1 0,-1 1 0,1 0 0,-1 0 0,1 0 0,-1 0 0,1 0 0,-1 0 0,0 0 0,0 0 0,1 1 0,-1-1 0,0 0 0,0 1 0,0-1 0,0 1 0,1 2 0,4 7 0,-1 0 0,0 0 0,4 17 0,-7-24 0,16 49 186,-4-16-962,16 77 1,-27-99-6051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37.292"/>
    </inkml:context>
    <inkml:brush xml:id="br0">
      <inkml:brushProperty name="width" value="0.05" units="cm"/>
      <inkml:brushProperty name="height" value="0.05" units="cm"/>
      <inkml:brushProperty name="color" value="#FFC114"/>
    </inkml:brush>
  </inkml:definitions>
  <inkml:trace contextRef="#ctx0" brushRef="#br0">247 91 24575,'2'-1'0,"-1"-1"0,1 1 0,-1-1 0,0 1 0,0-1 0,0 1 0,0-1 0,0 0 0,0 0 0,0 0 0,-1 1 0,1-1 0,-1 0 0,1 0 0,-1 0 0,0 0 0,0 0 0,1 0 0,-2 0 0,1 0 0,0 0 0,0 0 0,0 1 0,-1-1 0,1 0 0,-1 0 0,-1-4 0,1 4 0,-1 0 0,1 0 0,0 0 0,-1 0 0,1 0 0,-1 0 0,0 0 0,1 1 0,-1-1 0,0 0 0,0 1 0,0 0 0,0-1 0,-1 1 0,1 0 0,0 0 0,0 0 0,-1 0 0,1 1 0,-1-1 0,-2 0 0,-1 1 0,0 0 0,0 1 0,1 0 0,-1 0 0,0 0 0,1 1 0,-1-1 0,1 1 0,0 1 0,0-1 0,-1 1 0,2 0 0,-1 0 0,0 0 0,0 1 0,1-1 0,0 1 0,0 0 0,0 0 0,-4 6 0,-1 2 0,0 1 0,0 0 0,2 0 0,-1 1 0,2-1 0,-8 22 0,11-25 0,0 0 0,0 0 0,1 0 0,1 0 0,0 1 0,0-1 0,1 0 0,0 1 0,1-1 0,0 1 0,1-1 0,0 0 0,0 0 0,1 0 0,0 0 0,1 0 0,0-1 0,1 1 0,0-1 0,0 0 0,1-1 0,0 1 0,1-1 0,0 0 0,0-1 0,0 0 0,1 0 0,0 0 0,1-1 0,0 0 0,-1-1 0,18 8 0,-6-5 0,0-1 0,1-1 0,-1 0 0,1-2 0,0 0 0,1-2 0,-1 0 0,28-2 0,-17-1 0,0-2 0,0-2 0,-1 0 0,58-19 0,-72 18 0,-1-1 0,1 0 0,-1-1 0,-1-1 0,1 0 0,-1-2 0,-1 1 0,23-23 0,-31 28 0,-1-1 0,0 0 0,0 0 0,-1-1 0,1 1 0,-2-1 0,1 0 0,-1 0 0,1 0 0,-2 0 0,1-1 0,-1 1 0,-1-1 0,1 0 0,-1 1 0,0-1 0,-1 0 0,0 0 0,0 0 0,-1 1 0,0-1 0,-3-11 0,1 10 0,0 0 0,-1 0 0,0 1 0,-1-1 0,0 1 0,-1 0 0,1 0 0,-1 1 0,-1-1 0,0 1 0,0 1 0,0-1 0,0 1 0,-1 1 0,0-1 0,-1 1 0,1 1 0,-12-5 0,-6-2 0,-1 1 0,-1 1 0,1 2 0,-55-8 0,31 9 0,-1 2 0,-62 4 0,80 2 0,0 2 0,0 1 0,0 2 0,-42 13 0,37-4-1365,11-2-5461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40.823"/>
    </inkml:context>
    <inkml:brush xml:id="br0">
      <inkml:brushProperty name="width" value="0.05" units="cm"/>
      <inkml:brushProperty name="height" value="0.05" units="cm"/>
      <inkml:brushProperty name="color" value="#FFC114"/>
    </inkml:brush>
  </inkml:definitions>
  <inkml:trace contextRef="#ctx0" brushRef="#br0">317 138 24575,'4'-3'0,"-1"-2"0,-1 1 0,1 0 0,0 0 0,-1-1 0,0 0 0,0 1 0,0-1 0,-1 0 0,0 0 0,0 0 0,0 0 0,0 0 0,-1 0 0,0 0 0,0-8 0,0 11 0,-1-1 0,1 1 0,0 0 0,-1 0 0,1-1 0,-1 1 0,0 0 0,0 0 0,0 0 0,0 0 0,0 0 0,0 0 0,-1 0 0,1 0 0,-1 1 0,1-1 0,-1 0 0,0 1 0,1-1 0,-1 1 0,0 0 0,0 0 0,0 0 0,0 0 0,0 0 0,0 0 0,0 0 0,-1 0 0,1 1 0,0-1 0,0 1 0,0 0 0,-1 0 0,1-1 0,0 2 0,-1-1 0,1 0 0,-3 1 0,-4 1 0,0 0 0,0 0 0,0 1 0,1 1 0,-1-1 0,1 1 0,0 1 0,0-1 0,1 2 0,-1-1 0,1 1 0,0 0 0,-10 11 0,1 1 0,1 1 0,0 1 0,2 0 0,-12 22 0,13-19 0,1 1 0,1 1 0,1 0 0,1 0 0,1 1 0,1 0 0,-2 30 0,7-41 0,0 0 0,0 0 0,2 0 0,0 0 0,0 0 0,2 0 0,0 0 0,0-1 0,2 1 0,0-1 0,0 0 0,1 0 0,16 25 0,-17-32 0,0 0 0,0-1 0,1 0 0,0 0 0,0 0 0,1-1 0,-1 0 0,1 0 0,1 0 0,-1-1 0,0 0 0,1-1 0,14 5 0,-11-5 0,1 0 0,-1-2 0,1 1 0,-1-2 0,1 1 0,0-1 0,-1-1 0,1 0 0,13-4 0,-3 0 0,0-2 0,0-1 0,0 0 0,-1-2 0,0 0 0,-1-1 0,0-2 0,-1 0 0,27-23 0,-31 22 0,0-1 0,-1-1 0,-1 0 0,0-1 0,-1 0 0,-1-1 0,0 0 0,-2-1 0,0 0 0,-1-1 0,9-35 0,-14 43 0,0-1 0,-1 0 0,-1 0 0,0 0 0,-1 0 0,0 0 0,-1 0 0,0 1 0,-1-1 0,-1 0 0,0 0 0,-1 1 0,0 0 0,0 0 0,-2 0 0,1 0 0,-2 1 0,1 0 0,-2 0 0,-9-12 0,9 15 16,-1 0-1,0 1 1,0-1-1,0 2 1,-1-1-1,0 1 1,0 1-1,-1 0 1,1 0-1,-1 1 1,0 0-1,0 1 1,-1 1-1,1 0 1,-1 0-1,1 1 1,-1 0 0,1 1-1,-1 0 1,0 1-1,-16 3 1,18-2-88,0 0 1,0 1 0,-1 0 0,1 0 0,1 1 0,-1 0 0,1 1 0,-1 0 0,1 1-1,1 0 1,-1 0 0,1 1 0,0 0 0,1 0 0,-1 1 0,2 0 0,-1 0 0,1 0 0,0 1-1,1 0 1,0 0 0,0 1 0,-5 17 0,3-2-6755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41.318"/>
    </inkml:context>
    <inkml:brush xml:id="br0">
      <inkml:brushProperty name="width" value="0.05" units="cm"/>
      <inkml:brushProperty name="height" value="0.05" units="cm"/>
      <inkml:brushProperty name="color" value="#FFC114"/>
    </inkml:brush>
  </inkml:definitions>
  <inkml:trace contextRef="#ctx0" brushRef="#br0">239 147 24575,'-1'-8'0,"1"-1"0,-1 1 0,0 0 0,-1 0 0,0 0 0,0 0 0,0 1 0,-1-1 0,-8-13 0,10 19 0,0 0 0,0 0 0,-1 0 0,1 0 0,-1 0 0,0 1 0,1-1 0,-1 1 0,0-1 0,0 1 0,0 0 0,0 0 0,0 0 0,0 0 0,0 0 0,-3-1 0,3 2 0,-1 0 0,0 0 0,1 0 0,-1 0 0,0 0 0,1 1 0,-1-1 0,1 1 0,-1-1 0,1 1 0,-1 0 0,1 0 0,-1 0 0,1 1 0,0-1 0,0 0 0,-4 3 0,-4 5 0,0 0 0,0 0 0,1 1 0,1 0 0,-1 1 0,2 0 0,-1 0 0,1 1 0,1-1 0,0 1 0,-5 16 0,4-7 0,0 0 0,2 1 0,0 0 0,1 0 0,-1 44 0,5-48 0,1-1 0,0 1 0,2-1 0,0 1 0,0-1 0,2 0 0,0 0 0,1-1 0,1 1 0,12 21 0,-11-25 0,0-1 0,1-1 0,0 0 0,0 0 0,1-1 0,1 0 0,0-1 0,0 0 0,1 0 0,0-1 0,0-1 0,1 0 0,16 6 0,-13-7 0,0-1 0,1 0 0,-1-1 0,1-1 0,0-1 0,0 0 0,0-1 0,0-1 0,0-1 0,0 0 0,-1-1 0,1-1 0,0-1 0,-1 0 0,0-1 0,27-12 0,-29 11 0,0-2 0,-1 0 0,0 0 0,0-2 0,-1 1 0,0-2 0,0 1 0,-1-1 0,-1-1 0,0 0 0,-1-1 0,0 0 0,-1 0 0,0-1 0,-1 0 0,-1 0 0,0-1 0,5-18 0,-7 16 0,-1 0 0,-1 0 0,0 0 0,-1 0 0,-1 0 0,-1-1 0,0 1 0,-1 0 0,-1 0 0,0 0 0,-2 1 0,-12-33 0,11 36 0,0 0 0,-1 0 0,0 1 0,-1-1 0,-1 2 0,0-1 0,0 1 0,-1 1 0,0 0 0,-1 0 0,-1 1 0,1 0 0,-1 1 0,-1 0 0,-21-9 0,16 10 0,-1 1 0,1 0 0,-1 2 0,0 0 0,-1 1 0,1 1 0,0 1 0,-31 2 0,33 0 0,1 1 0,0 1 0,0 0 0,0 1 0,1 1 0,0 0 0,-1 1 0,2 1 0,-1 0 0,-20 15 0,29-18-97,1 0-1,0 0 1,0 0-1,0 1 1,1 0-1,0 0 1,0 0-1,0 1 1,1-1-1,-1 1 1,1 0-1,1 0 0,-4 9 1,0 8-6729</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41.769"/>
    </inkml:context>
    <inkml:brush xml:id="br0">
      <inkml:brushProperty name="width" value="0.05" units="cm"/>
      <inkml:brushProperty name="height" value="0.05" units="cm"/>
      <inkml:brushProperty name="color" value="#FFC114"/>
    </inkml:brush>
  </inkml:definitions>
  <inkml:trace contextRef="#ctx0" brushRef="#br0">174 146 24575,'2'-3'0,"0"1"0,-1-1 0,1 0 0,-1 0 0,0 0 0,1 0 0,-1 0 0,-1 0 0,1 0 0,0 0 0,0-5 0,1-35 0,-2 42 0,0-1 0,0 1 0,0-1 0,0 1 0,0-1 0,-1 1 0,1-1 0,0 1 0,-1 0 0,1-1 0,-1 1 0,1 0 0,-1-1 0,0 1 0,0 0 0,0 0 0,1-1 0,-1 1 0,-2-1 0,2 1 0,0 1 0,0-1 0,0 1 0,0 0 0,0-1 0,0 1 0,0 0 0,-1 0 0,1-1 0,0 1 0,0 0 0,0 0 0,0 0 0,-1 0 0,1 1 0,0-1 0,0 0 0,-2 1 0,-3 1 0,1 1 0,0 0 0,-1-1 0,1 2 0,0-1 0,0 1 0,-7 7 0,0 2 0,1 1 0,0 0 0,2 1 0,-1 0 0,2 0 0,0 1 0,1 0 0,0 1 0,2-1 0,0 1 0,1 0 0,0 1 0,1-1 0,1 0 0,1 1 0,1 0 0,0-1 0,1 1 0,1-1 0,1 1 0,0-1 0,1 0 0,1 0 0,1 0 0,0-1 0,11 20 0,-14-31 0,0 0 0,1 0 0,0 0 0,0 0 0,0-1 0,0 1 0,1-1 0,0 0 0,0 0 0,0-1 0,0 0 0,0 0 0,1 0 0,-1 0 0,9 2 0,-6-3 0,0 0 0,1-1 0,-1 0 0,0 0 0,1-1 0,-1 0 0,1 0 0,-1-1 0,1 0 0,10-3 0,-6 0 0,0 0 0,0-1 0,0 0 0,-1-1 0,0 0 0,0-1 0,0 0 0,-1-1 0,0-1 0,0 0 0,-1 0 0,0-1 0,13-17 0,-14 13 0,-1 1 0,-1-1 0,-1 0 0,0-1 0,0 1 0,-1-1 0,-1 0 0,-1 0 0,0-1 0,-1 1 0,-1-1 0,0 1 0,-1-1 0,-1 0 0,0 1 0,-6-26 0,5 30 0,-1 1 0,0 0 0,0 0 0,-1 0 0,-1 0 0,0 1 0,0-1 0,-1 1 0,0 1 0,0-1 0,-1 1 0,0 0 0,-1 1 0,1-1 0,-1 1 0,-1 1 0,0 0 0,1 0 0,-2 1 0,1 0 0,-1 0 0,1 1 0,-1 0 0,-1 1 0,-11-3 0,9 4-114,0 0 1,0 1-1,0 1 0,0 0 0,0 0 1,0 1-1,0 1 0,1 0 0,-1 1 1,0 0-1,-19 9 0,-3 4-6712</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28.685"/>
    </inkml:context>
    <inkml:brush xml:id="br0">
      <inkml:brushProperty name="width" value="0.05" units="cm"/>
      <inkml:brushProperty name="height" value="0.05" units="cm"/>
      <inkml:brushProperty name="color" value="#FFC114"/>
    </inkml:brush>
  </inkml:definitions>
  <inkml:trace contextRef="#ctx0" brushRef="#br0">538 12 24575,'2'-1'0,"-1"0"0,1 0 0,0 0 0,-1 0 0,1 0 0,0 1 0,0-1 0,0 1 0,-1-1 0,1 1 0,0 0 0,0-1 0,0 1 0,3 0 0,34 4 0,-12-1 0,-25-3 0,0 0 0,1 0 0,0 0 0,-1 0 0,1 0 0,0-1 0,-1 1 0,1 0 0,0-1 0,-1 0 0,1 0 0,-1 0 0,5-2 0,-9 3 0,-1-1 0,1 1 0,0 0 0,0 0 0,-1 0 0,1 0 0,0 0 0,0 0 0,-4 2 0,-24 3 0,0 3 0,0 0 0,1 2 0,0 1 0,1 1 0,0 2 0,-46 30 0,42-21 0,1 1 0,2 2 0,0 1 0,1 1 0,-38 53 0,39-44 0,2 1 0,-29 56 0,46-77 0,0 0 0,1 1 0,1 0 0,1 0 0,0 1 0,2-1 0,0 1 0,-1 27 0,4-38 0,1 0 0,0 0 0,0 1 0,0-1 0,1 0 0,0-1 0,1 1 0,0 0 0,0-1 0,1 1 0,0-1 0,0 0 0,6 8 0,-2-6 0,-1-1 0,2 0 0,-1 0 0,1-1 0,0 0 0,0 0 0,1-1 0,16 7 0,3-1 0,1-1 0,0-2 0,0-2 0,0 0 0,1-2 0,33 1 0,-6-3 0,0-2 0,0-3 0,-1-2 0,1-3 0,-1-3 0,-1-2 0,91-31 0,-122 34 0,-1-2 0,0 0 0,-1-2 0,0 0 0,32-26 0,-43 28 0,0 0 0,0 0 0,-1-2 0,0 1 0,-1-1 0,-1-1 0,0 1 0,-1-2 0,0 1 0,6-17 0,-5 5 0,-1-1 0,-1 0 0,6-51 0,-11 58 0,-1-1 0,0 1 0,-2 0 0,-1 0 0,0 0 0,-6-21 0,7 34 0,-1 1 0,0-1 0,0 0 0,-1 1 0,0 0 0,0-1 0,0 1 0,-1 0 0,0 1 0,0-1 0,-1 1 0,1-1 0,-1 1 0,0 1 0,-1-1 0,1 1 0,-1 0 0,0 0 0,0 0 0,0 1 0,0 0 0,-1 0 0,1 1 0,-1 0 0,1 0 0,-1 0 0,0 1 0,0 0 0,-13 0 0,-11 2 69,1 1-1,-1 1 0,1 2 0,-32 8 1,11 2-923,-72 31 1,88-30-5973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29.451"/>
    </inkml:context>
    <inkml:brush xml:id="br0">
      <inkml:brushProperty name="width" value="0.05" units="cm"/>
      <inkml:brushProperty name="height" value="0.05" units="cm"/>
      <inkml:brushProperty name="color" value="#FFC114"/>
    </inkml:brush>
  </inkml:definitions>
  <inkml:trace contextRef="#ctx0" brushRef="#br0">297 61 24575,'0'-9'0,"2"0"0,-1 1 0,1-1 0,0 1 0,4-9 0,-134 366 0,-26-3 0,148-336 0,-10 27 0,15-35 0,0 0 0,0 1 0,1-1 0,-1 1 0,1-1 0,-1 1 0,1 0 0,0-1 0,0 1 0,0-1 0,1 6 0,0-7 0,-1 0 0,0 0 0,1 0 0,0 0 0,-1-1 0,1 1 0,0 0 0,-1 0 0,1 0 0,0 0 0,0-1 0,-1 1 0,1 0 0,0-1 0,0 1 0,0-1 0,0 1 0,0-1 0,0 1 0,0-1 0,0 0 0,0 0 0,2 1 0,28 1 0,-25-2 0,103 1 0,155 21 0,-60 22 0,33 4 0,-233-47 0,1 0 0,-1-1 0,1 0 0,-1 0 0,1 0 0,0 0 0,-1-1 0,1 1 0,-1-1 0,0 0 0,1-1 0,-1 1 0,5-3 0,-6 1 0,0 1 0,0 0 0,0-1 0,-1 0 0,1 0 0,-1 0 0,1 0 0,-1 0 0,0-1 0,-1 1 0,1 0 0,0-1 0,-1 0 0,0 1 0,2-7 0,4-25 0,-2 1 0,-1-1 0,-1 0 0,-4-56 0,1 45 0,0-2 0,-3-1 0,-1 1 0,-20-86 0,19 115 0,0 0 0,-1 1 0,-2 0 0,0 1 0,0-1 0,-2 1 0,0 1 0,-1 0 0,0 0 0,-1 1 0,-1 1 0,-22-19 0,-25-14-1365,52 39-5461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32.100"/>
    </inkml:context>
    <inkml:brush xml:id="br0">
      <inkml:brushProperty name="width" value="0.05" units="cm"/>
      <inkml:brushProperty name="height" value="0.05" units="cm"/>
      <inkml:brushProperty name="color" value="#FFC114"/>
    </inkml:brush>
  </inkml:definitions>
  <inkml:trace contextRef="#ctx0" brushRef="#br0">31 566 24575,'0'-59'0,"1"99"0,-4 100 0,1-119 0,-1 0 0,-1 1 0,0-1 0,-12 29 0,21-71 0,-1-1 0,0 1 0,-1-27 0,2-9 0,80-422 0,-80 457 0,0-5 0,-4 16 0,1 0 0,0 0 0,1 0 0,0 0 0,1 0 0,0 1 0,1 0 0,11-19 0,-16 29 0,0-1 0,1 0 0,-1 1 0,1-1 0,-1 1 0,1-1 0,-1 0 0,1 1 0,-1 0 0,1-1 0,-1 1 0,1-1 0,0 1 0,-1 0 0,1-1 0,0 1 0,-1 0 0,1 0 0,0-1 0,0 1 0,-1 0 0,1 0 0,0 0 0,0 0 0,-1 0 0,1 0 0,0 0 0,-1 0 0,1 0 0,0 0 0,0 1 0,-1-1 0,1 0 0,0 0 0,-1 1 0,1-1 0,0 1 0,-1-1 0,1 0 0,-1 1 0,1-1 0,0 1 0,-1-1 0,1 1 0,0 0 0,2 3 0,-1 0 0,1 0 0,-1 1 0,1-1 0,2 8 0,16 53 0,-3 0 0,13 91 0,-17-82 0,1 6-455,-2 1 0,2 109 0,-15-167-6371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32.283"/>
    </inkml:context>
    <inkml:brush xml:id="br0">
      <inkml:brushProperty name="width" value="0.05" units="cm"/>
      <inkml:brushProperty name="height" value="0.05" units="cm"/>
      <inkml:brushProperty name="color" value="#FFC114"/>
    </inkml:brush>
  </inkml:definitions>
  <inkml:trace contextRef="#ctx0" brushRef="#br0">0 38 24575,'3'0'0,"4"0"0,4 0 0,3 0 0,4 0 0,6 0 0,5-3 0,3-1 0,2-2 0,1-1 0,1-2 0,-6 1-8191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32.484"/>
    </inkml:context>
    <inkml:brush xml:id="br0">
      <inkml:brushProperty name="width" value="0.05" units="cm"/>
      <inkml:brushProperty name="height" value="0.05" units="cm"/>
      <inkml:brushProperty name="color" value="#FFC114"/>
    </inkml:brush>
  </inkml:definitions>
  <inkml:trace contextRef="#ctx0" brushRef="#br0">2 82 24575,'0'-16'0,"-1"11"0,1 0 0,0 0 0,0 1 0,0-1 0,0 0 0,1 0 0,0 0 0,0 0 0,0 0 0,4-6 0,-5 10 0,0 1 0,0 0 0,0-1 0,0 1 0,1 0 0,-1 0 0,0-1 0,0 1 0,0 0 0,1 0 0,-1-1 0,0 1 0,0 0 0,1 0 0,-1 0 0,0-1 0,1 1 0,-1 0 0,0 0 0,0 0 0,1 0 0,-1 0 0,0 0 0,1 0 0,-1 0 0,0 0 0,1 0 0,-1 0 0,0 0 0,1 0 0,-1 0 0,0 0 0,1 0 0,8 9 0,3 18 0,4 29 29,-2 2-1,-4-1 0,7 95 1,-3-17-1508,-10-107-5347</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32.893"/>
    </inkml:context>
    <inkml:brush xml:id="br0">
      <inkml:brushProperty name="width" value="0.05" units="cm"/>
      <inkml:brushProperty name="height" value="0.05" units="cm"/>
      <inkml:brushProperty name="color" value="#FFC114"/>
    </inkml:brush>
  </inkml:definitions>
  <inkml:trace contextRef="#ctx0" brushRef="#br0">0 255 24575,'34'4'0,"-31"-2"0,1-2 0,0 1 0,0 0 0,0-1 0,0 1 0,0-1 0,0 0 0,0-1 0,-1 1 0,1-1 0,5-1 0,-2 0 0,0 0 0,-1-1 0,1-1 0,-1 1 0,1-1 0,-1 0 0,0 0 0,0-1 0,-1 1 0,1-1 0,-1-1 0,0 1 0,-1-1 0,1 0 0,-1 0 0,0 0 0,3-8 0,-2 3 0,-1 0 0,-1 0 0,1 0 0,-2 0 0,0-1 0,0 1 0,-1-1 0,0 1 0,-1-1 0,-1-13 0,1 24 0,0-1 0,0 1 0,0-1 0,-1 0 0,1 1 0,0-1 0,-1 1 0,1-1 0,-1 1 0,1-1 0,-1 1 0,1 0 0,-1-1 0,0 1 0,0 0 0,0 0 0,0-1 0,0 1 0,0 0 0,0 0 0,-2-1 0,2 1 0,0 1 0,0 0 0,-1 0 0,1-1 0,0 1 0,-1 0 0,1 0 0,0 0 0,-1 0 0,1 0 0,0 1 0,-1-1 0,1 0 0,0 1 0,0-1 0,-1 1 0,1-1 0,0 1 0,-1 0 0,-6 4 0,1 0 0,0 0 0,0 1 0,1 0 0,-12 13 0,6-5 0,1 1 0,1 0 0,0 1 0,1 0 0,-7 17 0,12-24 0,1-1 0,0 1 0,1 0 0,0 0 0,0 0 0,1 1 0,0-1 0,0 0 0,1 0 0,1 1 0,2 17 0,-2-24 18,0 1 0,0-1 0,0 1 0,1-1 0,-1 0 0,1 1 0,-1-1 0,1 0 0,0 0 0,1 0 0,-1-1 0,0 1 0,1 0 0,0-1 0,-1 0 0,1 1 0,0-1 0,6 3 0,-2-2-232,0 0 1,1-1 0,-1 1-1,1-1 1,-1-1 0,1 0-1,12 1 1,9-1-6613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57.818"/>
    </inkml:context>
    <inkml:brush xml:id="br0">
      <inkml:brushProperty name="width" value="0.05" units="cm"/>
      <inkml:brushProperty name="height" value="0.05" units="cm"/>
      <inkml:brushProperty name="color" value="#FFC114"/>
    </inkml:brush>
  </inkml:definitions>
  <inkml:trace contextRef="#ctx0" brushRef="#br0">1 14 24575,'3'-3'0,"1"-3"0,-1 1 0,3 5 0,0 6 0,-1 4 0,2 7 0,0 6 0,-2 5 0,-2 4 0,0 2 0,-2 1 0,-1 2 0,0-4 0,0-1 0,-3-4 0,-1-2 0,0-7-8191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33.112"/>
    </inkml:context>
    <inkml:brush xml:id="br0">
      <inkml:brushProperty name="width" value="0.05" units="cm"/>
      <inkml:brushProperty name="height" value="0.05" units="cm"/>
      <inkml:brushProperty name="color" value="#FFC114"/>
    </inkml:brush>
  </inkml:definitions>
  <inkml:trace contextRef="#ctx0" brushRef="#br0">1 0 24575,'0'4'0,"0"2"0,3 5 0,1 3 0,2 4 0,4 6 0,3 5 0,2 0 0,2 1 0,0 1 0,-2-1 0,-1-3 0,1-4 0,-4-2 0,1-1 0,-2-2 0,-3-4-8191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33.312"/>
    </inkml:context>
    <inkml:brush xml:id="br0">
      <inkml:brushProperty name="width" value="0.05" units="cm"/>
      <inkml:brushProperty name="height" value="0.05" units="cm"/>
      <inkml:brushProperty name="color" value="#FFC114"/>
    </inkml:brush>
  </inkml:definitions>
  <inkml:trace contextRef="#ctx0" brushRef="#br0">207 9 24575,'0'-3'0,"-3"-1"0,-1 3 0,-3 5 0,0 7 0,-2 5 0,-2 6 0,-2 5 0,-3 7 0,0 3 0,-1 1 0,-1-2 0,0-2 0,0 0 0,1-4 0,2-3 0,4-4 0,4-6-8191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33.484"/>
    </inkml:context>
    <inkml:brush xml:id="br0">
      <inkml:brushProperty name="width" value="0.05" units="cm"/>
      <inkml:brushProperty name="height" value="0.05" units="cm"/>
      <inkml:brushProperty name="color" value="#FFC114"/>
    </inkml:brush>
  </inkml:definitions>
  <inkml:trace contextRef="#ctx0" brushRef="#br0">1 1 24575,'3'3'0,"1"4"0,2 1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36.599"/>
    </inkml:context>
    <inkml:brush xml:id="br0">
      <inkml:brushProperty name="width" value="0.05" units="cm"/>
      <inkml:brushProperty name="height" value="0.05" units="cm"/>
      <inkml:brushProperty name="color" value="#FFC114"/>
    </inkml:brush>
  </inkml:definitions>
  <inkml:trace contextRef="#ctx0" brushRef="#br0">33 18 24575,'7'-8'0,"2"-1"0,-9 9 0,1 0 0,-1 1 0,0-1 0,1 0 0,-1 0 0,0 1 0,0-1 0,1 1 0,-1-1 0,0 0 0,0 1 0,1-1 0,-1 1 0,0-1 0,0 0 0,0 1 0,0-1 0,0 1 0,0-1 0,1 1 0,-1-1 0,0 1 0,0-1 0,0 0 0,-1 1 0,1-1 0,0 1 0,0-1 0,0 1 0,0 0 0,-2 51 0,-11 65 0,1-17 0,-14 881-428,76 1-15,-36-795 435,8 148-489,-21-323-6318</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36.881"/>
    </inkml:context>
    <inkml:brush xml:id="br0">
      <inkml:brushProperty name="width" value="0.05" units="cm"/>
      <inkml:brushProperty name="height" value="0.05" units="cm"/>
      <inkml:brushProperty name="color" value="#FFC114"/>
    </inkml:brush>
  </inkml:definitions>
  <inkml:trace contextRef="#ctx0" brushRef="#br0">0 0 24575,'3'0'0,"4"3"0,4 1 0,3 3 0,2 3 0,1 3 0,1 2 0,3 1 0,1 1 0,0-2 0,-2-1 0,0 1 0,-1-3 0,2-3 0,-2-4-8191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37.097"/>
    </inkml:context>
    <inkml:brush xml:id="br0">
      <inkml:brushProperty name="width" value="0.05" units="cm"/>
      <inkml:brushProperty name="height" value="0.05" units="cm"/>
      <inkml:brushProperty name="color" value="#FFC114"/>
    </inkml:brush>
  </inkml:definitions>
  <inkml:trace contextRef="#ctx0" brushRef="#br0">87 149 24575,'7'-33'0,"-1"13"0,14-76 0,-53 145 0,-31 36-1365,41-58-5461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37.672"/>
    </inkml:context>
    <inkml:brush xml:id="br0">
      <inkml:brushProperty name="width" value="0.05" units="cm"/>
      <inkml:brushProperty name="height" value="0.05" units="cm"/>
      <inkml:brushProperty name="color" value="#FFC114"/>
    </inkml:brush>
  </inkml:definitions>
  <inkml:trace contextRef="#ctx0" brushRef="#br0">483 142 24575,'0'-9'0,"0"0"0,0 0 0,-1 0 0,0 1 0,-1-1 0,0 0 0,-6-15 0,7 21 0,-1-1 0,0 1 0,-1 0 0,1-1 0,0 1 0,-1 0 0,0 1 0,0-1 0,0 0 0,0 1 0,0 0 0,0 0 0,-1 0 0,1 0 0,-1 0 0,1 1 0,-1-1 0,0 1 0,1 0 0,-6-1 0,-7 0 0,0 0 0,1 1 0,-1 0 0,0 2 0,1 0 0,-1 0 0,1 2 0,-29 7 0,12 0 0,1 1 0,0 2 0,-33 18 0,56-27 0,0 0 0,1 1 0,-1 0 0,1 1 0,0-1 0,-11 13 0,17-16 0,-1-1 0,1 1 0,0-1 0,0 1 0,0 0 0,0 0 0,1-1 0,-1 1 0,0 0 0,1 0 0,-1 0 0,1 0 0,0 0 0,0 0 0,-1 0 0,1 0 0,0 0 0,1 0 0,-1 0 0,0 0 0,1 0 0,-1 0 0,1 0 0,-1 0 0,1-1 0,0 1 0,0 0 0,0 0 0,0-1 0,0 1 0,0 0 0,1-1 0,-1 1 0,0-1 0,1 0 0,1 2 0,6 5 0,1 0 0,0-1 0,0 0 0,1 0 0,-1-1 0,1-1 0,15 6 0,89 24 0,-64-21 0,-12-3 0,-18-6 0,0 1 0,38 17 0,-57-22 0,-1-1 0,0 1 0,0-1 0,0 1 0,0-1 0,0 1 0,0 0 0,0 0 0,0 0 0,0-1 0,0 1 0,0 0 0,0 0 0,-1 0 0,1 0 0,0 0 0,0 2 0,-1-2 0,0 0 0,0-1 0,0 1 0,0-1 0,0 1 0,-1-1 0,1 1 0,0-1 0,0 1 0,-1-1 0,1 1 0,0-1 0,-1 1 0,1-1 0,0 1 0,-1-1 0,1 0 0,-1 1 0,1-1 0,0 0 0,-1 1 0,1-1 0,-1 0 0,1 1 0,-1-1 0,0 0 0,-6 3 0,-1 0 0,1-1 0,-1 0 0,-8 1 0,-27 3-341,0-1 0,0-3-1,-56-3 1,53-2-6485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38.186"/>
    </inkml:context>
    <inkml:brush xml:id="br0">
      <inkml:brushProperty name="width" value="0.05" units="cm"/>
      <inkml:brushProperty name="height" value="0.05" units="cm"/>
      <inkml:brushProperty name="color" value="#FFC114"/>
    </inkml:brush>
  </inkml:definitions>
  <inkml:trace contextRef="#ctx0" brushRef="#br0">102 211 24575,'8'0'0,"1"-1"0,-1 0 0,0 0 0,0-1 0,1 0 0,-1-1 0,-1 1 0,1-2 0,0 1 0,-1-1 0,0 0 0,1-1 0,9-7 0,-12 8 0,-1 0 0,1-1 0,-1 1 0,0-1 0,0 0 0,0 0 0,-1-1 0,1 1 0,-1-1 0,-1 1 0,1-1 0,-1 0 0,0 0 0,0 0 0,-1 0 0,1 0 0,-1-1 0,0-8 0,-1 13 0,0 0 0,0 0 0,0 0 0,0 0 0,0 0 0,-1-1 0,1 1 0,-1 0 0,1 0 0,-1 0 0,0 0 0,0 0 0,0 0 0,0 1 0,0-1 0,0 0 0,0 0 0,-1 1 0,1-1 0,0 1 0,-1-1 0,0 1 0,1-1 0,-1 1 0,0 0 0,0 0 0,1 0 0,-1 0 0,0 0 0,0 0 0,0 1 0,0-1 0,0 1 0,0-1 0,-1 1 0,1 0 0,0 0 0,0 0 0,0 0 0,0 0 0,0 0 0,-3 1 0,-2 0 0,-1 0 0,1 1 0,-1 0 0,1 0 0,0 1 0,0 0 0,0 0 0,0 1 0,0 0 0,-9 7 0,0 3 0,1 0 0,0 1 0,1 1 0,-14 19 0,23-28 0,0 1 0,1-1 0,-1 1 0,1-1 0,1 1 0,0 1 0,0-1 0,0 0 0,1 1 0,1-1 0,-1 1 0,0 14 0,3-20 0,-1 0 0,0 1 0,1-1 0,-1 0 0,1 0 0,0 1 0,0-1 0,1 0 0,-1 0 0,0 0 0,1 0 0,0-1 0,0 1 0,0 0 0,0-1 0,4 5 0,-2-4 0,0 0 0,0 0 0,0-1 0,1 1 0,-1-1 0,1 0 0,0 0 0,-1-1 0,1 1 0,5 0 0,4 0 0,0 0 0,-1-2 0,1 1 0,0-2 0,-1 0 0,1 0 0,16-5 0,-15 2 0,0 0 0,-1-1 0,1-1 0,-1-1 0,0 0 0,-1 0 0,0-1 0,17-14 0,-23 16 0,0 0 0,0-1 0,0 0 0,0-1 0,-1 1 0,-1-1 0,1 0 0,-1 0 0,0-1 0,-1 0 0,0 0 0,-1 0 0,0 0 0,3-13 0,-6 20 0,1 0 0,-1 0 0,0 0 0,0 0 0,0 0 0,0 0 0,-1 1 0,1-1 0,0 0 0,-2-3 0,-3 2 0,-3 13 0,3 0-105,0 1 0,1-1 0,0 1 0,1 0 0,0 0 0,0 0 0,2 0 0,-1 0 0,1 0 0,1 1 0,0-1 0,2 12 0,1-6-6721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38.620"/>
    </inkml:context>
    <inkml:brush xml:id="br0">
      <inkml:brushProperty name="width" value="0.05" units="cm"/>
      <inkml:brushProperty name="height" value="0.05" units="cm"/>
      <inkml:brushProperty name="color" value="#FFC114"/>
    </inkml:brush>
  </inkml:definitions>
  <inkml:trace contextRef="#ctx0" brushRef="#br0">1 217 24575,'1'-9'0,"1"-1"0,0 1 0,1-1 0,0 1 0,8-16 0,-11 25 0,0 0 0,0-1 0,0 1 0,0 0 0,0 0 0,0 0 0,0 0 0,0-1 0,0 1 0,0 0 0,0 0 0,0 0 0,0 0 0,0-1 0,0 1 0,1 0 0,-1 0 0,0 0 0,0 0 0,0 0 0,0-1 0,0 1 0,0 0 0,0 0 0,0 0 0,1 0 0,-1 0 0,0 0 0,0-1 0,0 1 0,0 0 0,0 0 0,1 0 0,-1 0 0,0 0 0,0 0 0,0 0 0,0 0 0,1 0 0,-1 0 0,0 0 0,0 0 0,0 0 0,0 0 0,1 0 0,-1 0 0,0 0 0,0 0 0,0 0 0,0 0 0,1 0 0,-1 0 0,0 0 0,0 0 0,0 0 0,0 1 0,0-1 0,1 0 0,-1 0 0,0 0 0,4 15 0,-2 22 0,-2-16 0,0 64 0,4 0 0,23 138 0,-36-294 0,-1 17 0,-4-94 0,13 120 0,1 0 0,2-1 0,1 1 0,1 0 0,10-32 0,-12 51 0,2 0 0,-1 0 0,1 0 0,0 0 0,1 1 0,0 0 0,0 0 0,1 0 0,0 1 0,8-9 0,-10 12 0,0 1 0,0 0 0,1 0 0,-1 0 0,0 1 0,1-1 0,0 1 0,-1 0 0,1 0 0,0 1 0,0 0 0,0 0 0,0 0 0,1 0 0,-1 1 0,0-1 0,0 1 0,0 1 0,0-1 0,8 2 0,-6 0 0,1 0 0,-1 0 0,-1 1 0,1-1 0,0 2 0,-1-1 0,1 1 0,-1 0 0,8 6 0,-12-8 0,0-1 0,-1 1 0,1-1 0,-1 1 0,1 0 0,-1-1 0,0 1 0,1 0 0,-1 0 0,0 0 0,-1 0 0,1 0 0,0 0 0,0 0 0,-1 0 0,1 0 0,-1 1 0,0-1 0,0 0 0,1 0 0,-1 0 0,-1 0 0,1 1 0,0-1 0,0 0 0,-1 0 0,0 0 0,1 0 0,-1 0 0,0 0 0,0 0 0,0 0 0,0 0 0,0 0 0,-3 2 0,-3 5-273,0-1 0,-1 0 0,0 0 0,-17 12 0,3-5-6553</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38.791"/>
    </inkml:context>
    <inkml:brush xml:id="br0">
      <inkml:brushProperty name="width" value="0.05" units="cm"/>
      <inkml:brushProperty name="height" value="0.05" units="cm"/>
      <inkml:brushProperty name="color" value="#FFC114"/>
    </inkml:brush>
  </inkml:definitions>
  <inkml:trace contextRef="#ctx0" brushRef="#br0">1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58.114"/>
    </inkml:context>
    <inkml:brush xml:id="br0">
      <inkml:brushProperty name="width" value="0.05" units="cm"/>
      <inkml:brushProperty name="height" value="0.05" units="cm"/>
      <inkml:brushProperty name="color" value="#FFC114"/>
    </inkml:brush>
  </inkml:definitions>
  <inkml:trace contextRef="#ctx0" brushRef="#br0">110 45 24575,'3'-6'0,"-2"3"0,1-1 0,0 0 0,0 0 0,0 1 0,0-1 0,0 1 0,1 0 0,0 0 0,4-5 0,-21 32 0,-2-6 0,0 0 0,-39 29 0,25-22 0,29-24 0,1-1 0,-1 1 0,1-1 0,-1 0 0,1 1 0,-1-1 0,1 1 0,0 0 0,-1-1 0,1 1 0,-1-1 0,1 1 0,0 0 0,0-1 0,0 1 0,-1 0 0,1-1 0,0 1 0,0 0 0,0-1 0,0 1 0,0 0 0,0-1 0,0 1 0,0 0 0,0-1 0,0 1 0,1 0 0,-1-1 0,0 1 0,0 0 0,1-1 0,-1 1 0,0-1 0,1 1 0,-1-1 0,0 1 0,1 0 0,-1-1 0,1 1 0,-1-1 0,1 0 0,-1 1 0,1-1 0,0 1 0,-1-1 0,1 0 0,-1 0 0,2 1 0,5 3 0,0 0 0,0-1 0,12 4 0,-11-4 0,17 10 82,0 0-1,-1 2 0,27 21 1,-22-15-928,38 20 1,-43-29-5981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39.086"/>
    </inkml:context>
    <inkml:brush xml:id="br0">
      <inkml:brushProperty name="width" value="0.05" units="cm"/>
      <inkml:brushProperty name="height" value="0.05" units="cm"/>
      <inkml:brushProperty name="color" value="#FFC114"/>
    </inkml:brush>
  </inkml:definitions>
  <inkml:trace contextRef="#ctx0" brushRef="#br0">263 11 24575,'0'0'0,"1"0"0,-1 0 0,0 0 0,0 0 0,0 0 0,1 0 0,-1 0 0,0 0 0,0 0 0,1 0 0,-1 0 0,0 0 0,0 0 0,0 0 0,1 0 0,-1 0 0,0-1 0,0 1 0,0 0 0,1 0 0,-1 0 0,0 0 0,0 0 0,0 0 0,0-1 0,1 1 0,-1 0 0,0 0 0,0 0 0,0 0 0,0-1 0,0 1 0,0 0 0,0 0 0,0 0 0,1-1 0,-1 1 0,0 0 0,0 0 0,0 0 0,0-1 0,0 1 0,0 0 0,0 0 0,0-1 0,0 1 0,0 0 0,-1-1 0,1 1 0,0 0 0,0-1 0,-1 1 0,1 0 0,0-1 0,-1 1 0,1 0 0,0 0 0,-1-1 0,1 1 0,-1 0 0,1 0 0,0 0 0,-1 0 0,1-1 0,-1 1 0,1 0 0,0 0 0,-1 0 0,1 0 0,-1 0 0,1 0 0,-1 0 0,1 0 0,0 0 0,-1 0 0,1 0 0,-1 1 0,-14 2 0,0 1 0,0 1 0,0 1 0,1 0 0,0 0 0,0 2 0,1 0 0,0 0 0,-22 19 0,26-20 0,1 2 0,0-1 0,0 1 0,0 0 0,1 1 0,1-1 0,-1 1 0,2 1 0,-1-1 0,1 1 0,1 0 0,0 0 0,-3 17 0,6-23 20,0 0 0,1 0 0,-1 0 1,1 0-1,0 1 0,0-1 0,1 0 0,0 0 0,0 0 0,0 0 0,1 0 0,-1 0 0,1 0 0,0 0 0,0 0 0,5 6 1,-3-6-153,0 0 1,0-1 0,1 1-1,0-1 1,0 0 0,0 0 0,0-1-1,0 1 1,1-1 0,0 0 0,0 0-1,11 3 1,18 4-6695</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40.023"/>
    </inkml:context>
    <inkml:brush xml:id="br0">
      <inkml:brushProperty name="width" value="0.05" units="cm"/>
      <inkml:brushProperty name="height" value="0.05" units="cm"/>
      <inkml:brushProperty name="color" value="#FFC114"/>
    </inkml:brush>
  </inkml:definitions>
  <inkml:trace contextRef="#ctx0" brushRef="#br0">194 105 24575,'0'-3'0,"-1"-1"0,1 0 0,-1 1 0,0-1 0,0 1 0,0-1 0,0 1 0,-1 0 0,1-1 0,-1 1 0,0 0 0,0 0 0,0 0 0,0 0 0,-1 0 0,1 1 0,-1-1 0,1 1 0,-1-1 0,-5-2 0,6 4 0,0-1 0,-1 1 0,1 0 0,0 0 0,-1 0 0,0 0 0,1 0 0,-1 0 0,1 1 0,-1-1 0,0 1 0,1 0 0,-1 0 0,0 0 0,1 0 0,-1 0 0,0 1 0,1-1 0,-1 1 0,0-1 0,1 1 0,-1 0 0,1 0 0,-1 0 0,1 1 0,0-1 0,0 0 0,-3 3 0,-3 3 0,1 1 0,0 0 0,0 1 0,1 0 0,0 0 0,1 0 0,0 1 0,0 0 0,1 0 0,0 0 0,0 0 0,2 1 0,-1-1 0,1 1 0,1-1 0,0 1 0,0 13 0,1-21 0,1-1 0,-1 1 0,1-1 0,-1 1 0,1-1 0,0 1 0,0-1 0,0 0 0,0 0 0,0 1 0,1-1 0,-1 0 0,1 0 0,-1 0 0,1-1 0,0 1 0,0 0 0,0-1 0,0 1 0,0-1 0,0 1 0,0-1 0,0 0 0,1 0 0,-1 0 0,0 0 0,1 0 0,-1-1 0,1 1 0,-1-1 0,4 1 0,5 0 0,1 0 0,-1 0 0,1-1 0,-1-1 0,18-3 0,-13 1 0,0 0 0,0-2 0,-1 0 0,1 0 0,-1-2 0,-1 0 0,1 0 0,17-14 0,-25 16 0,0 0 0,0-1 0,0 0 0,-1 0 0,0-1 0,0 1 0,-1-1 0,0-1 0,0 1 0,0-1 0,-1 0 0,0 0 0,-1 0 0,0 0 0,0-1 0,2-15 0,-4 20 0,-1 1 0,0-1 0,0 0 0,-1 1 0,1-1 0,-1 1 0,0-1 0,1 1 0,-2-1 0,1 1 0,0-1 0,-1 1 0,1 0 0,-3-3 0,3 4 0,0 0 0,-1 1 0,1-1 0,0 1 0,-1-1 0,1 1 0,-1-1 0,1 1 0,-1 0 0,0 0 0,1 0 0,-1 0 0,0 0 0,0 0 0,0 0 0,0 1 0,0-1 0,0 1 0,0-1 0,0 1 0,0 0 0,0 0 0,0 0 0,0 0 0,-4 1 0,6-1 0,-1 0 0,0 0 0,1 0 0,-1 0 0,0 0 0,1 0 0,-1 0 0,0 0 0,1 1 0,-1-1 0,0 0 0,1 1 0,-1-1 0,1 0 0,-1 1 0,1-1 0,-1 1 0,1-1 0,-1 1 0,1-1 0,-1 1 0,1-1 0,-1 1 0,1-1 0,0 1 0,-1-1 0,1 1 0,0 0 0,0-1 0,0 1 0,-1 0 0,1-1 0,0 1 0,0 0 0,0-1 0,0 1 0,0 0 0,0-1 0,0 1 0,0 0 0,0-1 0,0 1 0,1 0 0,-1-1 0,0 1 0,0 0 0,1 0 0,0 0 0,0 1 0,0-1 0,0 0 0,0 0 0,0 1 0,0-1 0,0 0 0,0 0 0,0 0 0,0-1 0,1 1 0,-1 0 0,0 0 0,1-1 0,-1 1 0,1 0 0,-1-1 0,0 1 0,1-1 0,-1 0 0,4 1 0,2-2 0,0 0 0,0 0 0,0-1 0,0 1 0,9-5 0,-12 4 0,0 1 0,0-1 0,1 1 0,-1 0 0,0 0 0,1 0 0,-1 0 0,1 1 0,-1 0 0,1 0 0,-1 0 0,1 0 0,-1 1 0,1 0 0,-1 0 0,6 2 0,-3 1 0,1 0 0,-1 1 0,0 0 0,0 0 0,-1 1 0,1 0 0,9 11 0,0 1 0,-16-18 0,0 0 0,1 0 0,-1 1 0,1-1 0,-1 0 0,0 0 0,1 0 0,-1 0 0,0 1 0,1-1 0,-1 0 0,1 0 0,-1 0 0,0 0 0,1 0 0,-1 0 0,1 0 0,-1 0 0,1 0 0,-1 0 0,0 0 0,1 0 0,-1 0 0,1-1 0,-1 1 0,0 0 0,1 0 0,-1 0 0,0-1 0,1 1 0,-1 0 0,0 0 0,1-1 0,-1 1 0,1-1 0,12-14 0,-8 9 0,3-4 0,1 2 0,0-1 0,0 1 0,1 1 0,14-9 0,-22 15 0,1-1 0,-1 1 0,1 0 0,-1 0 0,1 0 0,-1 1 0,1-1 0,0 1 0,-1-1 0,1 1 0,0 0 0,0 0 0,3 0 0,-5 1 0,1-1 0,0 1 0,0 0 0,-1 0 0,1-1 0,0 1 0,-1 0 0,1 1 0,-1-1 0,1 0 0,-1 0 0,1 1 0,-1-1 0,0 0 0,0 1 0,0-1 0,0 1 0,0 0 0,0-1 0,0 1 0,0 2 0,4 9 0,-1 0 0,-1 0 0,3 26 0,5 15 0,-11-54 0,0 1 0,0-1 0,0 0 0,0 0 0,0 1 0,0-1 0,0 0 0,0 0 0,0 1 0,0-1 0,0 0 0,0 0 0,0 1 0,0-1 0,0 0 0,1 0 0,-1 0 0,0 1 0,0-1 0,0 0 0,0 0 0,1 0 0,-1 0 0,0 1 0,0-1 0,0 0 0,1 0 0,-1 0 0,0 0 0,0 0 0,0 0 0,1 0 0,-1 0 0,0 0 0,0 0 0,1 1 0,-1-1 0,0 0 0,0 0 0,1 0 0,-1-1 0,0 1 0,0 0 0,1 0 0,-1 0 0,0 0 0,0 0 0,0 0 0,1 0 0,-1 0 0,0 0 0,0 0 0,0-1 0,1 1 0,-1 0 0,0 0 0,0 0 0,0 0 0,0-1 0,1 1 0,-1 0 0,0 0 0,0 0 0,0-1 0,0 1 0,0 0 0,13-21 0,-10 14 0,6-6 0,0 1 0,1-1 0,0 1 0,1 1 0,0 0 0,17-13 0,-23 21 0,-1 0 0,0 0 0,1 0 0,-1 1 0,1-1 0,0 1 0,-1 0 0,1 1 0,0-1 0,0 1 0,1 0 0,-1 0 0,0 1 0,0-1 0,0 1 0,1 0 0,-1 1 0,0-1 0,0 1 0,0 0 0,0 0 0,10 4 0,-11-2 15,0-1 0,0 1 0,0-1 0,0 1-1,-1 0 1,1 1 0,-1-1 0,0 1 0,0-1 0,0 1-1,-1 0 1,1 0 0,-1 0 0,0 0 0,0 1 0,0-1 0,-1 1-1,1-1 1,-1 1 0,0-1 0,-1 1 0,1 7 0,0 0-229,-1 0 1,0-1 0,-1 1-1,0 0 1,-1 0 0,0-1-1,-8 21 1,3-12-6613</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40.209"/>
    </inkml:context>
    <inkml:brush xml:id="br0">
      <inkml:brushProperty name="width" value="0.05" units="cm"/>
      <inkml:brushProperty name="height" value="0.05" units="cm"/>
      <inkml:brushProperty name="color" value="#FFC114"/>
    </inkml:brush>
  </inkml:definitions>
  <inkml:trace contextRef="#ctx0" brushRef="#br0">125 1 24575,'3'2'0,"1"8"0,0 11 0,-1 7 0,-4 8 0,-7 7 0,-12 5 0,-11 3 0,-9-2 0,2-8-8191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40.629"/>
    </inkml:context>
    <inkml:brush xml:id="br0">
      <inkml:brushProperty name="width" value="0.05" units="cm"/>
      <inkml:brushProperty name="height" value="0.05" units="cm"/>
      <inkml:brushProperty name="color" value="#FFC114"/>
    </inkml:brush>
  </inkml:definitions>
  <inkml:trace contextRef="#ctx0" brushRef="#br0">201 0 24575,'-3'6'0,"-7"8"0,-7 8 0,-8 8 0,-4 12 0,-4 7 0,1 10 0,6 7 0,7 4 0,13 1 0,16 2 0,22-4 0,19-4 0,20-4 0,18-10 0,14-11 0,-10-12-8191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42.166"/>
    </inkml:context>
    <inkml:brush xml:id="br0">
      <inkml:brushProperty name="width" value="0.05" units="cm"/>
      <inkml:brushProperty name="height" value="0.05" units="cm"/>
      <inkml:brushProperty name="color" value="#FFC114"/>
    </inkml:brush>
  </inkml:definitions>
  <inkml:trace contextRef="#ctx0" brushRef="#br0">123 12 24575,'0'-1'0,"0"1"0,0-1 0,-1 1 0,1-1 0,0 1 0,0-1 0,0 1 0,-1-1 0,1 1 0,0-1 0,0 1 0,-1-1 0,1 1 0,0 0 0,-1-1 0,1 1 0,0-1 0,-1 1 0,1 0 0,-1-1 0,1 1 0,-1 0 0,1-1 0,-1 1 0,1 0 0,-1 0 0,1 0 0,-1 0 0,1-1 0,-1 1 0,1 0 0,-1 0 0,0 0 0,1 0 0,-1 0 0,1 0 0,-1 0 0,1 0 0,-1 1 0,1-1 0,-1 0 0,1 0 0,-1 0 0,0 1 0,-1-1 0,0 1 0,1-1 0,-1 1 0,1-1 0,-1 1 0,0 0 0,1 0 0,-1 0 0,1 0 0,0 0 0,-1 0 0,1 0 0,0 0 0,-2 2 0,0 5 0,0 1 0,1-1 0,0 1 0,0 0 0,1 0 0,0-1 0,1 1 0,0 12 0,-1 11 0,-26 269 292,-9 194-1949,34-438-5169</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42.602"/>
    </inkml:context>
    <inkml:brush xml:id="br0">
      <inkml:brushProperty name="width" value="0.05" units="cm"/>
      <inkml:brushProperty name="height" value="0.05" units="cm"/>
      <inkml:brushProperty name="color" value="#FFC114"/>
    </inkml:brush>
  </inkml:definitions>
  <inkml:trace contextRef="#ctx0" brushRef="#br0">0 1 24575,'1'25'0,"0"0"0,1 0 0,2-1 0,1 1 0,0-1 0,14 36 0,-14-48 0,0 0 0,0-1 0,2 0 0,-1 1 0,1-2 0,1 1 0,0-1 0,0-1 0,1 1 0,0-1 0,1-1 0,0 0 0,0 0 0,16 9 0,-21-15 0,0 1 0,1-1 0,-1 0 0,1 0 0,-1 0 0,1-1 0,0 0 0,-1 0 0,1-1 0,0 1 0,0-1 0,0 0 0,0-1 0,9-1 0,-7 0 0,0-1 0,-1 0 0,1 0 0,-1-1 0,0 0 0,0 0 0,0 0 0,0-1 0,8-8 0,2-5 0,0 0 0,-2-1 0,0-1 0,-1 0 0,22-43 0,-27 46 0,17-37 0,-24 49 0,0 1 0,-1-1 0,0 0 0,0 1 0,0-1 0,0 0 0,0 0 0,-1 0 0,0-6 0,0 10 0,0 1 0,0 0 0,-1-1 0,1 1 0,0 0 0,0-1 0,0 1 0,0 0 0,0-1 0,0 1 0,0 0 0,0-1 0,-1 1 0,1 0 0,0-1 0,0 1 0,-1 0 0,1 0 0,0-1 0,0 1 0,-1 0 0,1 0 0,0-1 0,0 1 0,-1 0 0,1 0 0,0 0 0,-1 0 0,1-1 0,0 1 0,-1 0 0,1 0 0,0 0 0,-1 0 0,1 0 0,-1 0 0,1 0 0,0 0 0,-1 0 0,1 0 0,0 0 0,-1 0 0,1 0 0,0 0 0,-1 1 0,1-1 0,0 0 0,-1 0 0,1 0 0,0 0 0,-1 1 0,1-1 0,0 0 0,0 0 0,-1 1 0,1-1 0,0 0 0,0 0 0,-1 1 0,1-1 0,0 0 0,0 1 0,-18 19 0,3 2-1365,0 0-5461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43.194"/>
    </inkml:context>
    <inkml:brush xml:id="br0">
      <inkml:brushProperty name="width" value="0.05" units="cm"/>
      <inkml:brushProperty name="height" value="0.05" units="cm"/>
      <inkml:brushProperty name="color" value="#FFC114"/>
    </inkml:brush>
  </inkml:definitions>
  <inkml:trace contextRef="#ctx0" brushRef="#br0">18 152 24575,'0'-10'0,"-2"0"0,1 0 0,-4-12 0,-3-20 0,8 40 0,-1-1 0,1 0 0,0 0 0,-1 0 0,1-1 0,0 1 0,1 0 0,-1 0 0,0 0 0,1-1 0,0 1 0,0 0 0,0 0 0,0 0 0,3-5 0,-4 7 0,1 1 0,-1 0 0,0 0 0,1-1 0,-1 1 0,0 0 0,1 0 0,-1 0 0,1 0 0,-1-1 0,0 1 0,1 0 0,-1 0 0,1 0 0,-1 0 0,1 0 0,-1 0 0,0 0 0,1 0 0,-1 0 0,1 0 0,-1 0 0,1 0 0,-1 0 0,0 1 0,1-1 0,-1 0 0,1 0 0,-1 0 0,0 1 0,1-1 0,-1 0 0,0 0 0,1 1 0,-1-1 0,0 0 0,1 1 0,-1-1 0,0 0 0,0 1 0,1-1 0,-1 1 0,10 18 0,-2 4 0,-1 1 0,-1 1 0,-2-1 0,3 34 0,-3 103 0,-4-134 0,-2 25 0,1-26 0,3 44 0,-2-70 0,0 0 0,0 0 0,0 0 0,0 0 0,0 1 0,0-1 0,0 0 0,0 0 0,0 0 0,0 0 0,0 0 0,0 0 0,0 0 0,0 0 0,0 1 0,0-1 0,0 0 0,0 0 0,0 0 0,0 0 0,0 0 0,1 0 0,-1 0 0,0 0 0,0 0 0,0 1 0,0-1 0,0 0 0,0 0 0,0 0 0,0 0 0,0 0 0,0 0 0,1 0 0,-1 0 0,0 0 0,0 0 0,0 0 0,0 0 0,0 0 0,0 0 0,0 0 0,0 0 0,1 0 0,-1 0 0,0 0 0,0 0 0,0 0 0,0 0 0,0 0 0,0 0 0,0 0 0,1 0 0,5-6 0,4-11 0,27-59 0,10-18 0,-40 82 0,1 0 0,0 1 0,0 0 0,1 0 0,14-12 0,-22 21 0,1 1 0,-1-1 0,1 1 0,0 0 0,-1-1 0,1 1 0,0 0 0,0 0 0,0 0 0,0 0 0,0 1 0,0-1 0,0 1 0,0-1 0,0 1 0,0-1 0,0 1 0,0 0 0,0 0 0,4 1 0,-4 0 0,0 0 0,0 0 0,0 0 0,0 0 0,0 0 0,0 1 0,0-1 0,-1 1 0,1 0 0,-1-1 0,1 1 0,-1 0 0,1 0 0,-1 0 0,0 0 0,0 0 0,0 0 0,0 0 0,0 3 0,9 23 0,7 39 0,-13-48 0,0-1 0,1 0 0,1 0 0,1-1 0,0 0 0,15 25 0,-19-38-170,0 0-1,1 0 0,-1 0 1,1 0-1,0-1 0,0 0 1,5 3-1,7 4-6655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43.351"/>
    </inkml:context>
    <inkml:brush xml:id="br0">
      <inkml:brushProperty name="width" value="0.05" units="cm"/>
      <inkml:brushProperty name="height" value="0.05" units="cm"/>
      <inkml:brushProperty name="color" value="#FFC114"/>
    </inkml:brush>
  </inkml:definitions>
  <inkml:trace contextRef="#ctx0" brushRef="#br0">0 109 24575,'14'-35'0,"-13"29"0,0 1 0,1 0 0,0 0 0,0 0 0,0 0 0,1 0 0,-1 0 0,1 1 0,0-1 0,1 1 0,-1 0 0,1 0 0,5-5 0,-9 9 0,1 0 0,-1-1 0,1 1 0,-1 0 0,1 0 0,-1-1 0,1 1 0,0 0 0,-1 0 0,1 0 0,-1 0 0,1 0 0,-1 0 0,1 0 0,0 0 0,-1 0 0,1 0 0,-1 0 0,1 0 0,-1 1 0,1-1 0,0 0 0,-1 0 0,1 1 0,-1-1 0,1 1 0,11 15 0,0 23 0,-12-37 0,10 66 320,-9-51-741,1-1 0,0 0-1,8 26 1,-3-25-6405</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43.884"/>
    </inkml:context>
    <inkml:brush xml:id="br0">
      <inkml:brushProperty name="width" value="0.05" units="cm"/>
      <inkml:brushProperty name="height" value="0.05" units="cm"/>
      <inkml:brushProperty name="color" value="#FFC114"/>
    </inkml:brush>
  </inkml:definitions>
  <inkml:trace contextRef="#ctx0" brushRef="#br0">86 83 24575,'3'0'0,"1"-1"0,-1 0 0,0 0 0,0 0 0,0 0 0,0 0 0,0-1 0,0 0 0,0 1 0,0-1 0,0 0 0,-1 0 0,1-1 0,-1 1 0,0 0 0,1-1 0,2-5 0,-4 7 0,0 1 0,0-1 0,-1 0 0,1 0 0,0 0 0,-1 0 0,1-1 0,-1 1 0,1 0 0,-1 0 0,0 0 0,1 0 0,-1 0 0,0-1 0,0 1 0,0 0 0,0 0 0,0 0 0,0-1 0,0 1 0,0 0 0,0 0 0,-1 0 0,1 0 0,0 0 0,-1-1 0,1 1 0,-1 0 0,1 0 0,-1 0 0,0 0 0,1 0 0,-1 0 0,0 0 0,0 1 0,0-1 0,1 0 0,-1 0 0,0 0 0,0 1 0,0-1 0,0 1 0,-1-1 0,1 1 0,0-1 0,0 1 0,0-1 0,0 1 0,0 0 0,-2 0 0,-1-1 0,0 1 0,0 0 0,0 0 0,0 0 0,0 0 0,1 1 0,-1-1 0,0 1 0,0 0 0,0 0 0,1 1 0,-1-1 0,1 1 0,-1 0 0,1 0 0,-1 0 0,-4 4 0,4-3 0,-1 0 0,1 1 0,0 0 0,1 0 0,-1 0 0,0 0 0,1 0 0,0 1 0,0-1 0,1 1 0,-1 0 0,-2 6 0,5-8 0,0 1 0,-1-1 0,1 0 0,0 0 0,1 1 0,-1-1 0,0 0 0,1 0 0,0 1 0,0-1 0,0 0 0,0 0 0,0 0 0,1 0 0,-1 0 0,1 0 0,0-1 0,0 1 0,0-1 0,0 1 0,5 3 0,5 7 0,2-2 0,26 19 0,-30-23 0,107 66 0,-114-71 0,0 0 0,-1 0 0,1 0 0,-1 0 0,1 0 0,-1 1 0,0-1 0,3 5 0,-5-6 0,1 0 0,-1-1 0,0 1 0,1 0 0,-1 0 0,0-1 0,0 1 0,0 0 0,0 0 0,0-1 0,0 1 0,0 0 0,0 0 0,0-1 0,0 1 0,0 0 0,0 0 0,-1-1 0,1 1 0,0 0 0,0-1 0,-1 1 0,1 0 0,-1-1 0,1 1 0,0 0 0,-1-1 0,1 1 0,-1-1 0,1 1 0,-1-1 0,0 1 0,1-1 0,-1 1 0,0-1 0,1 0 0,-1 1 0,0-1 0,1 0 0,-1 1 0,-1-1 0,-5 3 0,-1-1 0,0 1 0,0-1 0,0-1 0,0 0 0,0 0 0,0-1 0,-10 0 0,-3-1 0,0-1 0,-21-5 0,32 5-341,1-1 0,0 0-1,-14-6 1,3-1-6485</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44.476"/>
    </inkml:context>
    <inkml:brush xml:id="br0">
      <inkml:brushProperty name="width" value="0.05" units="cm"/>
      <inkml:brushProperty name="height" value="0.05" units="cm"/>
      <inkml:brushProperty name="color" value="#FFC114"/>
    </inkml:brush>
  </inkml:definitions>
  <inkml:trace contextRef="#ctx0" brushRef="#br0">1 178 24575,'0'0'0,"-1"-1"0,1 1 0,0 0 0,0 0 0,0-1 0,0 1 0,0 0 0,0 0 0,0-1 0,0 1 0,0 0 0,0 0 0,0-1 0,1 1 0,-1 0 0,0 0 0,0-1 0,0 1 0,0 0 0,0 0 0,0-1 0,0 1 0,1 0 0,-1 0 0,0 0 0,0-1 0,0 1 0,1 0 0,-1 0 0,0 0 0,0 0 0,0 0 0,1-1 0,-1 1 0,0 0 0,0 0 0,1 0 0,-1 0 0,10 6 0,8 14 0,-14-11 0,0 1 0,-1 0 0,0 0 0,-1 0 0,0 0 0,2 21 0,-4 68 0,-1-57 0,0 11 0,-1-32 0,1 0 0,2-1 0,0 1 0,7 36 0,-4-50 0,-1-16 0,-1-16 0,18-458 0,-20 478 0,0-5 0,0-1 0,1 1 0,1-1 0,0 1 0,4-14 0,-6 22 0,1 0 0,0 1 0,-1-1 0,1 1 0,0-1 0,0 1 0,0-1 0,0 1 0,0 0 0,0 0 0,0-1 0,1 1 0,-1 0 0,0 0 0,1 0 0,-1 0 0,1 1 0,-1-1 0,1 0 0,-1 0 0,1 1 0,0-1 0,-1 1 0,1 0 0,-1-1 0,1 1 0,0 0 0,0 0 0,-1 0 0,1 0 0,0 0 0,-1 0 0,1 1 0,0-1 0,-1 1 0,1-1 0,-1 1 0,1-1 0,0 1 0,2 1 0,24 11 0,46 26 0,-64-33 0,-1 1 0,0 0 0,0 0 0,0 1 0,-1 0 0,0 0 0,13 18 0,-19-23 0,-1-1 0,0 0 0,1 1 0,-1-1 0,0 1 0,0-1 0,-1 1 0,1 0 0,-1-1 0,1 1 0,-1 0 0,0-1 0,0 1 0,0 0 0,0-1 0,0 1 0,-2 5 0,1-4 0,0-1 0,-1 1 0,0 0 0,0-1 0,0 0 0,0 1 0,-1-1 0,1 0 0,-1 0 0,0-1 0,-3 4 0,-5 2 0,1-1 0,-1 0 0,-1-1 0,1 0 0,-1 0 0,-19 5 0,11-5-682,-35 5-1,24-7-6143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58.472"/>
    </inkml:context>
    <inkml:brush xml:id="br0">
      <inkml:brushProperty name="width" value="0.05" units="cm"/>
      <inkml:brushProperty name="height" value="0.05" units="cm"/>
      <inkml:brushProperty name="color" value="#FFC114"/>
    </inkml:brush>
  </inkml:definitions>
  <inkml:trace contextRef="#ctx0" brushRef="#br0">2 40 24575,'-2'0'0,"8"0"0,24 1 0,-20 0 0,1-1 0,-1-1 0,1 0 0,13-3 0,-23 4 0,-1 0 0,1-1 0,0 1 0,-1 0 0,1 0 0,-1 0 0,1-1 0,0 1 0,-1 0 0,1-1 0,-1 1 0,1-1 0,0 1 0,-1-1 0,1 1 0,-1-1 0,0 1 0,1-1 0,-1 1 0,1-1 0,-1 1 0,0-1 0,1 0 0,-1 1 0,0-1 0,0 0 0,0 1 0,1-1 0,-1 0 0,0 1 0,0-1 0,0 0 0,0 1 0,0-1 0,0 0 0,0 1 0,0-1 0,-1 0 0,1 1 0,0-1 0,0 0 0,0 1 0,-1-1 0,1 0 0,0 1 0,-1-1 0,1 1 0,-1-1 0,1 1 0,-1-1 0,1 1 0,-1-2 0,0 2 0,0-1 0,0 0 0,0 1 0,0-1 0,0 0 0,0 1 0,1-1 0,-1 1 0,0 0 0,-1-1 0,1 1 0,0 0 0,0 0 0,0-1 0,0 1 0,0 0 0,0 0 0,0 0 0,0 0 0,0 0 0,0 1 0,0-1 0,0 0 0,0 0 0,0 1 0,0-1 0,0 0 0,0 1 0,0-1 0,0 1 0,0 0 0,0-1 0,0 1 0,0 0 0,0-1 0,0 2 0,-1 2 0,-1-1 0,1 1 0,0-1 0,0 1 0,1 0 0,-1 0 0,1 0 0,0 0 0,0 0 0,0 0 0,0 6 0,-1 51 0,2-43 0,1 15-455,1 1 0,10 55 0,-5-56-6371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44.726"/>
    </inkml:context>
    <inkml:brush xml:id="br0">
      <inkml:brushProperty name="width" value="0.05" units="cm"/>
      <inkml:brushProperty name="height" value="0.05" units="cm"/>
      <inkml:brushProperty name="color" value="#FFC114"/>
    </inkml:brush>
  </inkml:definitions>
  <inkml:trace contextRef="#ctx0" brushRef="#br0">4 24 24575,'0'-3'0,"3"-1"0,1-2 0,2-2 0,1 5 0,-1 6 0,-2 8 0,-1 5 0,-1 6 0,-2 5 0,1 3 0,-2 7 0,-2 2 0,-1 3 0,-3 1 0,0-1 0,-2-5 0,1-9-8191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45.239"/>
    </inkml:context>
    <inkml:brush xml:id="br0">
      <inkml:brushProperty name="width" value="0.05" units="cm"/>
      <inkml:brushProperty name="height" value="0.05" units="cm"/>
      <inkml:brushProperty name="color" value="#FFC114"/>
    </inkml:brush>
  </inkml:definitions>
  <inkml:trace contextRef="#ctx0" brushRef="#br0">33 34 24575,'0'0'0,"0"0"0,0-1 0,0 1 0,0 0 0,0 0 0,1 0 0,-1-1 0,0 1 0,0 0 0,0 0 0,0 0 0,1-1 0,-1 1 0,0 0 0,0 0 0,0 0 0,1 0 0,-1 0 0,0 0 0,0 0 0,0-1 0,1 1 0,-1 0 0,0 0 0,0 0 0,1 0 0,-1 0 0,0 0 0,0 0 0,1 0 0,-1 0 0,0 0 0,0 0 0,0 0 0,1 1 0,-1-1 0,0 0 0,0 0 0,1 0 0,0 11 0,-7 14 0,4-20 0,-4 6 0,0 1 0,1 0 0,1 1 0,0-1 0,-3 19 0,6-28 0,1 0 0,0 0 0,0 0 0,0 0 0,0-1 0,0 1 0,1 0 0,-1 0 0,1 0 0,0-1 0,0 1 0,0 0 0,0-1 0,0 1 0,1-1 0,-1 1 0,1-1 0,0 1 0,-1-1 0,1 0 0,0 0 0,0 0 0,1 0 0,-1 0 0,0-1 0,0 1 0,1-1 0,-1 1 0,1-1 0,0 0 0,4 1 0,-4 0 0,1-1 0,-1 0 0,1 0 0,-1 0 0,1 0 0,0 0 0,-1-1 0,1 0 0,0 0 0,-1 0 0,1 0 0,0-1 0,0 1 0,-1-1 0,1 0 0,-1 0 0,1 0 0,-1-1 0,1 1 0,-1-1 0,0 0 0,0 0 0,1 0 0,-1 0 0,-1 0 0,6-6 0,2-3 0,-1-1 0,-1 0 0,0-1 0,0 0 0,7-19 0,2-2 0,-16 32 0,1-1 0,-1 1 0,1 0 0,0-1 0,0 1 0,0 0 0,0 0 0,4-3 0,-6 5 0,0-1 0,1 1 0,-1 0 0,0 0 0,1 0 0,-1 0 0,0-1 0,1 1 0,-1 0 0,0 0 0,1 0 0,-1 0 0,1 0 0,-1 0 0,0 0 0,1 0 0,-1 0 0,1 0 0,-1 0 0,0 0 0,1 0 0,-1 1 0,0-1 0,1 0 0,0 0 0,-1 1 0,1 0 0,0 0 0,-1 0 0,1-1 0,0 1 0,-1 0 0,0 0 0,1 0 0,-1 0 0,1 0 0,-1 0 0,0 0 0,0 0 0,1 2 0,3 29 0,-3-20 0,0 0 0,1 0 0,0 0 0,1-1 0,5 12 0,-7-20 0,1 0 0,-1 0 0,1 0 0,0 0 0,0-1 0,0 1 0,0-1 0,0 1 0,1-1 0,-1 0 0,1 0 0,-1 0 0,1 0 0,0 0 0,0-1 0,-1 1 0,1-1 0,0 0 0,1 0 0,-1 0 0,0 0 0,0 0 0,5 0 0,-4-1 0,0 0 0,1-1 0,-1 1 0,0-1 0,0 0 0,0 0 0,0 0 0,0 0 0,0-1 0,0 0 0,-1 0 0,1 0 0,0 0 0,-1 0 0,0-1 0,1 1 0,-1-1 0,0 0 0,3-4 0,-1 1 0,0 0 0,0 0 0,0-1 0,-1 0 0,0 1 0,-1-2 0,1 1 0,-2 0 0,4-11 0,-4 10-105,0 0 0,-1 0 0,0 0 0,-1 0 0,1 0 0,-2 0 0,1 0 0,-1 0 0,0 0 0,-1 0 0,0 1 0,-3-10 0,-3 0-6721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45.471"/>
    </inkml:context>
    <inkml:brush xml:id="br0">
      <inkml:brushProperty name="width" value="0.05" units="cm"/>
      <inkml:brushProperty name="height" value="0.05" units="cm"/>
      <inkml:brushProperty name="color" value="#FFC114"/>
    </inkml:brush>
  </inkml:definitions>
  <inkml:trace contextRef="#ctx0" brushRef="#br0">72 27 24575,'-8'-20'0,"4"14"0,4 11 0,12 44 0,35 182 0,-44-207 0,-1 1 0,-1-1 0,-2 1 0,0 0 0,-1-1 0,-2 1 0,-8 33 0,8-46-151,0-1-1,-1 0 0,-1 0 0,0 0 1,0-1-1,-1 1 0,0-1 1,-11 11-1,-24 20-6674</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45.876"/>
    </inkml:context>
    <inkml:brush xml:id="br0">
      <inkml:brushProperty name="width" value="0.05" units="cm"/>
      <inkml:brushProperty name="height" value="0.05" units="cm"/>
      <inkml:brushProperty name="color" value="#FFC114"/>
    </inkml:brush>
  </inkml:definitions>
  <inkml:trace contextRef="#ctx0" brushRef="#br0">48 4 24575,'2'-3'0,"2"2"0,-3 7 0,-2 12 0,-4 11 0,-3 13 0,-4 10 0,0 13 0,3 5 0,2 7 0,8 2 0,10-1 0,13-5 0,13-6 0,15-8 0,17-8 0,-3-13-8191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48.704"/>
    </inkml:context>
    <inkml:brush xml:id="br0">
      <inkml:brushProperty name="width" value="0.05" units="cm"/>
      <inkml:brushProperty name="height" value="0.05" units="cm"/>
      <inkml:brushProperty name="color" value="#FFC114"/>
    </inkml:brush>
  </inkml:definitions>
  <inkml:trace contextRef="#ctx0" brushRef="#br0">1011 2 24575,'7'0'0,"-9"-1"0,-15 1 0,-374 22 0,209-18 0,57 2-682,-151 25-1,252-27-6143</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49.050"/>
    </inkml:context>
    <inkml:brush xml:id="br0">
      <inkml:brushProperty name="width" value="0.05" units="cm"/>
      <inkml:brushProperty name="height" value="0.05" units="cm"/>
      <inkml:brushProperty name="color" value="#FFC114"/>
    </inkml:brush>
  </inkml:definitions>
  <inkml:trace contextRef="#ctx0" brushRef="#br0">255 0 24575,'0'0'0,"0"0"0,0 0 0,1 0 0,-1 0 0,0 0 0,0 0 0,0 0 0,1 0 0,-1 0 0,0 0 0,0 0 0,1 0 0,-1 0 0,0 0 0,0 0 0,0 0 0,1 1 0,-1-1 0,0 0 0,0 0 0,0 0 0,0 0 0,1 0 0,-1 0 0,0 0 0,0 1 0,0-1 0,0 0 0,0 0 0,1 0 0,-1 0 0,0 1 0,0-1 0,0 0 0,0 0 0,0 0 0,0 1 0,0-1 0,0 0 0,0 0 0,0 0 0,0 1 0,0-1 0,-6 11 0,-12 7 0,-5-2 0,0 0 0,-1-2 0,-1-1 0,0 0 0,-1-2 0,-37 10 0,62-20 0,0-1 0,-1 0 0,1 0 0,0 1 0,0-1 0,-1 0 0,1 1 0,0-1 0,0 1 0,0 0 0,0-1 0,-1 1 0,1 0 0,0 0 0,0 0 0,1 0 0,-1-1 0,0 1 0,0 1 0,0-1 0,0 0 0,1 0 0,-1 0 0,1 0 0,-1 0 0,1 1 0,-1-1 0,1 2 0,0-1 0,0 1 0,1-1 0,0 1 0,-1 0 0,1-1 0,0 0 0,1 1 0,-1-1 0,0 1 0,0-1 0,1 0 0,0 0 0,2 3 0,65 75-1365,-44-53-5461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50.234"/>
    </inkml:context>
    <inkml:brush xml:id="br0">
      <inkml:brushProperty name="width" value="0.05" units="cm"/>
      <inkml:brushProperty name="height" value="0.05" units="cm"/>
      <inkml:brushProperty name="color" value="#FFC114"/>
    </inkml:brush>
  </inkml:definitions>
  <inkml:trace contextRef="#ctx0" brushRef="#br0">96 160 24575,'0'0'0,"1"0"0,-1 0 0,0 0 0,0 0 0,0 1 0,0-1 0,0 0 0,1 0 0,-1 0 0,0 0 0,0 0 0,0 0 0,0 0 0,0 0 0,1 0 0,-1 0 0,0 0 0,0 0 0,0 0 0,0 0 0,1 0 0,-1 0 0,0 0 0,0 0 0,0 0 0,0 0 0,1 0 0,-1 0 0,0 0 0,0-1 0,0 1 0,0 0 0,0 0 0,1 0 0,-1 0 0,0 0 0,0 0 0,0 0 0,0-1 0,0 1 0,0 0 0,0 0 0,0 0 0,0 0 0,1 0 0,-1-1 0,0 1 0,0 0 0,0 0 0,0 0 0,0 0 0,0-1 0,0 1 0,0 0 0,0 0 0,0 0 0,0 0 0,0-1 0,0 1 0,0 0 0,0 0 0,-1 0 0,1 0 0,0-1 0,7 15 0,-5 3 0,-1-1 0,0 1 0,-1 0 0,-3 18 0,-14 69 0,9-60 0,-76 360 0,84-403 0,0 1 0,0-1 0,0 0 0,-1 0 0,1 0 0,0 0 0,0 0 0,0 1 0,1-1 0,-1 0 0,0 0 0,0 0 0,1 0 0,-1 0 0,1 2 0,0-2 0,-1-1 0,0 0 0,1 1 0,-1-1 0,1 0 0,-1 1 0,1-1 0,-1 0 0,1 0 0,-1 1 0,1-1 0,-1 0 0,1 0 0,-1 0 0,1 0 0,-1 0 0,1 0 0,-1 0 0,1 0 0,0 0 0,-1 0 0,1 0 0,0 0 0,5-2 0,-1 1 0,1-2 0,0 1 0,-1 0 0,6-5 0,6-1 0,26-7 0,0 2 0,1 1 0,0 3 0,78-7 0,185 8 0,-241 8 0,870 3 0,-934-3 0,-1 0 0,1 0 0,0 0 0,0 0 0,0 0 0,0 0 0,0-1 0,0 1 0,0-1 0,2 0 0,-4 0 0,0 1 0,0 0 0,0-1 0,0 1 0,0 0 0,0 0 0,0-1 0,0 1 0,0 0 0,0-1 0,0 1 0,0 0 0,-1 0 0,1-1 0,0 1 0,0 0 0,0 0 0,0-1 0,0 1 0,-1 0 0,1 0 0,0 0 0,0-1 0,-1 1 0,1 0 0,0 0 0,0 0 0,-1 0 0,1-1 0,0 1 0,0 0 0,-1 0 0,1 0 0,0 0 0,0 0 0,-1 0 0,-42-16 0,26 12 0,3 0 0,0 0 0,0-1 0,-23-11 0,33 13 0,0 1 0,0-1 0,0 0 0,0 0 0,1 0 0,-1 0 0,1-1 0,0 1 0,0-1 0,0 0 0,1 0 0,-1 0 0,1 0 0,0-1 0,-3-8 0,-5-30 0,1-1 0,-4-81 0,7 63 0,5 50 0,-8-129 0,9 122 0,1 1 0,0-1 0,2 1 0,0 0 0,10-30 0,-12 46 0,-1 1 0,1 0 0,-1-1 0,1 1 0,-1-1 0,0 1 0,1-1 0,-1 1 0,0-1 0,0 1 0,0-1 0,0 1 0,0-1 0,-1 0 0,1 1 0,0-1 0,-1 1 0,1 0 0,-1-1 0,1 1 0,-1-1 0,0 1 0,-1-2 0,0 1 0,0 0 0,0 1 0,0-1 0,-1 1 0,1 0 0,0 0 0,-1 0 0,1 0 0,-1 0 0,1 0 0,-1 1 0,0-1 0,-3 0 0,-55-4 0,1 3 0,-121 11 0,104-4 0,-146 10 0,-291 13 0,492-28 207,14 0-600,-1 0 0,0 0 0,-15 3 0,13 1-6433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50.544"/>
    </inkml:context>
    <inkml:brush xml:id="br0">
      <inkml:brushProperty name="width" value="0.05" units="cm"/>
      <inkml:brushProperty name="height" value="0.05" units="cm"/>
      <inkml:brushProperty name="color" value="#FFC114"/>
    </inkml:brush>
  </inkml:definitions>
  <inkml:trace contextRef="#ctx0" brushRef="#br0">1 1 24575,'19'20'0,"2"0"0,1-1 0,0-2 0,1 0 0,1-1 0,1-2 0,0 0 0,0-2 0,33 11 0,-12-8 77,20 8-798,128 27 0,-173-47-6105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50.921"/>
    </inkml:context>
    <inkml:brush xml:id="br0">
      <inkml:brushProperty name="width" value="0.05" units="cm"/>
      <inkml:brushProperty name="height" value="0.05" units="cm"/>
      <inkml:brushProperty name="color" value="#FFC114"/>
    </inkml:brush>
  </inkml:definitions>
  <inkml:trace contextRef="#ctx0" brushRef="#br0">582 0 24575,'2'0'0,"1"0"0,-1 0 0,0 0 0,1 0 0,-1 1 0,0-1 0,1 1 0,-1-1 0,0 1 0,3 1 0,-5-2 0,0 0 0,0 0 0,0 0 0,0 1 0,0-1 0,1 0 0,-1 0 0,0 0 0,0 1 0,0-1 0,0 0 0,0 0 0,0 0 0,0 1 0,0-1 0,0 0 0,0 0 0,0 0 0,0 1 0,0-1 0,0 0 0,0 0 0,0 1 0,0-1 0,0 0 0,0 0 0,0 1 0,0-1 0,0 0 0,0 0 0,0 0 0,0 1 0,-1-1 0,-11 13 0,-25 12 0,0-1 0,-50 23 0,-86 30 0,82-38 0,45-20 0,9-3 0,-37 21 0,73-37 10,0 1 0,0-1 0,0 1 0,0-1 0,0 1 0,0 0 1,0-1-1,0 1 0,0 0 0,0 0 0,0 0 0,1 0 0,-1 0 0,0 0 0,1 0 0,-2 2 0,2-3-4,0 1 0,0-1 0,1 0-1,-1 1 1,0-1 0,0 1 0,1-1 0,-1 0 0,0 1 0,0-1 0,1 0 0,-1 1-1,0-1 1,1 0 0,-1 0 0,1 1 0,-1-1 0,0 0 0,1 0 0,-1 1-1,1-1 1,-1 0 0,0 0 0,1 0 0,-1 0 0,1 0 0,-1 0 0,1 0 0,41 3-1713,-25-4-5119</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52.893"/>
    </inkml:context>
    <inkml:brush xml:id="br0">
      <inkml:brushProperty name="width" value="0.05" units="cm"/>
      <inkml:brushProperty name="height" value="0.05" units="cm"/>
      <inkml:brushProperty name="color" value="#FFC114"/>
    </inkml:brush>
  </inkml:definitions>
  <inkml:trace contextRef="#ctx0" brushRef="#br0">762 349 24575,'7'-40'0,"0"6"0,-5 19 0,-1 0 0,-1 0 0,-1 0 0,0 0 0,0 0 0,-2 0 0,-8-29 0,9 37 0,-1 0 0,0 0 0,-1 1 0,1-1 0,-1 1 0,-1 0 0,1 0 0,-1 0 0,0 1 0,0 0 0,-1-1 0,0 2 0,1-1 0,-2 1 0,1 0 0,0 0 0,-1 1 0,-9-4 0,5 2 0,-1 2 0,0-1 0,0 1 0,0 1 0,0 0 0,-1 1 0,1 1 0,0-1 0,-1 2 0,1 0 0,-24 5 0,19-2 0,0 2 0,1 0 0,0 0 0,0 2 0,1 0 0,0 1 0,-25 18 0,11-2 0,1 1 0,1 2 0,2 0 0,0 2 0,2 1 0,1 0 0,-18 38 0,18-29 0,2 1 0,2 2 0,-22 77 0,34-97 0,1-1 0,2 0 0,0 1 0,1 0 0,1 0 0,1-1 0,1 1 0,1 0 0,8 34 0,-7-47 0,0 0 0,1 0 0,0-1 0,1 0 0,-1 1 0,2-2 0,-1 1 0,1 0 0,1-1 0,-1-1 0,2 1 0,9 8 0,-5-6 0,0-2 0,1 0 0,0 0 0,1-1 0,-1-1 0,1 0 0,26 7 0,-8-6 0,1-1 0,0-2 0,0-1 0,0-1 0,1-2 0,-1-2 0,35-5 0,-32 1 0,0-1 0,0-2 0,-1-1 0,0-2 0,-1-1 0,0-2 0,49-30 0,-64 34 0,-1-2 0,0-1 0,-1 0 0,0-1 0,-1-1 0,-1 0 0,-1-1 0,0-1 0,-1 0 0,-1-1 0,-1 0 0,-1-1 0,14-36 0,-17 34 0,-1-2 0,-1 1 0,-1-1 0,-1 1 0,-1-1 0,-1 0 0,-1 0 0,-5-37 0,4 48 0,-1 1 0,-1-1 0,0 0 0,-1 1 0,0 0 0,-1 0 0,0 0 0,-1 0 0,0 1 0,-1 0 0,-1 0 0,1 1 0,-1-1 0,-1 2 0,0-1 0,-1 2 0,-12-11 0,16 15 20,-1 0 0,1 1 0,-1 0 1,0 0-1,1 0 0,-1 1 0,-1 0 0,1 0 0,0 1 0,0 0 0,-1 0 0,1 1 0,0-1 0,-1 2 0,1-1 0,-8 2 1,3 1-211,0 0 0,0 1 1,0 0-1,0 1 0,1 1 1,0-1-1,0 2 1,-15 11-1,-13 13-6636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45.833"/>
    </inkml:context>
    <inkml:brush xml:id="br0">
      <inkml:brushProperty name="width" value="0.05" units="cm"/>
      <inkml:brushProperty name="height" value="0.05" units="cm"/>
      <inkml:brushProperty name="color" value="#FFC114"/>
    </inkml:brush>
  </inkml:definitions>
  <inkml:trace contextRef="#ctx0" brushRef="#br0">2 121 24575,'0'-58'0,"-2"134"0,3 71 0,0-127 0,1 0 0,1-1 0,1 1 0,1-1 0,8 23 0,-10-35 0,0-1 0,0 1 0,1-1 0,0 1 0,0-1 0,1 0 0,-1-1 0,1 1 0,0-1 0,1 0 0,-1 0 0,1-1 0,0 1 0,0-1 0,1-1 0,-1 1 0,1-1 0,13 5 0,-14-7 0,0 0 0,0 0 0,0 0 0,0-1 0,0 1 0,0-1 0,0-1 0,0 1 0,-1-1 0,1 0 0,0-1 0,0 1 0,0-1 0,-1 0 0,1-1 0,-1 1 0,1-1 0,-1 0 0,0-1 0,0 1 0,-1-1 0,1 0 0,5-6 0,1-2 0,-1-1 0,-1 0 0,0 0 0,-1-1 0,-1 0 0,0 0 0,8-24 0,-4 2 0,-1-1 0,5-37 0,-8 34 0,-3 0 0,0-59 0,-4 97 0,0 0 0,0 0 0,-1 0 0,1 0 0,0 0 0,-1 0 0,1 1 0,-1-1 0,1 0 0,-1 0 0,0 0 0,0 1 0,-1-3 0,1 3 0,1 1 0,0 0 0,0 0 0,0 0 0,-1 0 0,1 0 0,0 0 0,0-1 0,-1 1 0,1 0 0,0 0 0,0 0 0,-1 0 0,1 0 0,0 0 0,0 0 0,-1 0 0,1 0 0,0 0 0,0 0 0,-1 0 0,1 0 0,0 0 0,0 0 0,-1 0 0,1 0 0,0 1 0,0-1 0,0 0 0,-1 0 0,1 0 0,0 0 0,-10 15 0,2 5-1365,0 3-5461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53.438"/>
    </inkml:context>
    <inkml:brush xml:id="br0">
      <inkml:brushProperty name="width" value="0.05" units="cm"/>
      <inkml:brushProperty name="height" value="0.05" units="cm"/>
      <inkml:brushProperty name="color" value="#FFC114"/>
    </inkml:brush>
  </inkml:definitions>
  <inkml:trace contextRef="#ctx0" brushRef="#br0">280 0 24575,'0'11'0,"-1"0"0,0 0 0,-1-1 0,-1 1 0,1-1 0,-1 1 0,-8 15 0,-4 5 0,-21 30 0,4-7 0,10-14 0,-65 126 0,73-136 0,2 0 0,2 0 0,-13 56 0,21-78 0,1-1 0,0 0 0,0 0 0,1 1 0,0-1 0,0 1 0,1-1 0,0 0 0,0 0 0,1 1 0,-1-1 0,2 0 0,-1 0 0,1 0 0,0-1 0,0 1 0,1-1 0,0 1 0,0-1 0,1-1 0,-1 1 0,1 0 0,0-1 0,1 0 0,-1 0 0,1-1 0,0 0 0,8 5 0,10 4 0,0-1 0,1-1 0,0-1 0,1-1 0,33 6 0,-6-4 0,88 6 0,-109-16 0,0 0 0,40-6 0,-56 3 0,0 0 0,-1-2 0,1 0 0,-1 0 0,1-2 0,18-9 0,-27 12 0,-1-1 0,0 0 0,-1 0 0,1-1 0,-1 1 0,0-1 0,0-1 0,0 1 0,-1 0 0,0-1 0,0 0 0,4-8 0,-3 4 0,-1 0 0,0-1 0,-1 0 0,0 1 0,-1-1 0,0-1 0,0-10 0,-1-7 0,-1 1 0,-2 0 0,-1 0 0,-1 0 0,-11-35 0,6 29 0,-2 0 0,-2 0 0,-17-33 0,18 46 0,0 0 0,0 1 0,-2 0 0,-1 1 0,-25-26 0,32 38-273,0 0 0,0 1 0,0 0 0,-19-10 0,11 9-6553</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53.859"/>
    </inkml:context>
    <inkml:brush xml:id="br0">
      <inkml:brushProperty name="width" value="0.05" units="cm"/>
      <inkml:brushProperty name="height" value="0.05" units="cm"/>
      <inkml:brushProperty name="color" value="#FFC114"/>
    </inkml:brush>
  </inkml:definitions>
  <inkml:trace contextRef="#ctx0" brushRef="#br0">27 9 24575,'0'-1'0,"-1"0"0,0 1 0,1-1 0,-1 0 0,1 1 0,-1-1 0,0 1 0,0-1 0,1 1 0,-1-1 0,0 1 0,0 0 0,0-1 0,1 1 0,-1 0 0,0 0 0,0 0 0,0-1 0,-1 1 0,2 1 0,-1-1 0,1 0 0,-1 0 0,1 0 0,-1 1 0,1-1 0,-1 0 0,1 1 0,-1-1 0,1 0 0,0 1 0,-1-1 0,1 1 0,0-1 0,-1 0 0,1 1 0,0-1 0,-1 1 0,1-1 0,0 1 0,0-1 0,-1 2 0,1 0 0,-1 1 0,1-1 0,-1 1 0,1-1 0,0 1 0,0 0 0,0-1 0,0 1 0,1-1 0,-1 1 0,2 3 0,1 2 0,1 0 0,-1 0 0,2 0 0,-1-1 0,1 0 0,0 0 0,1 0 0,0 0 0,0-1 0,0 0 0,0 0 0,1-1 0,11 8 0,-6-7 0,-1 0 0,0-1 0,1-1 0,0 1 0,0-2 0,1 0 0,-1 0 0,23 1 0,-17-3 0,-1-1 0,1 0 0,-1-2 0,1 0 0,-1 0 0,0-2 0,0 0 0,0-1 0,0-1 0,-1 0 0,0-2 0,0 0 0,25-17 0,-36 21-151,1 0-1,-1-1 0,0 1 0,0-1 1,-1-1-1,1 1 0,-1-1 1,5-9-1,-2 0-6674</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54.045"/>
    </inkml:context>
    <inkml:brush xml:id="br0">
      <inkml:brushProperty name="width" value="0.05" units="cm"/>
      <inkml:brushProperty name="height" value="0.05" units="cm"/>
      <inkml:brushProperty name="color" value="#FFC114"/>
    </inkml:brush>
  </inkml:definitions>
  <inkml:trace contextRef="#ctx0" brushRef="#br0">1 0 24575,'3'0'0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54.215"/>
    </inkml:context>
    <inkml:brush xml:id="br0">
      <inkml:brushProperty name="width" value="0.05" units="cm"/>
      <inkml:brushProperty name="height" value="0.05" units="cm"/>
      <inkml:brushProperty name="color" value="#FFC114"/>
    </inkml:brush>
  </inkml:definitions>
  <inkml:trace contextRef="#ctx0" brushRef="#br0">0 0 24575,'3'0'0,"4"0"0,1 3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54.825"/>
    </inkml:context>
    <inkml:brush xml:id="br0">
      <inkml:brushProperty name="width" value="0.05" units="cm"/>
      <inkml:brushProperty name="height" value="0.05" units="cm"/>
      <inkml:brushProperty name="color" value="#FFC114"/>
    </inkml:brush>
  </inkml:definitions>
  <inkml:trace contextRef="#ctx0" brushRef="#br0">394 137 24575,'-1'0'0,"1"1"0,0-1 0,0 0 0,0 0 0,0 1 0,0-1 0,0 0 0,0 0 0,0 0 0,0 1 0,0-1 0,0 0 0,0 0 0,0 1 0,0-1 0,1 0 0,-1 0 0,0 0 0,0 1 0,0-1 0,0 0 0,0 0 0,0 0 0,1 1 0,-1-1 0,0 0 0,0 0 0,0 0 0,0 0 0,1 0 0,-1 1 0,0-1 0,0 0 0,0 0 0,1 0 0,-1 0 0,0 0 0,0 0 0,0 0 0,1 0 0,-1 0 0,11-5 0,7-14 0,-14 14 0,-1 1 0,0 0 0,0-1 0,0 0 0,-1 0 0,0 0 0,0 0 0,0 0 0,-1 0 0,2-6 0,-3 9 0,0 0 0,0 0 0,0 0 0,0 0 0,-1 0 0,1 0 0,0 0 0,-1 0 0,0 0 0,1 0 0,-1 0 0,0 0 0,0 0 0,0 1 0,0-1 0,0 0 0,0 1 0,-1-1 0,1 1 0,-1-1 0,1 1 0,-1 0 0,1 0 0,-1-1 0,0 1 0,1 0 0,-1 1 0,0-1 0,0 0 0,-2 0 0,-5-2 0,1 1 0,-1 0 0,0 0 0,0 1 0,1 0 0,-1 1 0,0 0 0,0 0 0,0 1 0,1 0 0,-1 1 0,-14 4 0,-5 3 0,1 1 0,-40 20 0,44-18 0,0 0 0,-30 23 0,47-30 0,0 0 0,0 0 0,0 1 0,0-1 0,1 1 0,0 0 0,0 1 0,0-1 0,1 1 0,0 0 0,1 0 0,-5 11 0,7-15 0,1 0 0,-1 0 0,1 1 0,-1-1 0,1 0 0,0 0 0,0 1 0,1-1 0,-1 0 0,1 0 0,-1 1 0,1-1 0,0 0 0,0 0 0,2 3 0,0-1 0,0 0 0,0 0 0,1-1 0,-1 1 0,1-1 0,0 0 0,9 7 0,2 0 0,1 0 0,0-2 0,1 0 0,20 8 0,39 12 0,88 21 0,-158-48 0,0 0 0,0 0 0,0 1 0,0-1 0,7 5 0,-13-7 0,0 1 0,1-1 0,-1 0 0,0 0 0,1 1 0,-1-1 0,0 0 0,1 1 0,-1-1 0,0 0 0,1 1 0,-1-1 0,0 0 0,0 1 0,1-1 0,-1 1 0,0-1 0,0 0 0,0 1 0,0-1 0,0 1 0,1-1 0,-1 1 0,0-1 0,0 0 0,0 1 0,0-1 0,0 1 0,-1 0 0,0 0 0,1 0 0,-1 0 0,-1 0 0,1 0 0,0 0 0,0-1 0,0 1 0,0 0 0,-1-1 0,1 1 0,0-1 0,0 1 0,-1-1 0,1 0 0,-3 1 0,-19 4-273,0 0 0,-1-2 0,0-1 0,-46-1 0,40-4-6553</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55.166"/>
    </inkml:context>
    <inkml:brush xml:id="br0">
      <inkml:brushProperty name="width" value="0.05" units="cm"/>
      <inkml:brushProperty name="height" value="0.05" units="cm"/>
      <inkml:brushProperty name="color" value="#FFC114"/>
    </inkml:brush>
  </inkml:definitions>
  <inkml:trace contextRef="#ctx0" brushRef="#br0">0 38 24575,'1'-1'0,"1"0"0,-1 0 0,0-1 0,1 1 0,-1 0 0,1 0 0,-1 1 0,1-1 0,-1 0 0,1 0 0,0 1 0,-1-1 0,1 1 0,0-1 0,0 1 0,-1 0 0,1 0 0,0 0 0,0 0 0,-1 0 0,1 0 0,0 0 0,3 1 0,-4 0 0,1 0 0,-1 0 0,0-1 0,0 1 0,1 0 0,-1 0 0,0 0 0,0 0 0,0 0 0,0 1 0,0-1 0,0 0 0,-1 0 0,1 1 0,0-1 0,0 0 0,-1 1 0,1-1 0,-1 1 0,0-1 0,1 1 0,-1-1 0,0 1 0,0-1 0,0 1 0,0-1 0,0 2 0,-4 52 0,1-31 0,1 38 0,2-56 0,0 0 0,1 1 0,0-1 0,0 0 0,1 0 0,0 0 0,0 0 0,0 0 0,1 0 0,0-1 0,3 6 0,-4-8 0,0 0 0,0-1 0,1 1 0,-1-1 0,1 0 0,-1 0 0,1 0 0,0 0 0,0 0 0,0 0 0,0-1 0,0 1 0,0-1 0,0 0 0,7 2 0,-4-2 0,-1-1 0,1 1 0,0-1 0,0-1 0,0 1 0,-1-1 0,1 0 0,10-2 0,-3-2 0,0 0 0,-1 0 0,1-1 0,-1-1 0,0 0 0,-1-1 0,13-10 0,-18 14 0,-1-2 0,1 1 0,-1 0 0,0-1 0,-1 0 0,1 0 0,-1-1 0,-1 1 0,1-1 0,-1 0 0,0 0 0,4-13 0,-6 14 0,0 1 0,-1-1 0,1 1 0,-1-1 0,-1 0 0,1 1 0,-1-1 0,1 1 0,-2-1 0,1 1 0,0-1 0,-1 1 0,0 0 0,-1 0 0,1 0 0,-1 0 0,-5-7 0,6 8-97,-1 0-1,0 0 1,0 0-1,0 0 1,-1 1-1,1 0 1,-1-1-1,1 1 1,-1 1-1,0-1 1,-1 0-1,1 1 0,-9-3 1,-1 1-6729</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55.617"/>
    </inkml:context>
    <inkml:brush xml:id="br0">
      <inkml:brushProperty name="width" value="0.05" units="cm"/>
      <inkml:brushProperty name="height" value="0.05" units="cm"/>
      <inkml:brushProperty name="color" value="#FFC114"/>
    </inkml:brush>
  </inkml:definitions>
  <inkml:trace contextRef="#ctx0" brushRef="#br0">14 64 24575,'-7'-25'0,"6"24"0,0-1 0,0 0 0,0 0 0,1 0 0,-1 1 0,1-1 0,-1 0 0,1 0 0,0 0 0,-1 0 0,1 0 0,0 0 0,0 0 0,0 0 0,1 0 0,0-3 0,-1 5 0,0 0 0,0 0 0,0 0 0,0-1 0,1 1 0,-1 0 0,0 0 0,0 0 0,0-1 0,1 1 0,-1 0 0,0 0 0,0 0 0,1 0 0,-1 0 0,0-1 0,0 1 0,1 0 0,-1 0 0,0 0 0,0 0 0,1 0 0,-1 0 0,0 0 0,0 0 0,1 0 0,-1 0 0,0 0 0,1 0 0,-1 0 0,0 0 0,0 0 0,1 0 0,-1 1 0,0-1 0,0 0 0,1 0 0,-1 0 0,0 0 0,0 0 0,0 1 0,1-1 0,-1 0 0,0 0 0,0 0 0,0 1 0,0-1 0,1 0 0,-1 0 0,0 0 0,0 1 0,0-1 0,0 0 0,0 0 0,0 1 0,0-1 0,11 17 0,7 25 0,-2 1 0,-1 1 0,-2 0 0,-2 1 0,-3 0 0,-1 0 0,1 62 0,-6-115 0,1 0 0,-1 1 0,1-1 0,1 1 0,-1-1 0,9-11 0,-1 2 0,0-1 0,20-21 0,-26 34 0,0 1 0,1-1 0,0 1 0,0 0 0,0 0 0,0 1 0,1-1 0,0 2 0,-1-1 0,1 1 0,0 0 0,11-2 0,-16 4 0,0-1 0,1 1 0,-1 0 0,0-1 0,1 1 0,-1 1 0,0-1 0,1 0 0,-1 0 0,1 1 0,-1 0 0,0-1 0,0 1 0,1 0 0,-1 0 0,0 0 0,0 0 0,0 0 0,0 1 0,0-1 0,0 1 0,-1-1 0,1 1 0,0 0 0,-1 0 0,1 0 0,-1 0 0,0 0 0,1 0 0,-1 0 0,0 0 0,0 0 0,0 0 0,-1 1 0,1-1 0,-1 0 0,1 1 0,-1-1 0,0 0 0,1 4 0,-1-1 17,-1 1 0,1-1 0,-1 0 1,1 1-1,-2-1 0,1 0 0,0 0 0,-1 0 0,0 0 0,0 0 0,-1 0 0,1-1 0,-1 1 0,0-1 0,0 0 0,-1 1 0,1-2 0,-1 1 1,-7 6-1,6-6-124,0 0 0,0 0 1,-1-1-1,1 1 0,-1-1 1,0-1-1,0 1 0,0-1 1,0 0-1,0 0 0,0-1 1,-1 0-1,1 0 0,-1 0 1,-12-1-1,2-3-6719</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55.946"/>
    </inkml:context>
    <inkml:brush xml:id="br0">
      <inkml:brushProperty name="width" value="0.05" units="cm"/>
      <inkml:brushProperty name="height" value="0.05" units="cm"/>
      <inkml:brushProperty name="color" value="#FFC114"/>
    </inkml:brush>
  </inkml:definitions>
  <inkml:trace contextRef="#ctx0" brushRef="#br0">0 70 24575,'2'0'0,"-1"1"0,1-1 0,0 0 0,0 1 0,-1 0 0,1-1 0,-1 1 0,1 0 0,-1 0 0,1 0 0,-1 0 0,1 0 0,-1 0 0,0 0 0,0 1 0,1-1 0,0 2 0,19 28 0,-18-26 0,32 60 0,-27-46 0,1-1 0,1-1 0,1 0 0,0 0 0,16 16 0,-25-30 0,0-1 0,0 0 0,0-1 0,1 1 0,-1 0 0,0-1 0,1 1 0,-1-1 0,1 0 0,0 1 0,-1-1 0,1-1 0,0 1 0,0 0 0,0-1 0,0 1 0,-1-1 0,6 0 0,-3-1 0,-1 0 0,0 0 0,0 0 0,0 0 0,0-1 0,0 1 0,0-1 0,0 0 0,-1-1 0,1 1 0,4-5 0,2-1 0,-1-1 0,-1 0 0,0-1 0,0 1 0,-1-2 0,0 1 0,9-21 0,-11 20 0,0-1 0,-1 0 0,0 0 0,-1 0 0,-1-1 0,0 1 0,0-1 0,-2 1 0,1-1 0,-1 0 0,-4-22 0,3 33-47,1 0 0,-1 0 0,0 0 0,0-1 0,0 1 0,0 0 0,-1 0 0,1 0 0,0 1-1,-1-1 1,1 0 0,-1 0 0,0 1 0,0-1 0,1 1 0,-1-1 0,0 1 0,0 0 0,-1 0 0,1 0 0,0 0 0,0 0-1,0 1 1,-1-1 0,1 0 0,0 1 0,0 0 0,-5-1 0,-17 1-6779</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57.069"/>
    </inkml:context>
    <inkml:brush xml:id="br0">
      <inkml:brushProperty name="width" value="0.05" units="cm"/>
      <inkml:brushProperty name="height" value="0.05" units="cm"/>
      <inkml:brushProperty name="color" value="#FFC114"/>
    </inkml:brush>
  </inkml:definitions>
  <inkml:trace contextRef="#ctx0" brushRef="#br0">211 5102 24575,'1'0'0,"0"-1"0,0 1 0,0-1 0,1 1 0,-1-1 0,0 1 0,0-1 0,0 0 0,0 1 0,0-1 0,-1 0 0,1 0 0,0 0 0,0 1 0,0-1 0,-1 0 0,1 0 0,0 0 0,-1-1 0,1 1 0,-1 0 0,1 0 0,-1-2 0,10-28 0,-9 29 0,19-98-75,-4 0 0,5-155 0,-24-208-344,-49-474-1360,25 515 1907,-39-594-107,-24 1-663,79 920 798,-38-491 2604,49 543-4125,0 27-5461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57.392"/>
    </inkml:context>
    <inkml:brush xml:id="br0">
      <inkml:brushProperty name="width" value="0.05" units="cm"/>
      <inkml:brushProperty name="height" value="0.05" units="cm"/>
      <inkml:brushProperty name="color" value="#FFC114"/>
    </inkml:brush>
  </inkml:definitions>
  <inkml:trace contextRef="#ctx0" brushRef="#br0">170 42 24575,'2'-3'0,"0"-1"0,0 1 0,0-1 0,-1 1 0,1-1 0,-1 1 0,2-7 0,-2 3 0,-9 24 0,-102 303 0,51-150-1365,51-147-5461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46.295"/>
    </inkml:context>
    <inkml:brush xml:id="br0">
      <inkml:brushProperty name="width" value="0.05" units="cm"/>
      <inkml:brushProperty name="height" value="0.05" units="cm"/>
      <inkml:brushProperty name="color" value="#FFC114"/>
    </inkml:brush>
  </inkml:definitions>
  <inkml:trace contextRef="#ctx0" brushRef="#br0">219 124 24575,'3'-5'0,"1"0"0,-1 0 0,0 0 0,-1 0 0,0-1 0,1 1 0,-2-1 0,1 1 0,0-1 0,-1 0 0,0 1 0,-1-1 0,1-9 0,-2 14 0,1-1 0,0 0 0,0 1 0,-1-1 0,1 0 0,-1 1 0,0-1 0,1 1 0,-1-1 0,0 1 0,0-1 0,0 1 0,0 0 0,0-1 0,0 1 0,0 0 0,0 0 0,-1 0 0,1 0 0,0 0 0,-3-1 0,1 0 0,-1 1 0,1 0 0,-1 0 0,1 0 0,-1 0 0,1 1 0,-1-1 0,1 1 0,-8 0 0,3 1 0,0 0 0,-1 0 0,1 1 0,0 0 0,0 1 0,0-1 0,0 2 0,-9 4 0,10-3 0,1 0 0,-1 0 0,1 0 0,0 1 0,0 0 0,1 0 0,0 1 0,0-1 0,0 1 0,1 0 0,0 0 0,0 1 0,1-1 0,-4 14 0,5-15 0,1 0 0,0 1 0,0-1 0,0 0 0,1 1 0,-1-1 0,2 1 0,-1-1 0,1 0 0,0 1 0,0-1 0,1 0 0,-1 0 0,1 0 0,1 0 0,-1 0 0,1 0 0,0 0 0,5 5 0,-2-3 0,1 0 0,0-1 0,0 0 0,1 0 0,-1-1 0,15 9 0,54 25 0,-26-16 0,-48-23 0,1 0 0,-1 0 0,0 1 0,0-1 0,0 0 0,0 1 0,0-1 0,0 1 0,-1 0 0,1 0 0,0 0 0,-1 0 0,1 0 0,-1 0 0,0 0 0,0 0 0,0 0 0,0 0 0,0 1 0,0-1 0,0 0 0,0 6 0,-2-6 0,1 0 0,0 1 0,-1-1 0,0 0 0,0 1 0,0-1 0,0 0 0,0 0 0,0 0 0,0 0 0,-1 0 0,1 0 0,-1 0 0,1 0 0,-1-1 0,0 1 0,1-1 0,-1 1 0,0-1 0,0 1 0,0-1 0,-1 0 0,-2 1 0,-5 3 38,-1 0 0,1-1 0,-1 0 0,0-1 0,0-1 0,0 1 0,-1-2 0,-19 1 0,26-1-120,0-2 1,-1 1 0,1 0 0,0-1-1,0 0 1,-1-1 0,1 1-1,0-1 1,0 0 0,1 0 0,-1 0-1,0-1 1,1 0 0,-1 0 0,1 0-1,0 0 1,0-1 0,0 1 0,0-1-1,-5-8 1,-2-6-6745</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2:57.578"/>
    </inkml:context>
    <inkml:brush xml:id="br0">
      <inkml:brushProperty name="width" value="0.05" units="cm"/>
      <inkml:brushProperty name="height" value="0.05" units="cm"/>
      <inkml:brushProperty name="color" value="#FFC114"/>
    </inkml:brush>
  </inkml:definitions>
  <inkml:trace contextRef="#ctx0" brushRef="#br0">1 37 24575,'0'-3'0,"3"-4"0,4-3 0,3-1 0,1 5 0,4 6 0,2 7 0,2 7 0,3 11 0,4 9 0,6 12 0,4 12 0,-2 8 0,0 8 0,-6-9-8191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00.600"/>
    </inkml:context>
    <inkml:brush xml:id="br0">
      <inkml:brushProperty name="width" value="0.05" units="cm"/>
      <inkml:brushProperty name="height" value="0.05" units="cm"/>
      <inkml:brushProperty name="color" value="#FFC114"/>
    </inkml:brush>
  </inkml:definitions>
  <inkml:trace contextRef="#ctx0" brushRef="#br0">19072 1387 24575,'-1'-3'0,"0"1"0,0 0 0,0-1 0,-1 1 0,1 0 0,0 0 0,-1 0 0,0 0 0,1 0 0,-1 0 0,0 0 0,0 1 0,-2-3 0,-7-6 0,-8-14 0,2-2 0,-16-28 0,21 32 0,-1 0 0,-1 1 0,-1 1 0,-20-22 0,0 10 0,0 2 0,-2 2 0,-68-40 0,-131-54 0,194 101 0,-400-163 0,-13 35 0,-164-8-379,-10 39-1,-544-28-319,-7 86 1,-133 112-258,12 133 0,14 62 956,15 66 0,336 8-650,24 65-557,-762 349 835,793-344-134,38 77 1,140 23 506,377-255-14,123-94 77,-237 173 371,22 27-141,327-254 454,-134 167 0,-46 123 1217,157-211-432,-207 237 0,295-376-1533,-42 47 0,-154 130 0,216-200 80,4-3-184,0 0 1,0 0 0,-1 0 0,1 0 0,-1-1-1,1 1 1,-1-1 0,1 0 0,-1 0 0,0 0 0,0 0-1,0 0 1,-2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00.962"/>
    </inkml:context>
    <inkml:brush xml:id="br0">
      <inkml:brushProperty name="width" value="0.05" units="cm"/>
      <inkml:brushProperty name="height" value="0.05" units="cm"/>
      <inkml:brushProperty name="color" value="#FFC114"/>
    </inkml:brush>
  </inkml:definitions>
  <inkml:trace contextRef="#ctx0" brushRef="#br0">18 58 24575,'3'-33'0,"-3"32"0,0 0 0,1-1 0,-1 1 0,0 0 0,1 0 0,-1-1 0,1 1 0,-1 0 0,1 0 0,0 0 0,-1 0 0,1 0 0,0 0 0,0 0 0,0 0 0,0 0 0,0 0 0,0 0 0,0 1 0,0-1 0,0 0 0,2 0 0,-3 1 0,1 0 0,-1 0 0,1 0 0,0 0 0,-1 1 0,1-1 0,-1 0 0,1 0 0,-1 0 0,1 1 0,-1-1 0,1 0 0,-1 1 0,1-1 0,-1 1 0,1-1 0,-1 0 0,0 1 0,1-1 0,-1 1 0,0-1 0,1 1 0,-1-1 0,0 1 0,0-1 0,1 1 0,-1-1 0,0 1 0,0 0 0,0-1 0,0 1 0,0-1 0,0 1 0,0 0 0,0 0 0,2 23 0,-4 0 0,-1 1 0,-1-1 0,-12 38 0,8-32 0,-7 49 0,12-59 0,2 0 0,1 0 0,0 0 0,1 0 0,1-1 0,8 33 0,-8-46 0,0 1 0,0-1 0,0 1 0,1-1 0,0 0 0,0 0 0,1 0 0,0 0 0,0-1 0,0 1 0,1-1 0,0 0 0,-1-1 0,2 1 0,-1-1 0,1 0 0,-1 0 0,1 0 0,0-1 0,0 0 0,1 0 0,10 3 0,3-2 0,1 0 0,-1-2 0,1 0 0,0-1 0,40-3 0,104-23 0,-153 22 0,154-37-1365,-130 29-5461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02.596"/>
    </inkml:context>
    <inkml:brush xml:id="br0">
      <inkml:brushProperty name="width" value="0.05" units="cm"/>
      <inkml:brushProperty name="height" value="0.05" units="cm"/>
      <inkml:brushProperty name="color" value="#FFC114"/>
    </inkml:brush>
  </inkml:definitions>
  <inkml:trace contextRef="#ctx0" brushRef="#br0">316 150 24575,'10'-10'0,"0"-1"0,-1 0 0,0 0 0,-1-1 0,-1 0 0,0-1 0,0 1 0,5-17 0,-11 28 0,-1 0 0,0 0 0,1 0 0,-1 0 0,0 0 0,0 0 0,0 0 0,0 0 0,0 0 0,0-1 0,0 1 0,0 0 0,0 0 0,0 0 0,-1 0 0,1 0 0,0 0 0,-1 0 0,0-2 0,0 3 0,1-1 0,-1 1 0,1-1 0,-1 1 0,0-1 0,0 1 0,1 0 0,-1-1 0,0 1 0,0 0 0,1-1 0,-1 1 0,0 0 0,0 0 0,0 0 0,1 0 0,-1 0 0,0 0 0,-1 0 0,-3 0 0,1 1 0,-1 0 0,1 0 0,-1 1 0,1-1 0,0 1 0,0 0 0,-5 3 0,-8 6 0,0 2 0,1 0 0,0 1 0,1 0 0,-15 21 0,-59 87 0,68-88 0,1 1 0,2 0 0,-23 65 0,33-75 0,1 1 0,1-1 0,1 1 0,1 0 0,2 0 0,1 45 0,1-63 0,1 1 0,0-1 0,1 1 0,0-1 0,0 0 0,1 0 0,0 0 0,0 0 0,1 0 0,0 0 0,0-1 0,11 14 0,-10-16 0,0 0 0,0 0 0,1 0 0,0-1 0,0 0 0,0 0 0,0 0 0,1-1 0,-1 1 0,1-2 0,0 1 0,0-1 0,0 0 0,0 0 0,10 0 0,2 0 0,0-2 0,0 0 0,0-1 0,0-1 0,0-1 0,-1-1 0,19-6 0,-14 3 0,-1-1 0,0-1 0,-1-1 0,0 0 0,24-18 0,-37 22 0,-1 1 0,-1-1 0,1 0 0,-1 0 0,0-1 0,-1 1 0,1-2 0,-1 1 0,-1 0 0,0-1 0,0 0 0,0 0 0,-1 0 0,0 0 0,0-1 0,2-15 0,-4 13 0,0 1 0,-1 0 0,0 0 0,-1 0 0,0-1 0,0 1 0,-1 0 0,0 0 0,-1 0 0,-1 1 0,1-1 0,-1 1 0,-1 0 0,-6-11 0,9 18 0,-15-24 0,16 25 0,0-1 0,0 1 0,1 0 0,-1 0 0,0 0 0,0 0 0,0 0 0,0 0 0,0 0 0,-1 1 0,1-1 0,0 0 0,0 1 0,-1-1 0,1 0 0,0 1 0,-2-1 0,3 2 0,-1 0 0,1 0 0,0-1 0,0 1 0,-1 0 0,1 0 0,0 0 0,0-1 0,0 1 0,0 0 0,0 0 0,0 0 0,0 0 0,0-1 0,1 1 0,-1 0 0,0 0 0,0 0 0,1-1 0,0 2 0,6 21 0,-6-22 0,31 88 174,68 176-1713,-91-244-5287</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03.080"/>
    </inkml:context>
    <inkml:brush xml:id="br0">
      <inkml:brushProperty name="width" value="0.05" units="cm"/>
      <inkml:brushProperty name="height" value="0.05" units="cm"/>
      <inkml:brushProperty name="color" value="#FFC114"/>
    </inkml:brush>
  </inkml:definitions>
  <inkml:trace contextRef="#ctx0" brushRef="#br0">347 294 24575,'4'-5'0,"-1"0"0,1-1 0,-1 1 0,0-1 0,-1 0 0,1 0 0,-1 0 0,0 0 0,-1 0 0,1 0 0,-1-1 0,-1 1 0,1-1 0,-1 1 0,0 0 0,0-1 0,-1 1 0,0-1 0,-3-9 0,0 5 0,-1 0 0,-1 0 0,1 0 0,-2 1 0,1 0 0,-2 0 0,1 1 0,-1 0 0,-1 0 0,1 1 0,-1 0 0,-1 1 0,0 0 0,0 0 0,-20-10 0,26 16 0,0-1 0,1 1 0,-1 0 0,0 0 0,0 0 0,0 1 0,0-1 0,0 1 0,0 0 0,0 0 0,0 1 0,0-1 0,0 1 0,0 0 0,0 0 0,-8 3 0,7-1 0,0 0 0,0 0 0,0 1 0,1-1 0,-1 1 0,1 1 0,0-1 0,0 0 0,0 1 0,-5 10 0,-3 5 0,1 1 0,1 1 0,1 0 0,1 0 0,-8 34 0,-13 118 0,26-142 0,0 48 0,4-68 0,0-1 0,0 0 0,1 1 0,0-1 0,1 0 0,0 0 0,9 18 0,-12-27 0,1 0 0,0-1 0,0 1 0,0 0 0,0-1 0,0 1 0,0-1 0,1 1 0,-1-1 0,0 1 0,1-1 0,-1 0 0,1 0 0,0 0 0,-1 0 0,1 0 0,0 0 0,0 0 0,-1-1 0,1 1 0,0 0 0,0-1 0,0 0 0,0 1 0,0-1 0,0 0 0,0 0 0,0 0 0,-1 0 0,1 0 0,0-1 0,0 1 0,0-1 0,0 1 0,0-1 0,0 1 0,-1-1 0,1 0 0,2-2 0,5-2 0,0-1 0,-1 0 0,0 0 0,0-1 0,-1 0 0,8-10 0,2-4 0,-1 0 0,-1-2 0,0 0 0,15-36 0,35-104 0,-53 130 0,-9 24 0,-1 3 0,0 1 0,0-1 0,0 1 0,0 0 0,1 0 0,0 0 0,0 0 0,0 0 0,1 0 0,6-6 0,-9 10 0,-1 1 0,0 0 0,1 0 0,-1 0 0,1 0 0,-1-1 0,1 1 0,-1 0 0,1 0 0,-1 0 0,1 0 0,-1 0 0,1 0 0,-1 0 0,1 0 0,-1 0 0,1 1 0,-1-1 0,1 0 0,-1 0 0,1 0 0,-1 0 0,0 1 0,1-1 0,-1 0 0,1 1 0,-1-1 0,0 0 0,1 1 0,-1-1 0,0 0 0,1 1 0,-1-1 0,0 0 0,1 1 0,-1-1 0,0 1 0,0-1 0,0 1 0,1-1 0,-1 2 0,8 22 0,-7-22 0,31 141 284,-24-97-696,2 1 0,2-2-1,23 58 1,-21-74-6414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03.312"/>
    </inkml:context>
    <inkml:brush xml:id="br0">
      <inkml:brushProperty name="width" value="0.05" units="cm"/>
      <inkml:brushProperty name="height" value="0.05" units="cm"/>
      <inkml:brushProperty name="color" value="#FFC114"/>
    </inkml:brush>
  </inkml:definitions>
  <inkml:trace contextRef="#ctx0" brushRef="#br0">43 28 24575,'0'-6'0,"0"-5"0,3 3 0,4 5 0,4 12 0,2 14 0,3 14 0,1 13 0,1 10 0,-3 9 0,-4 8 0,-6 6 0,-11 3 0,-13 2 0,-14-2 0,-18-4 0,1-16-8191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03.605"/>
    </inkml:context>
    <inkml:brush xml:id="br0">
      <inkml:brushProperty name="width" value="0.05" units="cm"/>
      <inkml:brushProperty name="height" value="0.05" units="cm"/>
      <inkml:brushProperty name="color" value="#FFC114"/>
    </inkml:brush>
  </inkml:definitions>
  <inkml:trace contextRef="#ctx0" brushRef="#br0">80 1 24575,'-6'5'0,"-5"15"0,-3 18 0,-3 18 0,2 16 0,4 18 0,6 13 0,7 10 0,9 7 0,9 1 0,6-3 0,9-10 0,6-10 0,8-14 0,9-16 0,4-15 0,-6-17-8191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15.211"/>
    </inkml:context>
    <inkml:brush xml:id="br0">
      <inkml:brushProperty name="width" value="0.05" units="cm"/>
      <inkml:brushProperty name="height" value="0.05" units="cm"/>
      <inkml:brushProperty name="color" value="#FFC114"/>
    </inkml:brush>
  </inkml:definitions>
  <inkml:trace contextRef="#ctx0" brushRef="#br0">52 276 24575,'-1'-2'0,"-1"7"0,-6 22 0,-8 37 0,13-41 0,3-17 0,-1 0 0,1-1 0,-1 1 0,-1-1 0,1 1 0,-1-1 0,0 1 0,-4 9 0,4-19 0,1 1 0,0 0 0,0 0 0,1 0 0,-1 0 0,1-1 0,0 1 0,-1-4 0,3-28 0,1 0 0,2 0 0,1 0 0,1 1 0,2 0 0,2 0 0,1 1 0,19-36 0,-27 61 0,0 1 0,0 0 0,0 0 0,1 0 0,0 0 0,1 1 0,12-11 0,-17 16 0,0 0 0,1 0 0,-1 0 0,1 0 0,-1 0 0,1 0 0,0 1 0,-1-1 0,1 1 0,0-1 0,-1 1 0,1 0 0,0-1 0,-1 1 0,1 0 0,0 0 0,3 1 0,-3-1 0,0 1 0,0 0 0,0 0 0,0 0 0,0 1 0,0-1 0,0 0 0,0 1 0,-1-1 0,1 1 0,0 0 0,-1-1 0,1 1 0,-1 0 0,0 0 0,0 0 0,2 3 0,4 9 0,-1 0 0,0 0 0,-1 1 0,4 21 0,9 65 0,-10-52 0,2 19-682,2 93-1,-12-128-6143</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15.564"/>
    </inkml:context>
    <inkml:brush xml:id="br0">
      <inkml:brushProperty name="width" value="0.05" units="cm"/>
      <inkml:brushProperty name="height" value="0.05" units="cm"/>
      <inkml:brushProperty name="color" value="#FFC114"/>
    </inkml:brush>
  </inkml:definitions>
  <inkml:trace contextRef="#ctx0" brushRef="#br0">0 105 24575,'0'-2'0,"0"-1"0,0 1 0,1 0 0,-1-1 0,0 1 0,1 0 0,-1-1 0,1 1 0,0 0 0,0 0 0,0-1 0,0 1 0,0 0 0,0 0 0,3-3 0,-1 2 0,0 1 0,0 0 0,0-1 0,0 1 0,1 1 0,-1-1 0,0 0 0,1 1 0,5-2 0,98-28 0,-100 28 0,0 1 0,1-1 0,0 2 0,-1-1 0,1 1 0,12 0 0,-18 1 0,0 0 0,1 0 0,-1 0 0,0 1 0,1-1 0,-1 1 0,0 0 0,0 0 0,1 0 0,-1 0 0,0 0 0,0 0 0,0 0 0,0 1 0,0-1 0,0 1 0,-1-1 0,1 1 0,0 0 0,-1 0 0,1 0 0,-1 0 0,0 0 0,0 0 0,2 3 0,4 15 0,0 1 0,-2 0 0,0 0 0,3 37 0,-4-26 0,9 36 0,-5-37-1365,0-4-5461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15.968"/>
    </inkml:context>
    <inkml:brush xml:id="br0">
      <inkml:brushProperty name="width" value="0.05" units="cm"/>
      <inkml:brushProperty name="height" value="0.05" units="cm"/>
      <inkml:brushProperty name="color" value="#FFC114"/>
    </inkml:brush>
  </inkml:definitions>
  <inkml:trace contextRef="#ctx0" brushRef="#br0">34 140 24575,'13'4'0,"-12"-4"0,-1 1 0,1-1 0,0 0 0,-1 1 0,1-1 0,0 0 0,-1 0 0,1 1 0,0-1 0,0 0 0,-1 0 0,1 0 0,0 0 0,0 0 0,0 0 0,-1 0 0,1 0 0,0-1 0,0 1 0,-1 0 0,1 0 0,0 0 0,-1-1 0,1 1 0,0-1 0,0 0 0,3-1 0,-1-1 0,-1 0 0,1 0 0,0 0 0,-1 0 0,1 0 0,-1 0 0,0-1 0,0 1 0,0-1 0,-1 0 0,1 1 0,-1-1 0,0 0 0,0 0 0,0 0 0,0 0 0,-1 0 0,0 0 0,0-6 0,0 7 0,1 1 0,-1-1 0,-1 1 0,1-1 0,0 1 0,-1-1 0,1 1 0,-1-1 0,0 1 0,0-1 0,0 1 0,0 0 0,0 0 0,0-1 0,0 1 0,-1 0 0,1 0 0,-1 0 0,0 0 0,0 1 0,1-1 0,-1 0 0,0 1 0,-1-1 0,1 1 0,0 0 0,0 0 0,0 0 0,-1 0 0,1 0 0,-1 0 0,1 0 0,-4 0 0,5 1 0,0 0 0,-1 0 0,1 0 0,0 0 0,-1 1 0,1-1 0,0 0 0,-1 1 0,1-1 0,0 1 0,0-1 0,-1 1 0,1-1 0,0 1 0,0 0 0,0-1 0,0 1 0,0 0 0,0 0 0,-2 2 0,1 0 0,0 0 0,0 0 0,0 0 0,0 1 0,1-1 0,-1 1 0,0 4 0,-2 5 0,2-1 0,0 1 0,0 17 0,1-9 0,2 0 0,0 0 0,1 0 0,1-1 0,1 1 0,1-1 0,1 0 0,12 27 0,-17-43-68,2 0 0,-1 0-1,0 0 1,1 0 0,0 0 0,0 0-1,0-1 1,0 0 0,1 0 0,-1 0-1,1 0 1,0 0 0,0 0 0,0-1-1,0 0 1,0 0 0,0 0-1,1 0 1,8 1 0,9 1-6758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46.497"/>
    </inkml:context>
    <inkml:brush xml:id="br0">
      <inkml:brushProperty name="width" value="0.05" units="cm"/>
      <inkml:brushProperty name="height" value="0.05" units="cm"/>
      <inkml:brushProperty name="color" value="#FFC114"/>
    </inkml:brush>
  </inkml:definitions>
  <inkml:trace contextRef="#ctx0" brushRef="#br0">0 18 24575,'0'-3'0,"3"-1"0,4 0 0,4 1 0,2 1 0,0 0-8191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16.295"/>
    </inkml:context>
    <inkml:brush xml:id="br0">
      <inkml:brushProperty name="width" value="0.05" units="cm"/>
      <inkml:brushProperty name="height" value="0.05" units="cm"/>
      <inkml:brushProperty name="color" value="#FFC114"/>
    </inkml:brush>
  </inkml:definitions>
  <inkml:trace contextRef="#ctx0" brushRef="#br0">186 1 24575,'2'16'0,"1"1"0,0-1 0,2 0 0,10 28 0,6 20 0,-10-36 0,-11-28 0,0 0 0,0 0 0,0 0 0,0 0 0,-1 0 0,1 0 0,0 0 0,0 0 0,0 0 0,0 0 0,0-1 0,0 1 0,0 0 0,0 0 0,0 0 0,0 0 0,0 0 0,0 0 0,1 0 0,-1 0 0,0 0 0,0 0 0,0 0 0,0 0 0,0 0 0,0-1 0,0 1 0,0 0 0,0 0 0,0 0 0,0 0 0,0 0 0,0 0 0,0 0 0,0 0 0,0 0 0,0 0 0,0 0 0,0 0 0,1 0 0,-1 0 0,0 0 0,0 0 0,0 0 0,0 0 0,0 0 0,0 0 0,0 0 0,0 0 0,0 0 0,0 0 0,0 0 0,0 0 0,1 0 0,-1 0 0,0 0 0,0 0 0,0 0 0,0 0 0,0 0 0,-2-19 0,0 7 0,2 6 0,-1 0 0,0 0 0,-1 0 0,1 0 0,-3-5 0,3 10 0,1 0 0,0 0 0,-1 0 0,1 0 0,-1 0 0,1 1 0,-1-1 0,0 0 0,1 0 0,-1 1 0,0-1 0,0 1 0,1-1 0,-1 0 0,0 1 0,0-1 0,0 1 0,0 0 0,1-1 0,-1 1 0,0 0 0,0-1 0,0 1 0,0 0 0,0 0 0,0 0 0,0 0 0,0 0 0,0 0 0,0 0 0,0 0 0,0 0 0,0 0 0,0 1 0,0-1 0,0 0 0,1 1 0,-3 0 0,-4 2 0,1 1 0,-1 0 0,0 1 0,1-1 0,0 1 0,0 0 0,-8 11 0,-36 47 0,34-42 0,-39 57-1365,34-44-5461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16.557"/>
    </inkml:context>
    <inkml:brush xml:id="br0">
      <inkml:brushProperty name="width" value="0.05" units="cm"/>
      <inkml:brushProperty name="height" value="0.05" units="cm"/>
      <inkml:brushProperty name="color" value="#FFC114"/>
    </inkml:brush>
  </inkml:definitions>
  <inkml:trace contextRef="#ctx0" brushRef="#br0">1 0 24575,'3'0'0,"3"0"0,5 0 0,0 3 0,1 1 0,-2 3 0,1 5 0,1 8 0,-1 6 0,-3 4 0,-2 6 0,-6 6 0,-8 5 0,-9 3 0,-13 2 0,-2-8-8191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16.869"/>
    </inkml:context>
    <inkml:brush xml:id="br0">
      <inkml:brushProperty name="width" value="0.05" units="cm"/>
      <inkml:brushProperty name="height" value="0.05" units="cm"/>
      <inkml:brushProperty name="color" value="#FFC114"/>
    </inkml:brush>
  </inkml:definitions>
  <inkml:trace contextRef="#ctx0" brushRef="#br0">153 1 24575,'-6'2'0,"-5"8"0,-3 8 0,-6 9 0,-2 9 0,0 11 0,0 8 0,5 5 0,4 3 0,8 3 0,10 2 0,14-4 0,15-5 0,14-6 0,-2-12-8191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27.510"/>
    </inkml:context>
    <inkml:brush xml:id="br0">
      <inkml:brushProperty name="width" value="0.05" units="cm"/>
      <inkml:brushProperty name="height" value="0.05" units="cm"/>
      <inkml:brushProperty name="color" value="#FFC114"/>
    </inkml:brush>
  </inkml:definitions>
  <inkml:trace contextRef="#ctx0" brushRef="#br0">16 187 24575,'10'-1'0,"-1"0"0,1 0 0,0-1 0,0-1 0,-1 0 0,1 0 0,12-6 0,-6 1 0,0-1 0,-1 0 0,18-14 0,-29 20 0,0-1 0,-1 1 0,1-1 0,-1 0 0,0 0 0,0 0 0,-1 0 0,1-1 0,-1 1 0,0-1 0,0 1 0,2-8 0,-4 10 0,1 0 0,-1 1 0,0-1 0,1 0 0,-1 0 0,0 0 0,0 1 0,0-1 0,-1 0 0,1 0 0,0 0 0,-1 1 0,1-1 0,-1 0 0,1 0 0,-1 1 0,0-1 0,0 1 0,0-1 0,0 1 0,0-1 0,0 1 0,0-1 0,0 1 0,-1 0 0,1 0 0,0-1 0,-1 1 0,1 0 0,-1 0 0,0 0 0,1 1 0,-1-1 0,1 0 0,-1 1 0,-3-2 0,1 2 0,0-1 0,1 1 0,-1 0 0,0 0 0,1 0 0,-1 1 0,0-1 0,1 1 0,-1 0 0,1 0 0,-1 0 0,1 0 0,-1 1 0,1-1 0,0 1 0,0 0 0,-4 2 0,-4 4 0,1 0 0,0 1 0,-13 13 0,14-14 0,1 2 0,1-1 0,0 1 0,0 0 0,1 0 0,0 1 0,-8 21 0,12-28 0,1 0 0,0 1 0,0-1 0,0 0 0,0 1 0,1-1 0,0 1 0,0-1 0,0 1 0,0-1 0,1 1 0,0-1 0,0 1 0,0-1 0,0 0 0,1 1 0,0-1 0,-1 0 0,2 0 0,-1 0 0,0 0 0,1-1 0,5 7 0,-5-7 0,-1-1 0,0 1 0,1-1 0,-1 0 0,1 0 0,-1 0 0,1 0 0,0-1 0,0 1 0,0-1 0,0 0 0,4 2 0,-5-3 0,0 0 0,0 0 0,-1 0 0,1 0 0,0 0 0,-1-1 0,1 1 0,0-1 0,-1 1 0,1-1 0,-1 0 0,1 1 0,0-1 0,-1 0 0,0 0 0,1 0 0,-1 0 0,0 0 0,1 0 0,-1-1 0,0 1 0,0 0 0,0-1 0,0 1 0,1-2 0,5-9 0,-1 0 0,0 0 0,-1 0 0,0-1 0,-1 1 0,5-26 0,-5 20 0,1 1 0,10-28 0,-15 45 0,0 0 0,1-1 0,-1 1 0,0 0 0,0-1 0,0 1 0,0 0 0,0-1 0,0 1 0,0 0 0,1-1 0,-1 1 0,0 0 0,0 0 0,0-1 0,1 1 0,-1 0 0,0 0 0,0-1 0,1 1 0,-1 0 0,0 0 0,1 0 0,-1 0 0,0-1 0,0 1 0,1 0 0,-1 0 0,0 0 0,1 0 0,-1 0 0,0 0 0,1 0 0,-1 0 0,0 0 0,1 0 0,0 0 0,7 13 0,2 29 0,-9-37 0,4 18 114,1 0 0,16 42 0,-19-58-236,0 0 0,1 0 0,0-1 0,0 0 0,0 0 0,1 0 0,0 0 0,0-1 0,0 0 1,1 0-1,0 0 0,0 0 0,9 4 0,0-2-6704</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27.946"/>
    </inkml:context>
    <inkml:brush xml:id="br0">
      <inkml:brushProperty name="width" value="0.05" units="cm"/>
      <inkml:brushProperty name="height" value="0.05" units="cm"/>
      <inkml:brushProperty name="color" value="#FFC114"/>
    </inkml:brush>
  </inkml:definitions>
  <inkml:trace contextRef="#ctx0" brushRef="#br0">2 181 24575,'1'-2'0,"1"0"0,-1 0 0,0 0 0,0 0 0,0 0 0,0 0 0,0-1 0,-1 1 0,1 0 0,0-3 0,-1 3 0,0 0 0,1 0 0,-1 0 0,1 0 0,-1 0 0,1 1 0,0-1 0,0 0 0,0 1 0,0-1 0,0 0 0,0 1 0,2-3 0,-2 4 0,-1 0 0,0 0 0,0 0 0,1 0 0,-1 0 0,0 0 0,1 0 0,-1 0 0,0 0 0,0 0 0,1 0 0,-1 0 0,0 0 0,0 0 0,1 1 0,-1-1 0,0 0 0,0 0 0,1 0 0,-1 0 0,0 1 0,0-1 0,0 0 0,1 0 0,-1 0 0,0 1 0,0-1 0,0 0 0,0 0 0,0 1 0,1-1 0,-1 0 0,0 0 0,0 1 0,0-1 0,0 0 0,0 1 0,0-1 0,0 0 0,0 0 0,0 1 0,0-1 0,0 0 0,0 1 0,0-1 0,2 16 0,1 14 0,-2 0 0,-1 0 0,-1 0 0,-2 0 0,-1 0 0,-2-1 0,-14 48 0,17-88 0,2-13 0,0-69 0,3-134 0,-2 222 0,0 1 0,1-1 0,-1 0 0,1 1 0,0-1 0,0 0 0,1 1 0,-1 0 0,1-1 0,0 1 0,0 0 0,4-6 0,-4 8 0,0 0 0,0 1 0,0-1 0,0 1 0,0-1 0,0 1 0,0 0 0,1 0 0,-1 0 0,0 0 0,1 0 0,-1 0 0,1 1 0,-1-1 0,1 1 0,-1-1 0,1 1 0,0 0 0,-1 0 0,1 0 0,-1 1 0,1-1 0,-1 1 0,4 0 0,4 2 0,-1 0 0,1 0 0,-1 1 0,0 1 0,0-1 0,0 1 0,0 1 0,-1 0 0,12 10 0,-8-5 0,-1 0 0,0 0 0,-1 1 0,-1 0 0,13 21 0,-20-30 0,0 1 0,0-1 0,-1 0 0,1 1 0,-1-1 0,0 1 0,0-1 0,0 1 0,-1 0 0,1-1 0,-1 1 0,0 0 0,0 0 0,0-1 0,0 1 0,-1 0 0,1 0 0,-1-1 0,0 1 0,0-1 0,0 1 0,-2 3 0,-1-2 0,1 0 0,0-1 0,-1 1 0,0-1 0,0 1 0,-1-1 0,1-1 0,-1 1 0,1-1 0,-1 1 0,0-1 0,-1-1 0,-6 4 0,8-4-170,1-1-1,-1 0 0,1 0 1,-1 0-1,0 0 0,1 0 1,-7-1-1,-3-1-6655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28.366"/>
    </inkml:context>
    <inkml:brush xml:id="br0">
      <inkml:brushProperty name="width" value="0.05" units="cm"/>
      <inkml:brushProperty name="height" value="0.05" units="cm"/>
      <inkml:brushProperty name="color" value="#FFC114"/>
    </inkml:brush>
  </inkml:definitions>
  <inkml:trace contextRef="#ctx0" brushRef="#br0">1 80 24575,'5'-1'0,"-1"2"0,1-1 0,0 0 0,0 1 0,0 0 0,-1 0 0,1 1 0,-1-1 0,1 1 0,-1 0 0,1 0 0,-1 0 0,0 1 0,6 4 0,-6-4 0,0 2 0,-1-1 0,1 0 0,-1 1 0,0-1 0,0 1 0,0 0 0,-1 0 0,1 0 0,-1 0 0,0 1 0,1 6 0,6 29 0,-2 1 0,-1 0 0,-2 0 0,-2 47 0,-1-75 0,4-21 0,4-23 0,4-40 0,-3-1 0,0-89 0,-6 97 0,0 31 0,-3 31 0,-1 1 0,0-1 0,0 1 0,0-1 0,0 1 0,0 0 0,1-1 0,-1 1 0,0-1 0,0 1 0,1 0 0,-1-1 0,0 1 0,1 0 0,-1-1 0,0 1 0,1 0 0,-1-1 0,1 1 0,-1 0 0,1-1 0,0 1 0,-1 1 0,1-1 0,0 0 0,-1 0 0,1 0 0,-1 1 0,1-1 0,-1 0 0,1 1 0,0-1 0,-1 0 0,1 1 0,-1-1 0,0 1 0,1-1 0,-1 1 0,1-1 0,-1 1 0,0-1 0,1 1 0,-1 1 0,10 15 0,-1 1 0,-2 0 0,1 0 0,-2 1 0,-1 0 0,6 36 0,-10-50 0,0-1 0,-1 1 0,0 0 0,0-1 0,0 1 0,0-1 0,-1 1 0,0-1 0,0 1 0,0-1 0,-1 1 0,1-1 0,-1 0 0,0 0 0,-3 5 0,3-6 0,-1 0 0,0 0 0,0 0 0,0 0 0,0 0 0,0-1 0,-1 1 0,1-1 0,-1 0 0,0 0 0,1 0 0,-1-1 0,0 1 0,0-1 0,0 0 0,-7 1 0,-20 1-1365,2-1-5461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28.801"/>
    </inkml:context>
    <inkml:brush xml:id="br0">
      <inkml:brushProperty name="width" value="0.05" units="cm"/>
      <inkml:brushProperty name="height" value="0.05" units="cm"/>
      <inkml:brushProperty name="color" value="#FFC114"/>
    </inkml:brush>
  </inkml:definitions>
  <inkml:trace contextRef="#ctx0" brushRef="#br0">1503 204 24575,'0'-3'0,"-1"0"0,1-1 0,-1 1 0,0-1 0,0 1 0,0 0 0,-1 0 0,1 0 0,-1 0 0,0 0 0,0 0 0,0 0 0,0 0 0,-1 1 0,1-1 0,-4-2 0,-5-4 0,0 0 0,-21-12 0,6 6 0,-1 3 0,0 0 0,0 1 0,-1 2 0,-34-7 0,1 4 0,-88-7 0,95 16 0,0 1 0,-1 4 0,1 1 0,-1 3 0,2 2 0,-85 24 0,105-22 0,0 3 0,0 0 0,1 2 0,1 1 0,1 2 0,0 1 0,1 1 0,1 2 0,1 0 0,1 2 0,-29 34 0,36-35 0,1 1 0,1 1 0,1 1 0,2 0 0,0 1 0,2 0 0,0 1 0,2 1 0,2 0 0,-10 52 0,16-61 0,0-1 0,1 1 0,1-1 0,1 1 0,1-1 0,0 1 0,1-1 0,2 0 0,0 0 0,0-1 0,2 1 0,1-1 0,0-1 0,1 1 0,1-1 0,0-1 0,21 25 0,-9-17 2,2 0 0,1-2 1,1-1-1,1-1 0,0-1 0,2-1 0,0-2 0,1-1 0,0-1 0,38 11 0,-4-5-25,1-3 0,0-3 0,2-3 0,71 4 0,-77-12-15,-1-2 1,0-3-1,1-2 1,-1-3-1,-1-2 1,0-3-1,84-29 0,-109 28 19,-1-1 0,-1-2 0,0-1-1,-1-2 1,51-40 0,-61 41 14,0-2 0,-1 0-1,-1-2 1,-1 0 0,-1 0 0,-1-2 0,-1 0 0,12-28 0,-16 27 5,-1 0 0,-1 0 0,-1-1 0,-2 0 0,0-1 0,-2 0 0,-1 1 0,-1-1 0,-1 0 0,-4-41 0,0 47 0,0-1 0,-2 1 0,0 0 0,-1 0 0,-2 1 0,0 0 0,-1 0 0,0 0 0,-2 2 0,0-1 0,-2 1 0,0 1 0,-22-24 0,17 24 53,-1 1 0,0 1 0,-1 1 0,0 0 0,-33-15 0,19 13-583,-1 2-1,-65-18 1,-12 7-5834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29.627"/>
    </inkml:context>
    <inkml:brush xml:id="br0">
      <inkml:brushProperty name="width" value="0.05" units="cm"/>
      <inkml:brushProperty name="height" value="0.05" units="cm"/>
      <inkml:brushProperty name="color" value="#FFC114"/>
    </inkml:brush>
  </inkml:definitions>
  <inkml:trace contextRef="#ctx0" brushRef="#br0">3751 710 24575,'1'0'0,"0"0"0,0 0 0,0 0 0,0 0 0,0 0 0,0 0 0,0 0 0,0 0 0,0 1 0,0-1 0,0 0 0,0 1 0,0-1 0,0 0 0,0 1 0,-1-1 0,1 1 0,0-1 0,0 1 0,1 0 0,-2 0 0,0-1 0,0 1 0,0 0 0,0-1 0,0 1 0,0-1 0,0 1 0,0-1 0,0 1 0,0 0 0,-1-1 0,1 1 0,0-1 0,0 1 0,0-1 0,-1 1 0,1-1 0,0 1 0,0-1 0,-1 1 0,1-1 0,-1 1 0,1-1 0,-1 1 0,-2 3 0,-1-1 0,0 1 0,0-1 0,0 0 0,-1 0 0,-5 2 0,-35 15 0,-2-2 0,0-2 0,-61 12 0,-152 12 0,-186-12-276,-2-29-12,436 1 288,-673-27 0,502 10 0,-311-69 0,398 61 0,0-5 0,2-4 0,1-3 0,2-5 0,-96-61 0,150 80 41,2-1 0,0-2 0,-52-51 0,76 66-19,1 0 0,0-1 0,1 0 0,0-1 0,1 0-1,0 0 1,1 0 0,1-1 0,0 0 0,1-1 0,0 1-1,1-1 1,-4-28 0,8 37-19,0 1 0,0-1 0,0 1 0,0-1 0,1 0 0,0 1 0,0-1 0,1 1 0,-1 0 1,1-1-1,0 1 0,0 0 0,1 0 0,0 0 0,0 1 0,0-1 0,0 0 0,1 1 0,0 0 0,0 0 0,0 0 0,0 1 0,0-1 0,1 1 0,0 0 0,0 0 0,-1 0 0,2 1 0,-1 0 0,8-2 0,-12 3-83,1 1 0,-1 0-1,1-1 1,-1 1 0,1 0-1,-1 0 1,1 0 0,-1 0-1,1 0 1,-1 1 0,0-1 0,1 0-1,-1 1 1,1-1 0,-1 1-1,3 1 1,4 5-6746</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29.970"/>
    </inkml:context>
    <inkml:brush xml:id="br0">
      <inkml:brushProperty name="width" value="0.05" units="cm"/>
      <inkml:brushProperty name="height" value="0.05" units="cm"/>
      <inkml:brushProperty name="color" value="#FFC114"/>
    </inkml:brush>
  </inkml:definitions>
  <inkml:trace contextRef="#ctx0" brushRef="#br0">470 16 24575,'2'-2'0,"1"1"0,0-1 0,-1 0 0,1 1 0,0 0 0,0-1 0,0 1 0,0 0 0,0 1 0,0-1 0,0 0 0,0 1 0,3 0 0,-5 2 0,-7 4 0,-8 4 0,-28 12 0,-1-1 0,0-2 0,-2-3 0,0-1 0,-1-2 0,0-2 0,-80 8 0,69-16 0,66-1 31,0 0 0,0 1 0,0 0 0,0 1 0,-1 0 0,0 0 0,1 0 0,-1 1 0,-1 1 0,11 8 0,10 10-827,29 33 1,-55-55 680,35 39-6711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42.813"/>
    </inkml:context>
    <inkml:brush xml:id="br0">
      <inkml:brushProperty name="width" value="0.05" units="cm"/>
      <inkml:brushProperty name="height" value="0.05" units="cm"/>
      <inkml:brushProperty name="color" value="#FFC114"/>
    </inkml:brush>
  </inkml:definitions>
  <inkml:trace contextRef="#ctx0" brushRef="#br0">1 0 24575,'0'6'0,"0"5"0,3 6 0,4 4 0,1 6 0,1 5 0,3 7 0,0 1 0,-1 4 0,0 2 0,-1 0 0,-1-2 0,-3-8-8191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47.011"/>
    </inkml:context>
    <inkml:brush xml:id="br0">
      <inkml:brushProperty name="width" value="0.05" units="cm"/>
      <inkml:brushProperty name="height" value="0.05" units="cm"/>
      <inkml:brushProperty name="color" value="#FFC114"/>
    </inkml:brush>
  </inkml:definitions>
  <inkml:trace contextRef="#ctx0" brushRef="#br0">54 193 24575,'-2'3'0,"0"0"0,0-1 0,0 1 0,1 0 0,-1 0 0,1 0 0,0 0 0,0 0 0,0 0 0,0 0 0,1 1 0,-1-1 0,1 0 0,-1 1 0,1 2 0,6 53 0,-5-52 0,2 20 0,0-1 0,-2 52 0,-3-63 0,0 1 0,0-1 0,-2 0 0,0 0 0,0-1 0,-11 23 0,13-33 0,-8 14 0,7-19 0,1-11 0,3-10 0,0 0 0,2 0 0,7-32 0,23-64 0,-31 112 0,15-51 0,3 0 0,51-102 0,-67 153 0,0 0 0,0 0 0,0 1 0,0-1 0,1 1 0,0 0 0,10-8 0,-14 12 0,1 0 0,-1 0 0,0 0 0,1 0 0,-1 1 0,1-1 0,0 0 0,-1 1 0,1-1 0,-1 1 0,1 0 0,0-1 0,-1 1 0,1 0 0,0 0 0,-1 0 0,1 0 0,0 1 0,-1-1 0,1 0 0,0 1 0,-1-1 0,1 1 0,-1-1 0,1 1 0,-1 0 0,1 0 0,-1-1 0,1 1 0,-1 0 0,0 0 0,1 1 0,-1-1 0,0 0 0,0 0 0,0 1 0,2 1 0,5 10 0,0 0 0,0 0 0,-2 0 0,0 1 0,0 0 0,4 18 0,18 93 0,-22-97 0,29 254-1365,-33-259-5461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43.076"/>
    </inkml:context>
    <inkml:brush xml:id="br0">
      <inkml:brushProperty name="width" value="0.05" units="cm"/>
      <inkml:brushProperty name="height" value="0.05" units="cm"/>
      <inkml:brushProperty name="color" value="#FFC114"/>
    </inkml:brush>
  </inkml:definitions>
  <inkml:trace contextRef="#ctx0" brushRef="#br0">270 1 24575,'-6'6'0,"-10"11"0,-12 11 0,-7 10 0,-4 7 0,0 5 0,3 3 0,4 1 0,9 1 0,10-1 0,11-3 0,11-5 0,10-4 0,11-6 0,10-6 0,6-9 0,7-7 0,-5-7-8191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43.265"/>
    </inkml:context>
    <inkml:brush xml:id="br0">
      <inkml:brushProperty name="width" value="0.05" units="cm"/>
      <inkml:brushProperty name="height" value="0.05" units="cm"/>
      <inkml:brushProperty name="color" value="#FFC114"/>
    </inkml:brush>
  </inkml:definitions>
  <inkml:trace contextRef="#ctx0" brushRef="#br0">1 1 24575,'0'2'0,"0"8"0,3 11 0,4 10 0,3 12 0,4 8 0,-1 6 0,0 3 0,1 3 0,-2 3 0,-3-1 0,-6-3 0,-9-3 0,-4-12-8191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44.215"/>
    </inkml:context>
    <inkml:brush xml:id="br0">
      <inkml:brushProperty name="width" value="0.05" units="cm"/>
      <inkml:brushProperty name="height" value="0.05" units="cm"/>
      <inkml:brushProperty name="color" value="#FFC114"/>
    </inkml:brush>
  </inkml:definitions>
  <inkml:trace contextRef="#ctx0" brushRef="#br0">10 203 24575,'-5'-35'0,"4"32"0,0 0 0,1-1 0,-1 1 0,1 0 0,-1 0 0,1-1 0,0 1 0,0 0 0,0-1 0,1 1 0,-1 0 0,1 0 0,0-1 0,0 1 0,0 0 0,0 0 0,0 0 0,1 0 0,2-4 0,1 1 0,1-1 0,0 1 0,0 0 0,1 1 0,-1 0 0,1 0 0,0 0 0,1 1 0,-1 0 0,1 0 0,11-3 0,11-3 0,50-10 0,-72 18 0,0 0 0,1 1 0,-1 1 0,0-1 0,0 1 0,15 2 0,-21-2 0,-1 0 0,1 1 0,-1-1 0,1 0 0,-1 1 0,1-1 0,-1 1 0,1 0 0,-1 0 0,0-1 0,1 1 0,-1 0 0,0 0 0,0 0 0,0 0 0,1 0 0,-1 1 0,0-1 0,0 0 0,-1 0 0,1 1 0,0-1 0,0 0 0,-1 1 0,1-1 0,-1 1 0,1-1 0,-1 1 0,1-1 0,-1 1 0,0 0 0,0-1 0,0 1 0,0-1 0,0 1 0,0-1 0,0 1 0,-1-1 0,1 1 0,-1 0 0,1-1 0,-2 3 0,0 4 0,-1-1 0,0 0 0,-1 1 0,1-1 0,-1-1 0,-1 1 0,1 0 0,-8 7 0,-6 4 0,-25 21 0,25-24 0,-25 28 0,42-43 0,0 1 0,0 0 0,1 0 0,-1 0 0,0 0 0,1 0 0,-1 0 0,0 0 0,1 0 0,-1 0 0,1 0 0,0 0 0,-1 0 0,1 1 0,0-1 0,0 0 0,0 2 0,0-2 0,0 0 0,0-1 0,1 1 0,-1-1 0,0 1 0,1-1 0,-1 1 0,0-1 0,1 1 0,-1-1 0,1 1 0,-1-1 0,1 0 0,-1 1 0,1-1 0,-1 0 0,1 1 0,-1-1 0,1 0 0,0 0 0,-1 0 0,1 1 0,0-1 0,4 1 0,0-1 0,0 1 0,0-1 0,1 0 0,-1-1 0,7-1 0,14-3-341,-2-1 0,1-2-1,36-15 1,-41 13-6485</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44.417"/>
    </inkml:context>
    <inkml:brush xml:id="br0">
      <inkml:brushProperty name="width" value="0.05" units="cm"/>
      <inkml:brushProperty name="height" value="0.05" units="cm"/>
      <inkml:brushProperty name="color" value="#FFC114"/>
    </inkml:brush>
  </inkml:definitions>
  <inkml:trace contextRef="#ctx0" brushRef="#br0">244 0 24575,'-8'1'0,"0"0"0,0 0 0,0 1 0,0 0 0,0 1 0,0-1 0,1 1 0,0 1 0,-1 0 0,1 0 0,0 0 0,1 1 0,-9 7 0,-2 3 0,1 0 0,0 1 0,-21 29 0,31-37 0,1 0 0,0 0 0,0 1 0,1-1 0,0 1 0,0 0 0,1 0 0,-4 16 0,7-21 0,-1-1 0,1 1 0,0-1 0,0 1 0,0-1 0,0 1 0,0-1 0,1 1 0,0-1 0,0 1 0,0-1 0,0 0 0,0 1 0,1-1 0,-1 0 0,1 0 0,0 0 0,0 0 0,0 0 0,0 0 0,0-1 0,1 1 0,-1-1 0,1 0 0,0 1 0,5 2 0,21 9-1365,1-4-5461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44.603"/>
    </inkml:context>
    <inkml:brush xml:id="br0">
      <inkml:brushProperty name="width" value="0.05" units="cm"/>
      <inkml:brushProperty name="height" value="0.05" units="cm"/>
      <inkml:brushProperty name="color" value="#FFC114"/>
    </inkml:brush>
  </inkml:definitions>
  <inkml:trace contextRef="#ctx0" brushRef="#br0">0 0 24575,'3'3'0,"4"4"0,4 6 0,3 11 0,1 6 0,3 8 0,-1 5 0,-2 2 0,-3 3 0,-8 1 0,-9-2 0,-11 1 0,-11-3 0,-1-8-8191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42.766"/>
    </inkml:context>
    <inkml:brush xml:id="br0">
      <inkml:brushProperty name="width" value="0.05" units="cm"/>
      <inkml:brushProperty name="height" value="0.05" units="cm"/>
      <inkml:brushProperty name="color" value="#FFC114"/>
    </inkml:brush>
  </inkml:definitions>
  <inkml:trace contextRef="#ctx0" brushRef="#br0">516 237 24575,'3'-4'0,"0"-1"0,0 1 0,0-1 0,-1 1 0,1-1 0,-1 0 0,0 0 0,0-1 0,-1 1 0,0 0 0,1-9 0,0 3 0,-1 0 0,-1 0 0,0 0 0,-3-18 0,2 24 0,0 0 0,0 0 0,0 1 0,-1-1 0,0 1 0,1-1 0,-2 1 0,1 0 0,0 0 0,-1 0 0,0 0 0,0 0 0,0 0 0,0 1 0,-1 0 0,0-1 0,1 1 0,-1 1 0,0-1 0,0 0 0,0 1 0,-1 0 0,1 0 0,-1 0 0,1 1 0,-1-1 0,1 1 0,-1 0 0,0 1 0,0-1 0,0 1 0,1 0 0,-1 0 0,0 0 0,0 1 0,-7 1 0,-4 2 0,1 0 0,0 2 0,0 0 0,0 0 0,1 1 0,0 1 0,0 0 0,-13 12 0,0 1 0,1 1 0,-41 46 0,49-48 0,1 1 0,1 1 0,1 1 0,1 0 0,1 1 0,0 0 0,-9 30 0,19-44 0,0 1 0,1-1 0,0 1 0,0 0 0,1 0 0,1 0 0,0 0 0,2 21 0,0-24 0,0 0 0,0 0 0,1 0 0,0-1 0,0 1 0,1-1 0,-1 0 0,2 0 0,-1 0 0,1 0 0,0-1 0,1 1 0,6 5 0,1-2 0,-1 0 0,1-1 0,1-1 0,-1 0 0,1-1 0,1-1 0,-1 0 0,1-1 0,0 0 0,0-1 0,1-1 0,-1 0 0,18 0 0,0-1 0,0-2 0,0-1 0,0-1 0,-1-2 0,41-9 0,-50 7 0,0 0 0,-1-1 0,0-2 0,0 0 0,-1-1 0,0-1 0,-1-1 0,37-29 0,-48 34 0,0-2 0,-1 1 0,1-2 0,-2 1 0,1-1 0,-1 0 0,-1 0 0,0-1 0,0 0 0,-1 0 0,-1 0 0,0 0 0,0-1 0,-1 0 0,-1 0 0,0 0 0,0 0 0,-1-24 0,-2 18 0,-1 1 0,0 0 0,-2-1 0,0 1 0,-1 1 0,0-1 0,-1 1 0,-13-23 0,12 26 0,0 1 0,-1 0 0,0 0 0,-1 1 0,-1 0 0,0 0 0,0 1 0,-1 1 0,0 0 0,-20-13 0,26 19-45,0 0-1,0 1 1,-1 0-1,1 0 1,0 0-1,-1 1 1,1 0-1,-1 0 1,1 0-1,-1 0 1,0 1-1,1 0 1,-1 0-1,1 1 1,-1 0-1,0 0 1,1 0-1,-1 0 1,1 1-1,0 0 1,0 0-1,-1 0 1,1 1-1,1 0 0,-1 0 1,0 0-1,1 1 1,-1-1-1,-4 6 1,-4 8-6781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43.250"/>
    </inkml:context>
    <inkml:brush xml:id="br0">
      <inkml:brushProperty name="width" value="0.05" units="cm"/>
      <inkml:brushProperty name="height" value="0.05" units="cm"/>
      <inkml:brushProperty name="color" value="#FFC114"/>
    </inkml:brush>
  </inkml:definitions>
  <inkml:trace contextRef="#ctx0" brushRef="#br0">510 38 24575,'-17'-1'0,"0"-1"0,-1 0 0,-20-7 0,-20-3 0,37 10 0,0 0 0,0 1 0,0 1 0,-26 3 0,37-2 0,1 1 0,0 0 0,-1 1 0,1 0 0,0 0 0,1 1 0,-1 0 0,1 1 0,-1 0 0,1 0 0,-13 11 0,10-4 0,0-1 0,1 2 0,1-1 0,-1 1 0,2 1 0,0 0 0,1 0 0,0 0 0,1 1 0,0 0 0,2 0 0,-1 1 0,2-1 0,0 1 0,1 0 0,1 0 0,0 0 0,1 0 0,1 0 0,3 20 0,-2-28 0,0 0 0,1-1 0,-1 1 0,1-1 0,1 1 0,-1-1 0,1 0 0,1-1 0,-1 1 0,1-1 0,0 1 0,11 8 0,-8-8 0,1 0 0,1 0 0,-1-1 0,1-1 0,0 1 0,0-2 0,1 1 0,15 3 0,-9-3 0,1-2 0,0 0 0,-1-1 0,1 0 0,0-2 0,0 0 0,0-1 0,0-1 0,0-1 0,0 0 0,22-8 0,-25 5 0,0 0 0,0-1 0,0-1 0,-1-1 0,0 0 0,-1-1 0,0 0 0,-1-1 0,0 0 0,0-1 0,-1-1 0,-1 1 0,0-2 0,8-14 0,-8 11 0,-1-1 0,-1 0 0,0 0 0,-1-1 0,-1 0 0,-1 0 0,-1 0 0,-1-1 0,0 1 0,-2-1 0,0-29 0,-1 42 0,-1 0 0,0 0 0,0 0 0,-1 0 0,1 0 0,-1 1 0,-1-1 0,0 0 0,-4-7 0,5 10 0,0 1 0,0 0 0,-1 1 0,1-1 0,-1 0 0,0 1 0,0-1 0,0 1 0,0 0 0,0 0 0,0 0 0,0 0 0,-1 0 0,1 1 0,-1 0 0,1 0 0,-1 0 0,0 0 0,-4 0 0,-6 0-124,0 1 0,0 1 0,0 0 0,0 1 0,0 0 0,0 1-1,1 1 1,-1 0 0,1 1 0,-19 10 0,5-2-6702</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46:43.699"/>
    </inkml:context>
    <inkml:brush xml:id="br0">
      <inkml:brushProperty name="width" value="0.05" units="cm"/>
      <inkml:brushProperty name="height" value="0.05" units="cm"/>
      <inkml:brushProperty name="color" value="#FFC114"/>
    </inkml:brush>
  </inkml:definitions>
  <inkml:trace contextRef="#ctx0" brushRef="#br0">469 126 24575,'-8'-1'0,"1"0"0,0-1 0,0 0 0,0 0 0,0 0 0,-7-4 0,-14-5 0,10 6 0,0 0 0,0 1 0,0 1 0,-1 1 0,1 0 0,-1 2 0,-23 1 0,33 0 0,1 1 0,-1-1 0,0 2 0,1-1 0,0 1 0,-1 0 0,1 1 0,0 0 0,1 0 0,-1 1 0,1 0 0,0 0 0,0 1 0,0 0 0,1 0 0,0 1 0,-7 9 0,4-4 0,1 0 0,0 1 0,1 0 0,0 1 0,1 0 0,1 0 0,0 0 0,1 0 0,-4 21 0,7-27 0,0 0 0,1 0 0,0 0 0,0-1 0,1 1 0,0 0 0,0 0 0,0 0 0,1-1 0,1 1 0,-1-1 0,1 1 0,1-1 0,-1 0 0,1 0 0,0 0 0,1-1 0,-1 1 0,9 7 0,-2-5 0,0 1 0,1-1 0,0-1 0,0-1 0,1 1 0,0-2 0,0 0 0,0 0 0,1-1 0,0-1 0,0-1 0,1 0 0,-1 0 0,0-1 0,23-1 0,-11-1 0,1-1 0,-1-1 0,0-1 0,0-1 0,0-2 0,-1 0 0,43-18 0,-55 18 0,-1 0 0,-1 0 0,1-1 0,-1 0 0,-1-1 0,1-1 0,-1 1 0,-1-1 0,1-1 0,-2 0 0,1 0 0,-1-1 0,-1 0 0,7-13 0,-10 15 0,0 0 0,-1-1 0,0 1 0,0-1 0,-1 1 0,0-1 0,0 0 0,-1 0 0,-1 0 0,0 0 0,0 0 0,-1 0 0,0 0 0,-1 0 0,0 0 0,0 1 0,-1-1 0,-1 1 0,-5-13 0,4 12 20,-2-1 0,1 1 0,-1 1 1,0-1-1,-1 1 0,0 0 0,-1 1 0,0 0 0,0 0 0,0 1 0,-1 0 0,0 0 0,-1 1 0,1 1 0,-1 0 0,-13-4 1,-1 1-265,1 2 0,-2 0 0,1 2 0,-1 0 1,1 2-1,-38 2 0,-2 2-6582</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36.389"/>
    </inkml:context>
    <inkml:brush xml:id="br0">
      <inkml:brushProperty name="width" value="0.05" units="cm"/>
      <inkml:brushProperty name="height" value="0.05" units="cm"/>
      <inkml:brushProperty name="color" value="#FFC114"/>
    </inkml:brush>
  </inkml:definitions>
  <inkml:trace contextRef="#ctx0" brushRef="#br0">1 60 24575,'0'-60'0,"23"119"0,87 358 0,-92-340 0,-1-9-1365,-13-52-5461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36.729"/>
    </inkml:context>
    <inkml:brush xml:id="br0">
      <inkml:brushProperty name="width" value="0.05" units="cm"/>
      <inkml:brushProperty name="height" value="0.05" units="cm"/>
      <inkml:brushProperty name="color" value="#FFC114"/>
    </inkml:brush>
  </inkml:definitions>
  <inkml:trace contextRef="#ctx0" brushRef="#br0">1 21 24575,'-1'0'0,"1"-1"0,0 1 0,1 0 0,-1 0 0,0 0 0,0 0 0,0 0 0,0 0 0,0 0 0,0 0 0,0-1 0,0 1 0,0 0 0,0 0 0,0 0 0,0 0 0,0 0 0,0 0 0,0 0 0,0 0 0,0 0 0,0 0 0,0 0 0,1-1 0,-1 1 0,0 0 0,0 0 0,0 0 0,0 0 0,0 0 0,0 0 0,0 0 0,0 0 0,1 0 0,-1 0 0,0 0 0,0 0 0,0 0 0,0 0 0,0 0 0,0 0 0,0 0 0,0 0 0,0 0 0,1 0 0,-1 0 0,0 0 0,0 0 0,0 0 0,0 0 0,0 1 0,0-1 0,0 0 0,0 0 0,0 0 0,0 0 0,1 0 0,-1 0 0,9 7 0,8 10 0,-6-3 0,-5-6 0,0-1 0,0 0 0,0 0 0,1 0 0,0-1 0,9 6 0,-14-11 0,0 0 0,0 0 0,0 0 0,0 0 0,0 0 0,0-1 0,1 1 0,-1-1 0,0 0 0,0 1 0,1-1 0,-1 0 0,0 0 0,0-1 0,1 1 0,-1 0 0,0-1 0,0 1 0,0-1 0,0 0 0,1 1 0,-1-1 0,0 0 0,0-1 0,-1 1 0,1 0 0,0 0 0,0-1 0,0 1 0,-1-1 0,3-2 0,2-3 0,-1 1 0,0-1 0,0-1 0,4-7 0,-6 10 0,-1-1 0,1 1 0,1 0 0,-1 1 0,1-1 0,0 1 0,0-1 0,0 1 0,0 0 0,8-5 0,-12 10 0,0-1 0,-1 0 0,1 0 0,0 0 0,0 0 0,0 1 0,0-1 0,0 0 0,0 0 0,0 0 0,-1 1 0,1-1 0,0 0 0,0 0 0,0 1 0,0-1 0,0 0 0,0 0 0,0 0 0,0 1 0,0-1 0,0 0 0,0 0 0,0 1 0,0-1 0,0 0 0,1 0 0,-1 0 0,0 1 0,0-1 0,0 0 0,0 0 0,0 0 0,0 1 0,0-1 0,1 0 0,-1 0 0,0 0 0,0 0 0,0 0 0,0 1 0,1-1 0,-1 0 0,0 0 0,0 0 0,0 0 0,1 0 0,-1 0 0,0 0 0,0 0 0,0 0 0,1 0 0,-1 0 0,0 0 0,0 0 0,1 0 0,-1 0 0,0 0 0,0 0 0,0 0 0,1 0 0,-1 0 0,0 0 0,0 0 0,1 0 0,-1 0 0,0 0 0,0 0 0,1-1 0,-8 20 0,-7 6-1365,-2 0-5461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47.758"/>
    </inkml:context>
    <inkml:brush xml:id="br0">
      <inkml:brushProperty name="width" value="0.05" units="cm"/>
      <inkml:brushProperty name="height" value="0.05" units="cm"/>
      <inkml:brushProperty name="color" value="#FFC114"/>
    </inkml:brush>
  </inkml:definitions>
  <inkml:trace contextRef="#ctx0" brushRef="#br0">1 287 24575,'-1'-3'0,"1"0"0,0-1 0,1 1 0,-1 0 0,0 0 0,1 0 0,0 0 0,0 0 0,0 0 0,0 1 0,0-1 0,1 0 0,-1 0 0,1 1 0,-1-1 0,1 1 0,0-1 0,0 1 0,0 0 0,1 0 0,-1 0 0,0 0 0,1 0 0,-1 0 0,1 1 0,0-1 0,0 1 0,-1 0 0,1-1 0,0 1 0,0 1 0,5-2 0,37-8 0,62-7 0,-60 11 0,54-14 0,-98 19 0,0 0 0,1 0 0,-1 0 0,0 0 0,0 0 0,0-1 0,0 1 0,0-1 0,0 0 0,-1 0 0,1 0 0,0 0 0,-1 0 0,0-1 0,1 1 0,-1-1 0,0 0 0,-1 0 0,1 1 0,0-1 0,-1 0 0,1 0 0,-1-1 0,0 1 0,0 0 0,0 0 0,-1-1 0,1 1 0,-1 0 0,1-1 0,-1 1 0,0 0 0,-1-1 0,0-3 0,14 312 0,-13-301 0,0 1 0,0-1 0,1 1 0,0-1 0,0 0 0,1 6 0,-1-9 0,-1-1 0,0 0 0,0 1 0,0-1 0,0 0 0,0 1 0,1-1 0,-1 0 0,0 1 0,0-1 0,1 0 0,-1 1 0,0-1 0,1 0 0,-1 0 0,0 1 0,1-1 0,-1 0 0,0 0 0,1 0 0,-1 1 0,0-1 0,1 0 0,-1 0 0,1 0 0,-1 0 0,0 0 0,1 0 0,1 0 0,-1-1 0,0 1 0,0-1 0,0 1 0,0-1 0,0 0 0,0 0 0,-1 1 0,1-1 0,0 0 0,0 0 0,-1 0 0,1 0 0,0 0 0,0-2 0,21-35 0,17-41 0,21-37 0,-59 113 0,0 1 0,1-1 0,0 1 0,0 0 0,0 0 0,0 0 0,0 0 0,0 0 0,0 0 0,5-2 0,-6 3 0,-1 1 0,1 0 0,-1 0 0,1 0 0,-1 0 0,1 0 0,-1 0 0,1-1 0,0 1 0,-1 1 0,1-1 0,-1 0 0,1 0 0,-1 0 0,1 0 0,-1 0 0,1 0 0,0 1 0,-1-1 0,1 0 0,-1 0 0,1 1 0,0 0 0,0 0 0,0 0 0,0 1 0,0-1 0,0 0 0,0 0 0,0 1 0,-1-1 0,1 1 0,0-1 0,-1 0 0,1 2 0,4 19 0,-1-1 0,-1 1 0,1 23 0,-4-30 0,1 0 0,1 1 0,0-1 0,1 0 0,1 0 0,0-1 0,1 1 0,10 20 0,-14-33 0,0 0 0,0 0 0,1 0 0,-1 0 0,1 0 0,0 0 0,-1 0 0,1 0 0,0-1 0,0 1 0,0-1 0,0 1 0,0-1 0,0 0 0,1 0 0,-1 0 0,0 0 0,1 0 0,-1 0 0,0-1 0,1 1 0,-1-1 0,1 0 0,4 0 0,-4 0 0,0-1 0,0 0 0,0 0 0,0 0 0,0 0 0,0 0 0,0-1 0,0 0 0,0 1 0,-1-1 0,1 0 0,-1 0 0,1 0 0,-1-1 0,0 1 0,0-1 0,0 1 0,0-1 0,1-2 0,6-11 0,-1 0 0,-1 0 0,0-1 0,-2 0 0,0 0 0,5-32 0,-5 13 0,-1 0 0,-3-49 0,-1 73 0,-1-1 0,0 1 0,-1 0 0,-5-17 0,7 26 0,-1 1 0,0-1 0,-1 0 0,1 1 0,0 0 0,-1-1 0,1 1 0,-1 0 0,0-1 0,1 1 0,-5-3 0,5 5 0,0-1 0,-1 0 0,1 0 0,0 1 0,-1-1 0,1 1 0,-1-1 0,1 1 0,-1-1 0,0 1 0,1 0 0,-1 0 0,1 0 0,-1 0 0,1 0 0,-1 0 0,0 0 0,1 1 0,-1-1 0,1 1 0,-1-1 0,-1 1 0,-2 2-124,0 0 0,0 1 0,0-1 0,0 1 0,1 0 0,-1 0-1,1 0 1,0 1 0,0-1 0,-5 10 0,-1 1-6702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37.807"/>
    </inkml:context>
    <inkml:brush xml:id="br0">
      <inkml:brushProperty name="width" value="0.05" units="cm"/>
      <inkml:brushProperty name="height" value="0.05" units="cm"/>
      <inkml:brushProperty name="color" value="#FFC114"/>
    </inkml:brush>
  </inkml:definitions>
  <inkml:trace contextRef="#ctx0" brushRef="#br0">167 30 24575,'-2'0'0,"0"-1"0,0 0 0,0 1 0,0-1 0,1 0 0,-1 0 0,0 0 0,0-1 0,1 1 0,-1 0 0,-2-3 0,-13-9 0,14 13 0,0-1 0,-1 0 0,1 1 0,0-1 0,-1 1 0,1 0 0,0 0 0,-1 1 0,1-1 0,0 1 0,-1-1 0,1 1 0,0 0 0,0 0 0,0 0 0,0 1 0,0-1 0,0 1 0,0 0 0,-4 3 0,1-1 0,0 0 0,1 1 0,0 0 0,0 0 0,1 0 0,-1 0 0,1 1 0,0 0 0,-4 6 0,8-12 0,0 1 0,0-1 0,-1 1 0,1-1 0,0 0 0,0 1 0,-1-1 0,1 0 0,0 1 0,0-1 0,0 1 0,0-1 0,0 1 0,0-1 0,-1 0 0,1 1 0,0-1 0,0 1 0,0-1 0,0 1 0,1-1 0,-1 1 0,0-1 0,0 0 0,0 1 0,0-1 0,0 1 0,1 0 0,10-4 0,14-15 0,-8-4 0,-15 18 0,1 0 0,0 0 0,0 0 0,0 1 0,0-1 0,0 1 0,6-5 0,-9 8 0,1 0 0,-1 0 0,0 0 0,1 0 0,-1-1 0,0 1 0,1 0 0,-1 0 0,1 0 0,-1 0 0,0 0 0,1 0 0,-1 0 0,0 0 0,1 0 0,-1 0 0,0 0 0,1 0 0,-1 1 0,0-1 0,1 0 0,-1 0 0,0 0 0,1 0 0,-1 0 0,0 1 0,1-1 0,-1 0 0,0 0 0,0 1 0,1-1 0,-1 0 0,0 0 0,0 1 0,1-1 0,-1 0 0,0 1 0,0-1 0,0 0 0,0 1 0,0-1 0,1 0 0,-1 1 0,0-1 0,0 0 0,0 1 0,0-1 0,0 1 0,2 21 0,-2-21 0,-1 37 276,0-27-604,1-1 0,0 0-1,0 1 1,4 15 0,-1-14-6498</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38.007"/>
    </inkml:context>
    <inkml:brush xml:id="br0">
      <inkml:brushProperty name="width" value="0.05" units="cm"/>
      <inkml:brushProperty name="height" value="0.05" units="cm"/>
      <inkml:brushProperty name="color" value="#FFC114"/>
    </inkml:brush>
  </inkml:definitions>
  <inkml:trace contextRef="#ctx0" brushRef="#br0">0 22 24575,'0'-3'0,"0"-4"0,3-1 0,1 5 0,0 4 0,-1 6 0,-1 5 0,0 6 0,-1 3 0,-1 3 0,0 2 0,0 1 0,0 0 0,-1 0 0,1 0 0,0-6-8191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38.427"/>
    </inkml:context>
    <inkml:brush xml:id="br0">
      <inkml:brushProperty name="width" value="0.05" units="cm"/>
      <inkml:brushProperty name="height" value="0.05" units="cm"/>
      <inkml:brushProperty name="color" value="#FFC114"/>
    </inkml:brush>
  </inkml:definitions>
  <inkml:trace contextRef="#ctx0" brushRef="#br0">70 115 24575,'1'0'0,"1"1"0,0-1 0,0 0 0,0 0 0,0 0 0,0 0 0,0 0 0,0-1 0,0 1 0,-1-1 0,1 1 0,0-1 0,2-1 0,-3 1 0,0-1 0,0 1 0,0-1 0,0 1 0,-1-1 0,1 0 0,-1 1 0,1-1 0,-1 0 0,0 0 0,1 1 0,-1-1 0,0 0 0,0 0 0,-1-2 0,2-5 0,-1-28 0,0 35 0,0-1 0,0 1 0,-1 0 0,1 0 0,-1-1 0,0 1 0,1 0 0,-1 0 0,0 0 0,0 0 0,0 0 0,-3-3 0,3 4 0,0 1 0,1-1 0,-1 1 0,0-1 0,0 1 0,0 0 0,1-1 0,-1 1 0,0 0 0,0 0 0,0 0 0,0 0 0,0-1 0,1 1 0,-1 0 0,0 1 0,0-1 0,0 0 0,0 0 0,0 0 0,0 0 0,1 1 0,-1-1 0,0 0 0,0 1 0,0-1 0,1 1 0,-1-1 0,0 1 0,1-1 0,-1 1 0,0-1 0,1 1 0,-1 0 0,0-1 0,1 1 0,-1 0 0,0 1 0,-21 30 0,16-20 38,0 0 0,0 1 0,1-1 0,1 1 0,0 0 0,1 0 0,0 1 0,-1 24 0,4-33-90,-1-1 0,1 0 0,1 0 1,-1 0-1,1 0 0,-1 1 1,1-1-1,0 0 0,1 0 0,-1 0 1,1-1-1,0 1 0,0 0 1,0 0-1,0-1 0,0 0 0,1 1 1,0-1-1,0 0 0,-1 0 1,2 0-1,-1-1 0,0 1 0,1-1 1,-1 1-1,1-1 0,0 0 1,-1-1-1,1 1 0,0-1 0,0 1 1,6 0-1,12 2-6774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38.616"/>
    </inkml:context>
    <inkml:brush xml:id="br0">
      <inkml:brushProperty name="width" value="0.05" units="cm"/>
      <inkml:brushProperty name="height" value="0.05" units="cm"/>
      <inkml:brushProperty name="color" value="#FFC114"/>
    </inkml:brush>
  </inkml:definitions>
  <inkml:trace contextRef="#ctx0" brushRef="#br0">7 0 24575,'-2'0'0,"-2"3"0,3 4 0,5 4 0,2 2 0,2 3 0,3 1 0,0 1 0,-2-2-8191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38.758"/>
    </inkml:context>
    <inkml:brush xml:id="br0">
      <inkml:brushProperty name="width" value="0.05" units="cm"/>
      <inkml:brushProperty name="height" value="0.05" units="cm"/>
      <inkml:brushProperty name="color" value="#FFC114"/>
    </inkml:brush>
  </inkml:definitions>
  <inkml:trace contextRef="#ctx0" brushRef="#br0">202 1 24575,'-3'0'0,"-7"3"0,-4 4 0,-6 6 0,-3 5 0,-3 4 0,-3 5 0,0 4 0,3-1 0,5-5-8191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39.142"/>
    </inkml:context>
    <inkml:brush xml:id="br0">
      <inkml:brushProperty name="width" value="0.05" units="cm"/>
      <inkml:brushProperty name="height" value="0.05" units="cm"/>
      <inkml:brushProperty name="color" value="#FFC114"/>
    </inkml:brush>
  </inkml:definitions>
  <inkml:trace contextRef="#ctx0" brushRef="#br0">121 0 24575,'-6'0'0,"-7"3"0,-6 4 0,-1 7 0,-1 4 0,3 5 0,5 4 0,5 3 0,6 3 0,7 2 0,5 0 0,7 1 0,10-3 0,5-1 0,7-4 0,6-6 0,3-6 0,-6-7-8191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39.343"/>
    </inkml:context>
    <inkml:brush xml:id="br0">
      <inkml:brushProperty name="width" value="0.05" units="cm"/>
      <inkml:brushProperty name="height" value="0.05" units="cm"/>
      <inkml:brushProperty name="color" value="#FFC114"/>
    </inkml:brush>
  </inkml:definitions>
  <inkml:trace contextRef="#ctx0" brushRef="#br0">1 0 24575,'3'3'0,"0"4"0,4 4 0,3 2 0,3 3 0,2 1 0,1 1 0,2 3 0,0 4 0,-3 4 0,-4 3 0,-4 1 0,-6 2 0,-9 0 0,-12 4 0,-15 0 0,-1-6-8191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45.383"/>
    </inkml:context>
    <inkml:brush xml:id="br0">
      <inkml:brushProperty name="width" value="0.05" units="cm"/>
      <inkml:brushProperty name="height" value="0.05" units="cm"/>
      <inkml:brushProperty name="color" value="#FFC114"/>
    </inkml:brush>
  </inkml:definitions>
  <inkml:trace contextRef="#ctx0" brushRef="#br0">38 22 24575,'0'-3'0,"0"-4"0,-3 0 0,-1 3 0,-3 5 0,0 6 0,1 5 0,1 3 0,2 2 0,2 1 0,0 3 0,4 1 0,1 1 0,3-2 0,1-1 0,1-4 0,-1-5-8191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45.785"/>
    </inkml:context>
    <inkml:brush xml:id="br0">
      <inkml:brushProperty name="width" value="0.05" units="cm"/>
      <inkml:brushProperty name="height" value="0.05" units="cm"/>
      <inkml:brushProperty name="color" value="#FFC114"/>
    </inkml:brush>
  </inkml:definitions>
  <inkml:trace contextRef="#ctx0" brushRef="#br0">0 27 24575,'0'-1'0,"0"0"0,1 0 0,-1-1 0,0 1 0,0 0 0,0 0 0,0 0 0,1 0 0,-1 0 0,1 0 0,-1 0 0,1 0 0,-1 0 0,1 1 0,-1-1 0,1 0 0,0 0 0,-1 0 0,1 0 0,0 1 0,0-1 0,0 0 0,-1 1 0,1-1 0,0 1 0,0-1 0,0 1 0,0-1 0,0 1 0,0 0 0,0-1 0,0 1 0,0 0 0,0 0 0,0 0 0,1 0 0,-1 0 0,0 0 0,0 0 0,0 0 0,0 0 0,0 0 0,2 1 0,7 1 0,0 1 0,0 0 0,16 6 0,-17-5 0,-1-1 0,-4-2 0,0 0 0,-1 0 0,1 0 0,-1 1 0,0-1 0,1 1 0,-1 0 0,0 0 0,0 0 0,0 0 0,0 1 0,0-1 0,-1 1 0,4 3 0,-6-5 0,0 0 0,0 0 0,0 0 0,0-1 0,0 1 0,0 0 0,0 0 0,0 0 0,0-1 0,-1 1 0,1 0 0,0 0 0,0-1 0,-1 1 0,1 0 0,-1-1 0,1 1 0,0 0 0,-1-1 0,1 1 0,-1-1 0,0 1 0,1 0 0,-1-1 0,1 1 0,-1-1 0,0 0 0,1 1 0,-1-1 0,0 0 0,0 1 0,-29 13 0,24-12 0,-3 2 0,-26 12 0,34-15 0,-1 0 0,1 0 0,-1 0 0,1 0 0,-1 0 0,1 0 0,0 0 0,0 1 0,0-1 0,-1 0 0,1 1 0,0-1 0,0 1 0,1-1 0,-1 1 0,-1 3 0,2-4 0,0 0 0,0 0 0,0 0 0,1 0 0,-1 0 0,0 0 0,0 0 0,1 0 0,-1 0 0,1 0 0,-1 0 0,1 0 0,-1 0 0,1 0 0,0 0 0,0 0 0,-1 0 0,1-1 0,0 1 0,0 0 0,0 0 0,0-1 0,1 2 0,27 13 0,-24-13 0,21 9 0,-13-6 0,0 0 0,14 8 0,-24-11 0,-1-1 0,0 0 0,0 1 0,0-1 0,0 1 0,0-1 0,0 1 0,0 0 0,-1 0 0,1 0 0,-1 0 0,1 0 0,-1 0 0,0 1 0,0-1 0,0 0 0,2 5 0,-3-5 16,0-1-1,0 1 0,0-1 1,0 0-1,0 1 0,0-1 1,-1 1-1,1-1 0,0 0 1,-1 1-1,1-1 0,-1 1 1,0-1-1,1 0 0,-1 0 1,0 1-1,0-1 0,0 0 1,0 0-1,0 0 0,-1 1 1,-26 17-1249,24-16 763,-10 5-6356</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3:45.988"/>
    </inkml:context>
    <inkml:brush xml:id="br0">
      <inkml:brushProperty name="width" value="0.05" units="cm"/>
      <inkml:brushProperty name="height" value="0.05" units="cm"/>
      <inkml:brushProperty name="color" value="#FFC114"/>
    </inkml:brush>
  </inkml:definitions>
  <inkml:trace contextRef="#ctx0" brushRef="#br0">0 43 24575,'6'-6'0,"5"-5"0,6 0 0,4 1 0,1 5 0,2 7 0,1 9 0,-1 11 0,-3 8 0,-3 11 0,-6 7 0,-7 4 0,-9 6 0,-8 1 0,-11 3 0,-15-1 0,-17-1 0,0-11-8191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48.175"/>
    </inkml:context>
    <inkml:brush xml:id="br0">
      <inkml:brushProperty name="width" value="0.05" units="cm"/>
      <inkml:brushProperty name="height" value="0.05" units="cm"/>
      <inkml:brushProperty name="color" value="#FFC114"/>
    </inkml:brush>
  </inkml:definitions>
  <inkml:trace contextRef="#ctx0" brushRef="#br0">171 140 24575,'6'-6'0,"0"-2"0,-1 1 0,0 0 0,0-1 0,-1 0 0,0 0 0,0 0 0,2-11 0,-5 17 0,0 0 0,-1 0 0,1 1 0,-1-1 0,1 0 0,-1 0 0,0 0 0,0 0 0,0 1 0,0-1 0,0 0 0,0 0 0,0 0 0,-1 0 0,1 1 0,-1-1 0,1 0 0,-1 0 0,0 1 0,1-1 0,-1 0 0,0 1 0,0-1 0,0 1 0,-1-1 0,1 1 0,0 0 0,0-1 0,-1 1 0,1 0 0,-1 0 0,1 0 0,-1 0 0,0 0 0,1 0 0,-1 1 0,0-1 0,1 0 0,-1 1 0,0-1 0,0 1 0,0 0 0,1-1 0,-1 1 0,0 0 0,-2 1 0,-2-2 0,0 1 0,-1 1 0,1-1 0,0 1 0,0 0 0,0 1 0,0-1 0,1 1 0,-1 1 0,0-1 0,1 1 0,-1 0 0,1 0 0,0 0 0,0 1 0,0-1 0,0 1 0,1 1 0,-7 7 0,4-4 0,1 0 0,0 1 0,1 0 0,-1 0 0,2 0 0,-1 1 0,2 0 0,-1-1 0,1 1 0,-3 21 0,5-23 0,1 0 0,0 1 0,1-1 0,0 1 0,0-1 0,0 0 0,1 0 0,1 0 0,-1 0 0,1 0 0,1 0 0,-1-1 0,1 1 0,8 10 0,7 7 0,0 0 0,34 32 0,-48-53 0,10 11 0,19 19 0,-32-32 0,-1 1 0,1-1 0,0 0 0,-1 1 0,1-1 0,-1 1 0,0-1 0,0 1 0,0 0 0,0-1 0,0 1 0,0 5 0,-1-7 0,0-1 0,0 1 0,0 0 0,0 0 0,0 0 0,-1-1 0,1 1 0,0 0 0,0-1 0,-1 1 0,1 0 0,0 0 0,-1-1 0,1 1 0,-1-1 0,1 1 0,-1 0 0,1-1 0,-1 1 0,1-1 0,-1 1 0,0-1 0,0 1 0,-22 5 0,15-5 0,1-1 0,-1-1 0,0 0 0,-7-1 0,-3-3-21,-28-12 0,27 10-1302,-4-2-5503</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04.666"/>
    </inkml:context>
    <inkml:brush xml:id="br0">
      <inkml:brushProperty name="width" value="0.05" units="cm"/>
      <inkml:brushProperty name="height" value="0.05" units="cm"/>
      <inkml:brushProperty name="color" value="#FF0066"/>
    </inkml:brush>
  </inkml:definitions>
  <inkml:trace contextRef="#ctx0" brushRef="#br0">13 19 24575,'0'-3'0,"-2"-1"0,-2-3 0,0 3 0,1 5 0,4 5 0,2 5 0,3 6 0,0 3 0,3 2 0,-1 2 0,2 1 0,2 1 0,-2 0 0,-1-2 0,-3-5-8191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28:04.962"/>
    </inkml:context>
    <inkml:brush xml:id="br0">
      <inkml:brushProperty name="width" value="0.05" units="cm"/>
      <inkml:brushProperty name="height" value="0.05" units="cm"/>
      <inkml:brushProperty name="color" value="#FF0066"/>
    </inkml:brush>
  </inkml:definitions>
  <inkml:trace contextRef="#ctx0" brushRef="#br0">47 175 24575,'-12'-21'0,"7"11"0,-1 1 0,1-1 0,1 0 0,0 0 0,-5-20 0,8 27 0,1 1 0,0-1 0,0 1 0,0 0 0,0-1 0,0 1 0,0-1 0,1 1 0,-1-1 0,1 1 0,0 0 0,0 0 0,0-1 0,0 1 0,0 0 0,0 0 0,0 0 0,1 0 0,-1 0 0,1 0 0,0 0 0,-1 1 0,1-1 0,0 0 0,0 1 0,0 0 0,0-1 0,0 1 0,0 0 0,0 0 0,1 0 0,2-1 0,4 0 0,0-1 0,0 2 0,0-1 0,0 1 0,0 1 0,0-1 0,0 1 0,0 1 0,1 0 0,-1 0 0,0 1 0,0 0 0,-1 1 0,1 0 0,0 0 0,-1 1 0,0 0 0,0 0 0,8 6 0,-10-6 0,-1 0 0,1 0 0,-1 0 0,-1 1 0,1 0 0,-1 0 0,1 0 0,-1 0 0,-1 1 0,1-1 0,5 13 0,-8-14 0,1 1 0,-1 0 0,0-1 0,0 1 0,-1 0 0,1 0 0,-1 0 0,0-1 0,-1 1 0,1 0 0,-1 0 0,0 0 0,0-1 0,0 1 0,0 0 0,-1-1 0,-4 8 0,1-2 43,-1 0 0,-1-1-1,0 0 1,0 0 0,0-1-1,-1 0 1,-10 8 0,11-10-214,0-1 0,-1 0 1,1 0-1,-1 0 0,0-1 1,0-1-1,0 1 0,0-1 1,-15 3-1,9-5-6655</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0:50.529"/>
    </inkml:context>
    <inkml:brush xml:id="br0">
      <inkml:brushProperty name="width" value="0.05" units="cm"/>
      <inkml:brushProperty name="height" value="0.05" units="cm"/>
      <inkml:brushProperty name="color" value="#FF0066"/>
    </inkml:brush>
  </inkml:definitions>
  <inkml:trace contextRef="#ctx0" brushRef="#br0">83 173 24575,'3'-4'0,"0"-1"0,-1 1 0,0-1 0,0 0 0,0 0 0,-1 0 0,1 0 0,-1 0 0,1-8 0,1-1 0,-1 7 0,-1-1 0,0 1 0,0 0 0,-1 0 0,1 0 0,-2-1 0,1 1 0,-2-10 0,1 16 0,1-1 0,-1 1 0,1-1 0,-1 1 0,1-1 0,-1 1 0,0-1 0,0 1 0,0 0 0,0-1 0,0 1 0,0 0 0,0 0 0,0 0 0,0 0 0,-1 0 0,-1-1 0,1 1 0,0 0 0,0 1 0,0-1 0,0 1 0,0 0 0,-1-1 0,1 1 0,0 0 0,0 0 0,0 1 0,0-1 0,0 0 0,0 1 0,-1-1 0,1 1 0,-3 1 0,1 0 0,0-1 0,1 1 0,-1 0 0,1 0 0,-1 0 0,1 0 0,0 0 0,0 1 0,0 0 0,0 0 0,1 0 0,-5 6 0,6-8 0,0 0 0,0 1 0,1-1 0,-1 1 0,1 0 0,-1-1 0,1 1 0,0-1 0,-1 1 0,1 0 0,0-1 0,0 1 0,0 0 0,0-1 0,1 1 0,-1-1 0,0 1 0,1 0 0,-1-1 0,1 1 0,-1-1 0,1 1 0,0-1 0,0 1 0,-1-1 0,1 0 0,0 1 0,0-1 0,0 0 0,1 0 0,-1 0 0,0 1 0,3 0 0,3 3-170,0 0-1,1 0 0,-1-1 1,1 0-1,0-1 0,1 1 1,14 3-1,6 0-6655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0:50.824"/>
    </inkml:context>
    <inkml:brush xml:id="br0">
      <inkml:brushProperty name="width" value="0.05" units="cm"/>
      <inkml:brushProperty name="height" value="0.05" units="cm"/>
      <inkml:brushProperty name="color" value="#FF0066"/>
    </inkml:brush>
  </inkml:definitions>
  <inkml:trace contextRef="#ctx0" brushRef="#br0">91 90 24575,'-4'-4'0,"0"1"0,0 1 0,-1-1 0,1 1 0,-1-1 0,0 1 0,-6-2 0,7 3 0,1 0 0,0 0 0,-1 0 0,1-1 0,0 1 0,0-1 0,0 0 0,0 0 0,0 0 0,0 0 0,1 0 0,-1-1 0,1 1 0,-3-4 0,4 5 0,1 1 0,0-1 0,0 1 0,0 0 0,0-1 0,0 1 0,0-1 0,0 1 0,0 0 0,0-1 0,0 1 0,0-1 0,0 1 0,0-1 0,0 1 0,0 0 0,0-1 0,0 1 0,0-1 0,1 1 0,-1 0 0,0-1 0,0 1 0,1 0 0,-1-1 0,0 1 0,0 0 0,1-1 0,-1 1 0,0 0 0,1-1 0,-1 1 0,0 0 0,1 0 0,-1 0 0,0-1 0,1 1 0,-1 0 0,1 0 0,-1 0 0,0 0 0,1 0 0,-1 0 0,1 0 0,24-4 0,-19 3 0,38-5 0,40-5 0,-74 10 0,-1 1 0,1 1 0,0-1 0,-1 1 0,1 1 0,12 3 0,-20-4 0,0-1 0,0 1 0,0 0 0,0 0 0,0 0 0,0 0 0,-1 0 0,1 0 0,0 0 0,-1 1 0,1-1 0,-1 0 0,1 1 0,-1-1 0,0 1 0,0 0 0,0-1 0,0 1 0,0 0 0,0 0 0,0 0 0,0 0 0,-1 0 0,1 0 0,-1 0 0,1 0 0,-1 0 0,0 0 0,0 0 0,0 0 0,0 0 0,0 2 0,-1 0 0,0 0 0,0 0 0,0-1 0,0 1 0,-1-1 0,1 1 0,-1-1 0,0 0 0,0 1 0,0-1 0,0 0 0,-1 0 0,1 0 0,-1-1 0,0 1 0,-5 3 0,-1-1-151,0 0-1,-1 0 0,1-1 0,-1 0 1,0-1-1,0 0 0,-1-1 1,-17 2-1,-5-1-6674</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5:31:59.366"/>
    </inkml:context>
    <inkml:brush xml:id="br0">
      <inkml:brushProperty name="width" value="0.05" units="cm"/>
      <inkml:brushProperty name="height" value="0.05" units="cm"/>
      <inkml:brushProperty name="color" value="#FF0066"/>
    </inkml:brush>
  </inkml:definitions>
  <inkml:trace contextRef="#ctx0" brushRef="#br0">118 1 24575,'2'0'0,"1"0"0,-1 0 0,0 0 0,1 0 0,-1 1 0,0-1 0,1 1 0,-1-1 0,0 1 0,0 0 0,4 1 0,-6-1 0,1 0 0,-1-1 0,1 1 0,-1 0 0,1 0 0,-1-1 0,1 1 0,-1 0 0,0 0 0,0 0 0,1 0 0,-1-1 0,0 1 0,0 0 0,0 0 0,0 0 0,0 0 0,0 0 0,0-1 0,0 1 0,0 0 0,-1 0 0,1 0 0,0 0 0,0 0 0,-1-1 0,1 1 0,-1 0 0,1 0 0,0-1 0,-1 1 0,0 0 0,1-1 0,-2 2 0,-8 12 0,-2 0 0,0 0 0,-1-1 0,0-1 0,-1 0 0,0-1 0,-27 17 0,26-18 0,15-10 0,0 0 0,-1 0 0,1 0 0,0 1 0,0-1 0,0 0 0,0 0 0,-1 0 0,1 0 0,0 1 0,0-1 0,0 0 0,0 0 0,0 0 0,0 1 0,-1-1 0,1 0 0,0 0 0,0 0 0,0 1 0,0-1 0,0 0 0,0 0 0,0 1 0,0-1 0,0 0 0,0 0 0,0 0 0,0 1 0,0-1 0,0 0 0,0 0 0,1 1 0,-1-1 0,0 0 0,0 0 0,0 0 0,0 1 0,11 8 0,25 11 0,-16-10 0,15 13-341,0-2 0,2-1-1,63 24 1,-77-37-6485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8:01.810"/>
    </inkml:context>
    <inkml:brush xml:id="br0">
      <inkml:brushProperty name="width" value="0.05" units="cm"/>
      <inkml:brushProperty name="height" value="0.05" units="cm"/>
      <inkml:brushProperty name="color" value="#FF0066"/>
    </inkml:brush>
  </inkml:definitions>
  <inkml:trace contextRef="#ctx0" brushRef="#br0">501 171 24575,'-1'-5'0,"0"1"0,0-1 0,0 1 0,-1 0 0,1 0 0,-1-1 0,0 1 0,0 0 0,-1 1 0,0-1 0,1 0 0,-1 1 0,0-1 0,-4-2 0,-16-24 0,19 21 0,-1 1 0,0 1 0,0-1 0,0 1 0,-11-11 0,13 16 0,1 0 0,-1-1 0,0 2 0,0-1 0,0 0 0,0 1 0,0-1 0,-1 1 0,1 0 0,0 0 0,-1 0 0,1 1 0,0-1 0,-1 1 0,1 0 0,-1-1 0,1 2 0,-5-1 0,-6 3 0,1 0 0,-1 0 0,1 1 0,0 1 0,0 0 0,1 1 0,-17 10 0,2 1 0,1 1 0,-26 24 0,-11 18 0,56-52 0,1-1 0,0 1 0,0 0 0,1 1 0,0-1 0,-6 16 0,10-21 0,0-1 0,1 0 0,-1 0 0,1 1 0,-1-1 0,1 0 0,0 1 0,0-1 0,0 1 0,0-1 0,1 0 0,-1 0 0,1 1 0,-1-1 0,1 0 0,0 1 0,0-1 0,0 0 0,0 0 0,0 0 0,0 0 0,1 0 0,-1 0 0,1-1 0,-1 1 0,1 0 0,0-1 0,-1 1 0,1-1 0,0 1 0,0-1 0,0 0 0,5 2 0,4 2 0,0 0 0,1-1 0,0 0 0,25 4 0,181 23 0,-213-30 0,-1 0 0,1 0 0,-1 0 0,1 0 0,-1 1 0,0 0 0,0 0 0,1 0 0,4 4 0,-9-6 0,1 1 0,0 0 0,0-1 0,-1 1 0,1 0 0,0 0 0,-1 0 0,1 0 0,-1 0 0,1 0 0,-1-1 0,0 1 0,1 0 0,-1 0 0,0 0 0,0 0 0,0 0 0,1 2 0,-2-1 0,1 0 0,0-1 0,-1 1 0,1 0 0,-1 0 0,0 0 0,1-1 0,-1 1 0,0 0 0,0-1 0,0 1 0,0-1 0,-2 3 0,-5 4 0,1-1 0,-1 0 0,0 0 0,-1 0 0,1-1 0,-1-1 0,-11 6 0,-6 1 0,-39 13 0,61-23-47,0-1 0,-1 0 0,1 0 0,0 0 0,-1 0 0,1-1 0,-1 1 0,1-1 0,0 0-1,-1-1 1,1 1 0,-1-1 0,1 0 0,0 0 0,-1 0 0,1 0 0,0-1 0,0 0 0,0 0 0,0 0 0,0 0 0,1-1-1,-1 1 1,1-1 0,-1 0 0,1 0 0,0 0 0,-4-6 0,-6-7-6779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8:02.073"/>
    </inkml:context>
    <inkml:brush xml:id="br0">
      <inkml:brushProperty name="width" value="0.05" units="cm"/>
      <inkml:brushProperty name="height" value="0.05" units="cm"/>
      <inkml:brushProperty name="color" value="#FF0066"/>
    </inkml:brush>
  </inkml:definitions>
  <inkml:trace contextRef="#ctx0" brushRef="#br0">0 0 24575,'0'3'0,"3"4"0,1 4 0,3 3 0,0 2 0,-1 1 0,2 1 0,-2 0 0,0 0 0,-3 0 0,-1-3-8191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8:02.242"/>
    </inkml:context>
    <inkml:brush xml:id="br0">
      <inkml:brushProperty name="width" value="0.05" units="cm"/>
      <inkml:brushProperty name="height" value="0.05" units="cm"/>
      <inkml:brushProperty name="color" value="#FF0066"/>
    </inkml:brush>
  </inkml:definitions>
  <inkml:trace contextRef="#ctx0" brushRef="#br0">76 106 24575,'-3'-6'0,"-1"-7"0,-3-9 0,-3-2 0,-3 2 0,-2 9 0,2 8 0,2 6-8191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8:02.866"/>
    </inkml:context>
    <inkml:brush xml:id="br0">
      <inkml:brushProperty name="width" value="0.05" units="cm"/>
      <inkml:brushProperty name="height" value="0.05" units="cm"/>
      <inkml:brushProperty name="color" value="#FF0066"/>
    </inkml:brush>
  </inkml:definitions>
  <inkml:trace contextRef="#ctx0" brushRef="#br0">137 22 24575,'1'0'0,"-1"0"0,1 0 0,0-1 0,-1 1 0,1 0 0,-1 0 0,0 0 0,1-1 0,-1 1 0,1 0 0,-1-1 0,1 1 0,-1 0 0,0-1 0,1 1 0,-1 0 0,0-1 0,1 1 0,-1-1 0,0 1 0,1-1 0,-1 1 0,0 0 0,0-1 0,0 1 0,1-1 0,-1 1 0,0-1 0,0 0 0,0 1 0,0-1 0,0 0 0,0 1 0,0-1 0,0 1 0,0 0 0,0-1 0,0 1 0,0 0 0,0 0 0,0-1 0,0 1 0,0 0 0,0-1 0,0 1 0,0 0 0,0 0 0,-1-1 0,1 1 0,0 0 0,0 0 0,0-1 0,0 1 0,-1 0 0,1 0 0,0 0 0,0-1 0,0 1 0,-1 0 0,1 0 0,0 0 0,0 0 0,-1-1 0,1 1 0,0 0 0,-1 0 0,1 0 0,0 0 0,0 0 0,-1 0 0,1 0 0,0 0 0,-1 0 0,1 0 0,0 0 0,0 0 0,-1 0 0,1 0 0,0 0 0,-1 0 0,1 0 0,0 0 0,0 0 0,-1 0 0,1 1 0,0-1 0,0 0 0,-1 0 0,1 0 0,0 1 0,-10 5 0,2 1 0,-1 1 0,1 0 0,0 0 0,-10 13 0,-6 7 0,16-21 0,1 1 0,0 1 0,0-1 0,-9 18 0,15-25 0,0 0 0,1 1 0,-1-1 0,0 1 0,1-1 0,-1 1 0,1-1 0,-1 1 0,1-1 0,-1 1 0,1 0 0,0-1 0,0 1 0,0-1 0,0 1 0,0 0 0,0-1 0,1 1 0,-1-1 0,1 1 0,-1-1 0,1 1 0,-1-1 0,1 1 0,0-1 0,-1 1 0,1-1 0,0 0 0,0 1 0,0-1 0,0 0 0,0 0 0,1 0 0,-1 0 0,0 0 0,0 0 0,1 0 0,-1 0 0,1 0 0,-1-1 0,3 2 0,7 1 0,-1 0 0,1 0 0,0-1 0,0-1 0,-1 0 0,1 0 0,0-1 0,0 0 0,0-1 0,11-2 0,-4 0 0,0-1 0,-1 0 0,1-2 0,-1 0 0,21-10 0,-35 14 0,1 0 0,-1 0 0,1 0 0,-1-1 0,0 1 0,1-1 0,-1 1 0,0-1 0,-1 0 0,1 0 0,3-5 0,-6 6 0,1 0 0,0 1 0,-1-1 0,1 0 0,-1 0 0,0 0 0,1 1 0,-1-1 0,0 0 0,0 0 0,0 0 0,-1 0 0,1 1 0,0-1 0,-1 0 0,1 0 0,-1 1 0,0-1 0,1 0 0,-1 1 0,0-1 0,0 0 0,0 1 0,0-1 0,0 1 0,-3-3 0,2 2 0,0-1 0,0 1 0,0 0 0,0 0 0,-1-1 0,1 2 0,-1-1 0,1 0 0,-1 0 0,0 1 0,0 0 0,1-1 0,-1 1 0,-5-1 0,8 2 0,0 0 0,-1 1 0,1-1 0,0 0 0,-1 0 0,1 0 0,0 0 0,0 0 0,-1 1 0,1-1 0,0 0 0,0 0 0,-1 1 0,1-1 0,0 0 0,0 0 0,0 1 0,-1-1 0,1 0 0,0 0 0,0 1 0,0-1 0,0 0 0,0 1 0,0-1 0,0 0 0,0 1 0,-1-1 0,1 0 0,0 1 0,0-1 0,1 0 0,-1 1 0,0-1 0,0 0 0,0 1 0,0-1 0,0 0 0,0 0 0,0 1 0,0-1 0,1 0 0,-1 1 0,0-1 0,0 0 0,0 0 0,1 1 0,-1-1 0,9 18 0,-9-17 0,29 45 0,35 45 0,13 19 0,-72-102 0,0 1 0,0 0 0,-1 1 0,0-1 0,0 1 0,-1-1 0,-1 1 0,3 13 0,-5-19 0,0 0 0,0 0 0,0 0 0,0 0 0,0 0 0,-1 0 0,0 0 0,0 0 0,0 0 0,0 0 0,-1 0 0,1 0 0,-1-1 0,0 1 0,0-1 0,-1 1 0,1-1 0,-1 0 0,1 0 0,-1 0 0,0 0 0,0 0 0,-4 2 0,-4 2 0,-1 0 0,0-1 0,1 0 0,-2-1 0,1-1 0,-1 0 0,1 0 0,-1-1 0,-15 1 0,11-2 0,1-1 0,-1 0 0,0-1 0,1-1 0,-1-1 0,-30-6 0,41 6 22,0 0-1,0 0 0,1 0 1,-1-1-1,0 0 0,1 0 1,0-1-1,-1 1 0,1-1 1,1 0-1,-1 0 0,1-1 1,-1 1-1,1-1 0,-5-9 1,5 7-165,0 0 1,1 0 0,0-1 0,0 0-1,1 1 1,0-1 0,0 0 0,1 0 0,0 0-1,1 0 1,0-13 0,2-14-6684</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8:03.534"/>
    </inkml:context>
    <inkml:brush xml:id="br0">
      <inkml:brushProperty name="width" value="0.05" units="cm"/>
      <inkml:brushProperty name="height" value="0.05" units="cm"/>
      <inkml:brushProperty name="color" value="#FF0066"/>
    </inkml:brush>
  </inkml:definitions>
  <inkml:trace contextRef="#ctx0" brushRef="#br0">6 231 24575,'0'0'0,"0"0"0,0 0 0,0 0 0,-1 0 0,1 0 0,0 0 0,0 0 0,-1 0 0,1 0 0,0 0 0,0 0 0,0 0 0,-1 0 0,1 0 0,0 0 0,0-1 0,0 1 0,-1 0 0,1 0 0,0 0 0,0 0 0,0 0 0,0 0 0,0-1 0,-1 1 0,1 0 0,0 0 0,0 0 0,0 0 0,0-1 0,0 1 0,0 0 0,0 0 0,0 0 0,-1-1 0,1 1 0,0 0 0,0 0 0,0-1 0,0 1 0,0 0 0,1 0 0,-1 0 0,0-1 0,1 1 0,-1 0 0,0 0 0,1 0 0,-1 0 0,0 0 0,1 0 0,-1 1 0,0-1 0,1 0 0,-1 0 0,0 0 0,0 0 0,1 0 0,-1 0 0,0 0 0,1 1 0,-1-1 0,0 0 0,0 0 0,1 0 0,-1 1 0,0-1 0,0 0 0,0 0 0,1 1 0,-1-1 0,0 0 0,0 1 0,0-1 0,0 0 0,1 0 0,-1 1 0,0-1 0,0 0 0,0 1 0,0-1 0,19 28 0,-1 1 0,-1 1 0,-2 0 0,21 56 0,-39-97 0,2 0 0,0 0 0,0 0 0,2-18 0,6-53 0,-4 66 0,0-1 0,1 1 0,0 0 0,2 0 0,12-27 0,-15 37 0,0 1 0,1-1 0,0 1 0,0 0 0,0 0 0,0 0 0,1 1 0,5-5 0,-7 7 0,0 0 0,0 0 0,0 0 0,0 1 0,1-1 0,-1 1 0,1 0 0,-1 0 0,1 0 0,-1 0 0,1 1 0,-1 0 0,1-1 0,-1 1 0,6 1 0,-3 0 0,-1 1 0,1-1 0,-1 1 0,0 1 0,0-1 0,0 1 0,0 0 0,0 0 0,-1 0 0,1 0 0,-1 1 0,0 0 0,0 0 0,0 0 0,0 0 0,-1 1 0,0 0 0,4 6 0,0 1 0,0 1 0,0 0 0,-2 1 0,0-1 0,0 1 0,2 15 0,-5-18 0,0 0 0,-1 0 0,-2 22 0,2-54 0,0 2 0,5-36 0,-5 51 0,5-26 0,1 1 0,17-42 0,-22 64 0,1 1 0,0-1 0,1 1 0,-1 0 0,1 0 0,0 0 0,1 0 0,-1 1 0,1-1 0,0 1 0,0 1 0,1-1 0,0 1 0,-1 0 0,1 0 0,11-5 0,-14 8 0,0 0 0,0 0 0,-1 0 0,1 1 0,0-1 0,1 1 0,-1 0 0,0 0 0,0 0 0,0 0 0,0 1 0,0-1 0,0 1 0,0-1 0,0 1 0,-1 0 0,4 2 0,-1-1 0,-1 1 0,0 0 0,0 0 0,0 0 0,0 1 0,0-1 0,-1 1 0,1 0 0,3 6 0,3 5 0,-2 1 0,0 0 0,-1 1 0,10 30 0,-11-24-1365,-2-2-5461</inkml:trace>
</inkml:ink>
</file>

<file path=ppt/ink/ink3.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6-01-12T07:31:46.235"/>
    </inkml:context>
    <inkml:brush xml:id="br0">
      <inkml:brushProperty name="width" value="0.05292" units="cm"/>
      <inkml:brushProperty name="height" value="0.05292" units="cm"/>
      <inkml:brushProperty name="color" value="#FFFF00"/>
    </inkml:brush>
  </inkml:definitions>
  <inkml:trace contextRef="#ctx0" brushRef="#br0">1164 13331 0,'0'0'0,"-66"-27"31,53 1-31,-14-67 32,40 67-1,-13-1 0,-26-12 0,13 39-31,-40-27 32,39 27-32,-91 40 31,-67 105 0,119-26 0,185-66 1,-92-53-32,132 0 31,-146 0-31,54 14 31,-120 65 0,-92-13 1,-27-53-1,119-13-31,-26-39 31,66 12-31</inkml:trace>
  <inkml:trace contextRef="#ctx0" brushRef="#br0" timeOffset="452.82">1230 13397 0,'0'0'0,"0"-13"31,-40 66 0,14 39 1,39-13-1,80-105 0,-1-67 0,-105 14 1,-13 66-32,-41-14 31,28 54 0,26-14-31</inkml:trace>
  <inkml:trace contextRef="#ctx0" brushRef="#br0" timeOffset="956.94">1402 13370 0,'0'0'16,"0"-39"15,13 39-31,14 0 31,39 79 1,-53 0-1,-53-39 0,27-53 0,26-80 1,1 67-32,38-80 31,15 119 0,-15 53 0,-12 14 1,-40-54-17,13-13-15</inkml:trace>
  <inkml:trace contextRef="#ctx0" brushRef="#br0" timeOffset="1598.87">1799 13318 0,'26'-40'31,"-52"80"-31,52-67 31,-26 40-31,0 27 32,0-27-32,27 40 15,-14-40 1,0 1 0,0-14-16,27 0 15,13-67 16,-40 54-15,14-53 0,-27 53-1,0 39 17,0 1-32,13 92 15,40 92 16,-40-171-15,-26 92 0,-14-119-1,-79 27 1,80-40 0,-93-92-1,106 65 1,-14-132-1,27 133-15,80-67 32,-54 80-17,106-26 1,-105 39 0,12 0-1,-39 13 1,-13 13-1</inkml:trace>
  <inkml:trace contextRef="#ctx0" brushRef="#br0" timeOffset="2490.98">714 14627 0,'0'0'0,"0"-27"31,27 27 0,-14 0-31,0 14 16,0 12-16,1-13 0,12 119 31,-26 80 0,0-172-15,0-14-16</inkml:trace>
  <inkml:trace contextRef="#ctx0" brushRef="#br0" timeOffset="2674">648 15050 0,'13'0'16,"14"0"-1,52-27 1,106-39 15,-158 66-31,-1-13 16,14-13-16</inkml:trace>
  <inkml:trace contextRef="#ctx0" brushRef="#br0" timeOffset="2896.5">754 14587 0,'0'0'31,"26"-40"-31,27 27 31,-26 13-31,-14 0 16,53 13 0,-13 14-1</inkml:trace>
  <inkml:trace contextRef="#ctx0" brushRef="#br0" timeOffset="3611.8">1071 14759 0,'0'0'0,"0"13"16,14 14 15,12 26 0,-13-40-15,0 40-1,-13-40 17,-13-40-1,13 1-31,0 13 16,-26-53-1,26 39-15,13-65 31,80 12 1,-1 94-1,-65 52 0,-80 26 0,-27-39 1,67-40-1,79-39 0,27 39 0,-14 40 1,-79 40-1,-92-41 0,65-38-31,-65-14 31,52-53-15</inkml:trace>
  <inkml:trace contextRef="#ctx0" brushRef="#br0" timeOffset="4519.57">1561 14666 0,'26'0'32,"-26"14"-32,0 12 31,0 1-31,13 39 16,-13-40-1,0 67 1,-13-67-1,0 27 17,13-66-1,-27-106-15,27 79-1,14-79 16,91 53 1,-12 119-1,-27 26 0,-53-66-31,-13 1 0,0 12 16,0-13-16,0 1 0,0-1 15,-53 53 17,14-93-17,39-78 17,13 78-17,53-65 1,-39 78-1,52 1 17,-66 13-32,80 66 31,-40 27 0,-80-1 0,-12-52-15,25-40 0,1-53-1,13 27 1,40-67 0,-27 67-16,53-1 31,-53 27-16,53 106 1,-66-66 0,0-1-16</inkml:trace>
  <inkml:trace contextRef="#ctx0" brushRef="#br0" timeOffset="5635">1151 16584 0,'0'0'0,"13"-13"15,0 0-15,27-80 31,-40 67-15,0-41 0,0 54-1,-13-13-15,-1 26 0,-65-14 32,66 28-17,-67 78 1,67-65-1,0 92 1,26-106 0,0 13-16,40 27 15,-39-39 1,78 12 0,-65-26-1,-27-26 16,-119 39 1,92-13-32,1 13 15,-27 40 1,39-27-16,14 1 16,0 39-1,14-53-15,78 53 31,80-105 1</inkml:trace>
  <inkml:trace contextRef="#ctx0" brushRef="#br0" timeOffset="6281.07">1428 16571 0,'0'0'0,"0"-13"15,-13 13-15,0-14 16,13 41 31,53 52-16,-53-66-31,53 40 31,26-53 1,-66-13-32,67-93 31,-54-13 0,-26 132 0,0 146 1,79 79-1,-12-26 0,-67-186-31,-80 93 31,-118-132 1,52-119-1,173-27 0,132 53 0,-40 80 1,-106 26-32,0 26 15</inkml:trace>
  <inkml:trace contextRef="#ctx0" brushRef="#br0" timeOffset="14190.95">1508 12458 0,'0'0'0,"13"0"15,13-13 1,1-1 15,-40 28 16,-1-1-31,-12 79-1,13-52 1,0 106 0,13-120-1,39 93 1,-26-106 0,67 27-1</inkml:trace>
  <inkml:trace contextRef="#ctx0" brushRef="#br0" timeOffset="14611.47">1719 12643 0,'0'0'15,"0"-26"16,14-14 1,-1 40-32,-13 13 15,0 14 1,0-14-16,13 79 16,-13 14 15,0-93-16,0 14-15</inkml:trace>
  <inkml:trace contextRef="#ctx0" brushRef="#br0" timeOffset="14959.12">1997 12471 0,'0'0'16,"0"-13"-16,13 0 31,1 52 0,38 94-15,-38-94 0,12 94-1,-26-107 1,-92 93 0,65-93-1,-118 14 1</inkml:trace>
  <inkml:trace contextRef="#ctx0" brushRef="#br0" timeOffset="16110.75">1495 14071 0,'0'0'0,"0"-13"15,-14-13 1,1 12 15,-27 94 0,14 65 1,26-118-32,40 52 31,-14-66-31,-13-13 15,67 13-15</inkml:trace>
  <inkml:trace contextRef="#ctx0" brushRef="#br0" timeOffset="16376.07">1693 14058 0,'0'0'0,"-13"27"31,13-14-31,13 53 31,-13-40-31,13 67 31,-13-80-31,0 53 16</inkml:trace>
  <inkml:trace contextRef="#ctx0" brushRef="#br0" timeOffset="16633.62">1891 14058 0,'40'13'32,"-27"1"-32,67 65 31,-54-53-31,-13 93 31,-171 27-15</inkml:trace>
  <inkml:trace contextRef="#ctx0" brushRef="#br0" timeOffset="17299.63">1415 15711 0,'0'0'0,"13"-40"15,1 27 17,-14 26-17,-14 14 1,-25 105 15,39-92-31,0 66 16,13-93-1,40 27 1,-40-40 0</inkml:trace>
  <inkml:trace contextRef="#ctx0" brushRef="#br0" timeOffset="17546.65">1666 15738 0,'0'0'0,"14"26"31,-14-13-16,26 53 1,-26-39 0,0 39-1,0-53 1,0 0-16</inkml:trace>
  <inkml:trace contextRef="#ctx0" brushRef="#br0" timeOffset="17810.84">1878 15671 0,'0'0'0,"40"40"31,-40-27-16,39 80 1,-171 79 15,66-132-15,-27 12-16</inkml:trace>
  <inkml:trace contextRef="#ctx0" brushRef="#br0" timeOffset="21800.92">820 12114 0,'0'0'0,"0"-13"16,0 0 0,-13 13-1,13 26 1,0-13-1,-13 53 1,13-39 0,0 79-1,0-93 1,0 40 0</inkml:trace>
  <inkml:trace contextRef="#ctx0" brushRef="#br0" timeOffset="22239.8">1018 12141 0,'0'0'0,"0"-14"15,14 14 16,-14 14-15,-14 12 0,14-13-1,-26 53 1,26-52 0,0 38-1,13-38 1,0-14-1,27-53 17,-27 40-17,1-54 1,-14 54 0,-27 0-1,27 0 1,-13 13-1,0 13 1</inkml:trace>
  <inkml:trace contextRef="#ctx0" brushRef="#br0" timeOffset="22865.3">1243 12141 0,'0'13'0,"0"-26"32,-13-14-32,13 14 31,13 13 0,0 0 0,-13 13 1,0 0-32,14-13 15,-14 14 1,0-1-16,0 13 31,-40 27 0,27-13 1,0-27-1,13 0 0,13-13 0,26-13 1,14-13-1,-26 26 0</inkml:trace>
  <inkml:trace contextRef="#ctx0" brushRef="#br0" timeOffset="23242.76">1402 12074 0,'0'-26'31,"0"52"-31,26-65 31,14 39 0,-40 79 1,-53-13-1,40-39 0,106-41 0,26 1-15</inkml:trace>
  <inkml:trace contextRef="#ctx0" brushRef="#br0" timeOffset="24063.51">661 13926 0,'0'0'0,"-39"-27"31,25 54 0,14 118 1,27-39-1</inkml:trace>
  <inkml:trace contextRef="#ctx0" brushRef="#br0" timeOffset="24406.97">846 13939 0,'0'0'0,"-13"-13"32,13 79-1,-26 40 0,52-67 0,27-65 1,-53 0-32,40-54 31,-40 67-31,13-40 31,-79 66 0,39 1-31</inkml:trace>
  <inkml:trace contextRef="#ctx0" brushRef="#br0" timeOffset="24800.8">1045 13873 0,'13'-13'31,"-13"-1"-31,-13 41 0,26-67 31,-13 67-15,-13 26 15,13-40-15,0 13-1,13-26 17,0 0-1,1 40 0,-14-14-15,26 54-1,-26-67 1,13 27 0</inkml:trace>
  <inkml:trace contextRef="#ctx0" brushRef="#br0" timeOffset="25160.8">1204 13899 0,'0'-13'0,"0"26"0,0-26 31,0 26-15,13 54-1,0-54 1,-13 66 0,0-66-1,0 27 1,0-119 15,40-107 0,-27 160-15,40-53 0,-40 79-1,0 39 1</inkml:trace>
  <inkml:trace contextRef="#ctx0" brushRef="#br0" timeOffset="25791.85">714 15698 0,'0'0'0,"13"-40"31,-13 27-15,0 26-1,0 14 1,0-14-16,27 93 15,-27-67 1,26 54 0,-26-80-1,0 0-15</inkml:trace>
  <inkml:trace contextRef="#ctx0" brushRef="#br0" timeOffset="26169.43">965 15619 0,'0'0'0,"0"-14"15,-26 14 1,26 14 0,-13-14-16,0 39 15,13-12 1,0 39-1,26-27 1,-13-12 0,14-14-1,-14-39 1,0 12 0,14-78-1,-27 65 1,-14-25-1,1 52 1,0 0-16,-27 39 16,27-26-1,0 1-15,0 39 16</inkml:trace>
  <inkml:trace contextRef="#ctx0" brushRef="#br0" timeOffset="26571.81">1151 15500 0,'0'0'0,"-14"-14"31,14 28-15,0 38-1,0-25 1,0-14-16,0 53 16,14-39-1,-1 12 1,0-39 0,14 0-1,-14-13 1,-13 0-16,13-40 15,-53 40 17,27 26-17,-27 27 1,27-14 0,26-13-1</inkml:trace>
  <inkml:trace contextRef="#ctx0" brushRef="#br0" timeOffset="26891.7">1375 15420 0,'0'0'0,"-39"-13"31,26 39-31,13-12 15,-27 78 1,27-65 0,27 65-1,-14-79 1,40 14 0,-14-80 15,-39 27-16,0 12-15,-13 1 16,-79 40 0,52-1-16</inkml:trace>
  <inkml:trace contextRef="#ctx0" brushRef="#br0" timeOffset="37999.79">4245 10077 0,'0'0'0,"-13"0"31,13 14 0,0-1-15,0 53 0,0-26-16,-26 224 31,26-198-16,-27 146 1</inkml:trace>
  <inkml:trace contextRef="#ctx0" brushRef="#br0" timeOffset="38573.21">4232 10117 0,'0'-26'31,"0"52"16,-53 80-15,40-80-32,-27 27 15</inkml:trace>
  <inkml:trace contextRef="#ctx0" brushRef="#br0" timeOffset="38850.16">4245 10077 0,'0'0'0,"14"-13"31,-1 13-31,13 27 31,27 105 0,-40-92-31</inkml:trace>
  <inkml:trace contextRef="#ctx0" brushRef="#br0" timeOffset="52613.96">2844 12590 0,'0'0'0,"-14"-66"31,28 13 0,12 0 1,40 27-1,-26 52-16,39 93 17,-79 27-1,-13-120-31,-106 80 31,92-80-31,-78 54 31,91-80 1,120-53-1,26 66 0,-52 27 0,-54-14-15</inkml:trace>
  <inkml:trace contextRef="#ctx0" brushRef="#br0" timeOffset="52891.22">3386 12511 0,'0'-40'31,"0"80"-31,26-14 32,-26 1-32,13-1 15,1 173 16,-14-54 1,0-132-32</inkml:trace>
  <inkml:trace contextRef="#ctx0" brushRef="#br0" timeOffset="53272.88">3478 12722 0,'0'0'16,"0"-26"0,14 26-1,38 13 17,-25-13-32,-14 0 15,80-26 16,-54-27 1,-39 13-1,0 27 0,0 105 0,0 41 1,0-107-32,0 27 15</inkml:trace>
  <inkml:trace contextRef="#ctx0" brushRef="#br0" timeOffset="53728.97">3835 12590 0,'14'40'32,"-1"66"-1,-13-14 0,0-79-31,-13 27 31,-1-53 1,14-14-32,14-78 31,-14 65-31,53-79 31,13 132 0,-13 133 1,-40-1-1,-26-79-16</inkml:trace>
  <inkml:trace contextRef="#ctx0" brushRef="#br0" timeOffset="54471.84">3902 12722 0,'0'0'15,"52"14"17,28-1-1,-1-53 0,-39-13 0,-40 27 1,0 118-1,-27 41 0,14-67 0,13-93 16,13-78-15,1 65-32,25-66 31,-25 93-31,12 26 31,0 106 0,1-53 1,13-66-1,-40-13-31,39-80 31,-26 67-31,1-93 31,-14 92 1,-27 120-1,27-40-31</inkml:trace>
  <inkml:trace contextRef="#ctx0" brushRef="#br0" timeOffset="54895.74">4563 12617 0,'0'-14'31,"0"28"-31,-13 25 32,13-26-32,-27 93 31,1-26 0,13-67 0,26-119 1,26-79-1,28 119-15,-54 79-1,40 119 16,-40-105-31,13 92 32,-26-93-32,0 1 15</inkml:trace>
  <inkml:trace contextRef="#ctx0" brushRef="#br0" timeOffset="55055.09">4484 12749 0,'0'-13'16,"0"26"-16,0-40 0,13 14 16,13 13-16,93 0 31,-79 0-31,52 13 16</inkml:trace>
  <inkml:trace contextRef="#ctx0" brushRef="#br0" timeOffset="56476.77">5290 12590 0,'0'0'15,"14"-26"1,12-54 15,53 41 0,-26 144 1,-53 41-1,-92-27 0,12-66 0,120-80 16,53 27-15,-27 40-1,-13-13-16</inkml:trace>
  <inkml:trace contextRef="#ctx0" brushRef="#br0" timeOffset="56938.94">5687 12617 0,'0'13'32,"0"-26"-32,0 105 31,0-79-31,0 27 16,0 53 15,-13-27 0,0-79 0,13-106 1,13 79-32,27-132 31,-27 145-31,0 1 0,40 26 31,13 172 0,-40 13 1,-26-119-17</inkml:trace>
  <inkml:trace contextRef="#ctx0" brushRef="#br0" timeOffset="57749.67">5674 12736 0,'0'0'0,"13"0"31,0 0-31,40 0 31,53-27 0,-93 27-31,27-13 32,-27 13-1,0 79 0,14 40 0,-27-66 1,-13-40-1,13-79 0,0 40-31,39-146 31,27 53 1,-13 132-1,-13 53 0,-66 14 0,-54-27 1,67-53-32,0 13 31,66-13 0,39 39 0,-52 41-15,-40-67 0,-40 27 15,14-40-31,-27-14 15,40 1 1,-1 0-16</inkml:trace>
  <inkml:trace contextRef="#ctx0" brushRef="#br0" timeOffset="58212.57">6309 12683 0,'0'0'16,"0"13"-16,0 40 16,0-27-1,-14 54 1,1-54 0,0 53-1,13-65 1,-13 12-1,0-39 1,13-40 0,0 40-1,13-106 1,-13 79 0,66-92-1,-53 105 1,53 14-1,-53 26 1,1 1-16,12 91 16,-26-65-1,0 0-15,0 79 16,0-80-16,0-12 16,0-1-16</inkml:trace>
  <inkml:trace contextRef="#ctx0" brushRef="#br0" timeOffset="58782.93">6309 12841 0,'0'0'0,"0"-39"16,0 26-16,39 13 31,80-27 0,-26 1 0,-53 26 1,-27 53-1,13 39 0,-26 1 0,0-67 1,0-79-1,14-92 0,38-40 0,15 132 1,-54 66-32,26 66 31,-52 14 0,0-80-31,-132 27 31,105-40-31</inkml:trace>
  <inkml:trace contextRef="#ctx0" brushRef="#br0" timeOffset="59891.75">3333 13384 0,'13'-27'31,"0"14"-15,-13 66 15,0-27-15,0 67-1,0-67 1,14 67 15,-1-80-31</inkml:trace>
  <inkml:trace contextRef="#ctx0" brushRef="#br0" timeOffset="60270.66">3597 13450 0,'14'-27'31,"-28"54"-31,28-40 31,-14 65 1,13 28-17,0-54 16,14-39 1,25-53-1,-38-13-15,-28 65-1,-52 28 16,27 52-15,52-40 0</inkml:trace>
  <inkml:trace contextRef="#ctx0" brushRef="#br0" timeOffset="60671.53">4007 13437 0,'0'0'0,"0"-14"15,-13-12 1,-13 66 15,26-27-15,-27 93-1,40-27 17,40-79-1,-39-13-15,25-53-1,-25 39 1,-14-52-1,0 66 1,-53-27 0,13 80 15</inkml:trace>
  <inkml:trace contextRef="#ctx0" brushRef="#br0" timeOffset="61094.84">4245 13450 0,'0'-27'15,"-13"27"16,0 66 1,13-52-17,0 65 1,0-53 0,13 14-1,0-40 1,27-40-1,-27 14 1,14-53 0,-27 65-1,-40-38 1,27 38 0,-27 28-1,27-1 1,13 0-16</inkml:trace>
  <inkml:trace contextRef="#ctx0" brushRef="#br0" timeOffset="61595.05">4629 13370 0,'0'0'0,"-26"0"16,-41-13-1,54 13 1,0 13-16,0 27 16,0-13-1,-1-1-15,-12 53 16,26-52-1,-13-1-15,-1 40 16,14-52 0,0-1-16,14-13 15,-1 0 1,40-66 0,-53 52-1,39-78 1,-39 65-16,14-12 31,-1 78 0,-13-12-15,0-14-16,13 66 16,-13-39-1,13-27 1,1 14-16</inkml:trace>
  <inkml:trace contextRef="#ctx0" brushRef="#br0" timeOffset="62243.66">4788 13476 0,'0'0'0,"0"-39"15,0 52 16,0 0-15,0 40 0,-14 26 15,14-66-15,0 1-1,0-28 16,0-12-15,0 0-16,0-1 16,0-79-1,0 80 1,40-40 0,40 66 15,-67 13-16,-13 0-15,26 27 16,-26-27 0,-39 40-1,39-40 1,-40 0 0,27 1 15,52 12 0,-25-13-15,12 14-1,-13-1 1,-39-13 0,13 1-1,-54-1 1,41-13-1,-67 13 1</inkml:trace>
  <inkml:trace contextRef="#ctx0" brushRef="#br0" timeOffset="69235.05">2844 14693 0,'0'0'0,"0"-27"31,0 1 1,13 52-1,-13 80 0,-13 26 0,13-105-31</inkml:trace>
  <inkml:trace contextRef="#ctx0" brushRef="#br0" timeOffset="70297.72">3280 14746 0,'13'-13'31,"-13"-1"0,0 41 0,0-14-31,-26 53 16,26-39 0,-27 25-1,27-38 1,-13-1-1,13-26 1,0-27 0,0 27-1,27-106 1,-14 92 0,53-65-1,-53 79 1,66 39-1,-65-13 1,12 133 0,-13-14 15</inkml:trace>
  <inkml:trace contextRef="#ctx0" brushRef="#br0" timeOffset="70488.82">3333 14812 0,'0'0'0,"0"-13"16,13-1 0,0 14-1,93-13 1,-79 13-1,78-26 1</inkml:trace>
  <inkml:trace contextRef="#ctx0" brushRef="#br0" timeOffset="70676.27">3756 14680 0,'0'0'16,"-13"-14"-1,0 14 1,13 14-1,-14 12 1,14 67 0,0-67-1,14 53 1,-14-65 0</inkml:trace>
  <inkml:trace contextRef="#ctx0" brushRef="#br0" timeOffset="71005.05">4100 14772 0,'0'0'0,"0"-39"15,-13 39-15,0-14 16,-1 1 0,-12 66 15,13-40-15,-1 67-1,54-1 16,-27-79-31,14 13 16,52-26 0</inkml:trace>
  <inkml:trace contextRef="#ctx0" brushRef="#br0" timeOffset="71935.5">4312 14746 0,'0'-13'31,"-14"13"0,-12 66 1,13 0-1,66-40 0,39-79 0,-65 40-31,12-53 32,-92 13-1,27 53-31,-27 0 16</inkml:trace>
  <inkml:trace contextRef="#ctx0" brushRef="#br0" timeOffset="72361.44">4603 14719 0,'0'0'31,"0"14"-31,39 12 32,-39-13-32,13 14 15,14-1 17,-27-13-1,0-26 0,13-13 0,40-27 1,-40 40-32,67-14 31</inkml:trace>
  <inkml:trace contextRef="#ctx0" brushRef="#br0" timeOffset="72706.81">4894 14838 0,'0'27'31,"0"-54"-31,0 67 31,0-53-31,13 13 0,13-13 31,14-14-15,26-39 15,-53-13 0,-79 105 1,0 93-1,66-92-31,79 78 31,1-91-31</inkml:trace>
  <inkml:trace contextRef="#ctx0" brushRef="#br0" timeOffset="73296.56">5555 14666 0,'13'-26'31,"-26"52"-31,26-65 0,-13 52 16,0 93 15,13-27 0,-13-52-15</inkml:trace>
  <inkml:trace contextRef="#ctx0" brushRef="#br0" timeOffset="73728.86">5819 14653 0,'0'13'31,"0"1"-15,0 25-1,-13-25-15,13 38 32,-13-52 15,13-13-32,0-40 1,66-52 15,-53 78-15,67-13-1,-54 40 1,14 106 15,-40-79-15,0 65-1</inkml:trace>
  <inkml:trace contextRef="#ctx0" brushRef="#br0" timeOffset="74493.67">5846 14719 0,'0'0'0,"-13"-39"15,65 25 17,-25 14-17,-1 0-15,54 0 16,-54-13 0,-13 13-16,54 0 15,-54 13 16,-13 54 1,0-54-17,0 0-15,0 27 16,0-27-16,0 0 31,0-53 0,0 27-15,0-66 0,0 52-1,66-65 1,-40 65 0,40 14-1,-52 13 1,-1 0-16,0 40 15,-13-27 1,0 0-16,-26 27 16,12-14-1,-12-12 1,26-1 0,13 0-1,0-13 1,54 0-1,-54 0 1,0 27 0,-13-14-1,-26 13 1,12-13 0,-39 1-1,40-14-15,0 0 16</inkml:trace>
  <inkml:trace contextRef="#ctx0" brushRef="#br0" timeOffset="74894.17">6388 14627 0,'0'0'16,"26"0"-16,1 13 15,-14 27 16,-13-27-31,0 0 16,0 40 0,0-13 15,0-40 0,0-53 0,0 26-31,0 14 16,13-53 0,27-27 15,-13 107 0,-14-1-31,-13 27 16,39 79 15,-12-27 0</inkml:trace>
  <inkml:trace contextRef="#ctx0" brushRef="#br0" timeOffset="75473.14">6428 14759 0,'-14'-53'32,"28"106"-32,52-119 31,-40 66-31,93-13 31,-53-14 0,-66 40 16,14 54-15,-1-1-1,-13-40 0,0-52 16,-13-67-16,13 67-31,26-80 31,27 66 1,-40 40-32,27 53 31,-27-26-31,-13 39 16,-119-13 15</inkml:trace>
  <inkml:trace contextRef="#ctx0" brushRef="#br0" timeOffset="76329.64">4232 15288 0,'0'0'15,"0"-26"1,0 12-16,-26 14 31,13 0-15,-40 53 0,53-40-1,-14 40 1,28-26-1,-1-14-15,13 13 16,-12-12 0,12 25-1,-13-25 1,-13 25 0,0-26-1,-13-13-15</inkml:trace>
  <inkml:trace contextRef="#ctx0" brushRef="#br0" timeOffset="77161.14">4153 15301 0,'0'0'0,"26"-39"15,1 39 1,79-40-1,13 27 17,-80 13-17,1 0 1,-14 26 15,-26-13-15,-13 27-1,0-27 1,-13 80 0,26-80-16,0 13 15,13 14 1,0-27 0,40-26 15,-27 0-16,1-27 1,-27 14 0,-13-40-1,-14 26 17,27 27-17,27 13 1,65 13 15,-79-13-15,1 0-16,25 26 15,-39 27 17,0-39-17,-13 65 1,13-66-1,0 14-15,13 12 16,0-39 0,-13 13-16,27-13 15,13-26 1,26-27 0,-53 40-1,-13-66 1,-13 65-1,-40-39 1,26 40-16,-12 13 31,39 13-15</inkml:trace>
  <inkml:trace contextRef="#ctx0" brushRef="#br0" timeOffset="77623.59">5158 15328 0,'0'0'0,"0"-14"15,0 1-15,0 0 16,-13 39 15,13-12-15,-27 65-1,27 0 17,14-65-1,-1-14-16,40-53 17,-40 39-17,-13 1-15,0-13 16,-13 52 15,13 14-15,-14 0-1,14 12 1</inkml:trace>
  <inkml:trace contextRef="#ctx0" brushRef="#br0" timeOffset="78223.39">5317 15354 0,'13'-40'31,"-26"80"-31,26-53 31,-13 53-15,0-1 0,0-12-1,0-1 1,-13-39 15,13-40 0,0 13-15,13-39 0,0 53-1,0-1-15,27-26 16,26 66 15,-66 1-15,-13 65 15,0-66-15,-27 27-1,40-27-15,0 14 31,53 12 1,-27 14-1,-78-26 0,-94-1 0</inkml:trace>
  <inkml:trace contextRef="#ctx0" brushRef="#br0" timeOffset="92639.06">2857 16663 0,'0'0'15,"0"-13"1,0-13 31,13 26-32,0-40 1,40 0 15,-40 40-15,53 27 0,1 39 15,-67 26 0,-14-78-31,-52 52 31,27-27 1,52-39-1,26 0 0,14 53 0,-53 0 1,-13-40-32,-106 14 31,27-54 0,65-39-15</inkml:trace>
  <inkml:trace contextRef="#ctx0" brushRef="#br0" timeOffset="93094.68">3333 16743 0,'-27'-14'31,"-12"54"0,26 39 0,13-65-31,13 39 32,26-40-1,28-79 0,-41-40 0,-66 53 1,-26 106-1,66-40-31</inkml:trace>
  <inkml:trace contextRef="#ctx0" brushRef="#br0" timeOffset="93519.66">3624 16703 0,'-13'-13'32,"26"26"-32,-53-13 31,40 26-31,-13 54 31,26 12 0,-13-78-31,53 12 32,0-66-1,-27-79 0,-65 14 0,39 91-31,-40 28 16,40-1 0,-13 26-16</inkml:trace>
  <inkml:trace contextRef="#ctx0" brushRef="#br0" timeOffset="93989.21">3968 16663 0,'0'0'0,"0"-13"16,0 0-16,-14 0 15,14 26 1,-26 53-1,26-40 1,-26 67 0,26-67-1,0-12-15,0 39 16,0-40 0,0 0-16,26 0 15,14-52 16,-40 12-15,26-39 0,-13 53-1,-13 26 1,0 0 0,14 80-1,-14-54 1,26 14-1,-26-39 1,0-1-16</inkml:trace>
  <inkml:trace contextRef="#ctx0" brushRef="#br0" timeOffset="94632.03">4100 16769 0,'0'0'0,"0"-13"0,13 53 32,-13-1-17,0 14 1,13-13 0,-13-1-1,0-52 16,0-53 1,0 40-17,0-1-15,14-79 16,-1 67 0,0 12-16,27-39 15,-27 66 1,0-13-16,27 26 15,-27 0 1,0 40 0,-13-39-1,-53 65 1,40-66 0,13 0-16,-26 14 15,-1-14 16,41 0-15,12-13 0,27 53 15,-40-40-15,0 1-16,14 12 15,-27-13 1,-40 0-1,-105-39 17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36.382"/>
    </inkml:context>
    <inkml:brush xml:id="br0">
      <inkml:brushProperty name="width" value="0.05" units="cm"/>
      <inkml:brushProperty name="height" value="0.05" units="cm"/>
      <inkml:brushProperty name="color" value="#FFC114"/>
    </inkml:brush>
  </inkml:definitions>
  <inkml:trace contextRef="#ctx0" brushRef="#br0">0 0 24575,'5'3'0,"-1"0"0,1-1 0,0 0 0,0 0 0,0 0 0,0 0 0,0-1 0,0 0 0,0 0 0,0 0 0,9 0 0,4 1 0,205 29-682,449 3-1,-644-34-6143</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8:04.017"/>
    </inkml:context>
    <inkml:brush xml:id="br0">
      <inkml:brushProperty name="width" value="0.05" units="cm"/>
      <inkml:brushProperty name="height" value="0.05" units="cm"/>
      <inkml:brushProperty name="color" value="#FF0066"/>
    </inkml:brush>
  </inkml:definitions>
  <inkml:trace contextRef="#ctx0" brushRef="#br0">141 255 24575,'0'-30'0,"-3"-63"0,2 83 0,0 0 0,-1 0 0,-1 0 0,0 0 0,0 0 0,-9-18 0,11 27 0,0-1 0,1 0 0,-1 1 0,0-1 0,-1 1 0,1-1 0,0 1 0,0 0 0,0-1 0,-1 1 0,1 0 0,-1 0 0,1 0 0,-1 0 0,-3-2 0,5 3 0,-1 0 0,0 0 0,0 0 0,0 0 0,0 0 0,0 0 0,0 0 0,0 0 0,0 0 0,0 1 0,0-1 0,0 0 0,0 1 0,0-1 0,0 0 0,1 1 0,-1-1 0,0 1 0,0-1 0,0 1 0,0 1 0,-3 2 0,0 0 0,1 0 0,0 1 0,0 0 0,0-1 0,1 1 0,-1 0 0,-2 9 0,-5 18 0,2 0 0,0 0 0,3 0 0,0 1 0,2-1 0,2 52 0,1-80 0,1 0 0,-1 0 0,1 0 0,0 0 0,0 0 0,0-1 0,0 1 0,1 0 0,0-1 0,0 1 0,0-1 0,0 1 0,0-1 0,5 6 0,-5-8 0,0 1 0,0-1 0,0 0 0,-1 1 0,1-1 0,1 0 0,-1 0 0,0 0 0,0-1 0,0 1 0,0 0 0,1-1 0,-1 0 0,0 1 0,1-1 0,-1 0 0,0 0 0,1 0 0,-1 0 0,0-1 0,0 1 0,1-1 0,-1 1 0,0-1 0,0 0 0,4-1 0,3-3 0,1 0 0,-1-1 0,0 0 0,-1-1 0,1 1 0,-1-1 0,-1-1 0,1 0 0,-2 0 0,1 0 0,-1-1 0,0 0 0,0 0 0,-1 0 0,-1-1 0,1 0 0,-2 0 0,1 0 0,3-20 0,-3 7 0,-1 0 0,0 0 0,-2 0 0,-1 0 0,-1 0 0,-1-1 0,0 1 0,-8-26 0,6 39 0,2 21 0,2 19 0,6 9 0,1-1 0,2 0 0,2-1 0,28 68 0,-9-45-1365,-16-35-5461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8:05.419"/>
    </inkml:context>
    <inkml:brush xml:id="br0">
      <inkml:brushProperty name="width" value="0.05" units="cm"/>
      <inkml:brushProperty name="height" value="0.05" units="cm"/>
      <inkml:brushProperty name="color" value="#FF0066"/>
    </inkml:brush>
  </inkml:definitions>
  <inkml:trace contextRef="#ctx0" brushRef="#br0">67 342 24575,'-1'-4'0,"0"0"0,1 1 0,-1-1 0,0 1 0,-1-1 0,1 1 0,-1-1 0,1 1 0,-1 0 0,-4-6 0,5 8 0,1 0 0,-1 0 0,0 0 0,0 0 0,1 0 0,-1 0 0,0 0 0,0 0 0,0 0 0,0 1 0,0-1 0,0 0 0,0 0 0,0 1 0,-1-1 0,1 1 0,0-1 0,0 1 0,0 0 0,-1-1 0,1 1 0,0 0 0,-1 0 0,1 0 0,0 0 0,0 0 0,-1 0 0,1 0 0,0 0 0,0 0 0,-1 1 0,1-1 0,-2 1 0,2 0 0,0 0 0,1 0 0,-1-1 0,0 1 0,0 0 0,1 0 0,-1 0 0,0 0 0,1 0 0,-1 0 0,1 0 0,0 0 0,-1 0 0,1 1 0,0-1 0,0 0 0,-1 0 0,1 0 0,0 0 0,0 0 0,0 1 0,1 1 0,5 29 0,-5-26 0,11 40 0,-3-12 0,-1 0 0,5 67 0,7-166 0,5-99 0,21-102 0,-44 258 0,0 0 0,1 0 0,0 1 0,7-14 0,-10 20 0,1 0 0,-1 0 0,0 0 0,1 1 0,-1-1 0,1 0 0,-1 0 0,1 0 0,0 0 0,-1 1 0,1-1 0,0 0 0,0 1 0,-1-1 0,1 1 0,0-1 0,0 1 0,0-1 0,0 1 0,0-1 0,0 1 0,0 0 0,0 0 0,0-1 0,0 1 0,-1 0 0,1 0 0,0 0 0,0 0 0,0 0 0,0 0 0,0 0 0,0 1 0,0-1 0,0 0 0,0 0 0,0 1 0,0-1 0,0 1 0,0-1 0,0 1 0,0-1 0,-1 1 0,1-1 0,0 1 0,0 0 0,-1-1 0,1 1 0,0 0 0,-1 0 0,1 1 0,6 6 0,-2 0 0,1 1 0,-1 0 0,0 0 0,-1 0 0,4 13 0,17 64 0,-16-48 0,4 7 0,-1-5 0,-2 1 0,8 66 0,5-173 0,-6-2 0,-6 21 0,2 1 0,36-83 0,-48 126 0,0 0 0,1 1 0,-1-1 0,1 1 0,-1-1 0,1 1 0,0 0 0,0 0 0,0 0 0,0 0 0,0 0 0,1 0 0,-1 0 0,0 1 0,6-3 0,-7 4 0,1-1 0,0 1 0,0 0 0,-1 0 0,1 0 0,0 1 0,0-1 0,-1 0 0,1 0 0,0 1 0,-1-1 0,1 1 0,0 0 0,-1-1 0,1 1 0,-1 0 0,1 0 0,-1 0 0,0 0 0,1 0 0,-1 1 0,0-1 0,0 0 0,1 0 0,-1 1 0,1 2 0,7 8 0,-1 0 0,-1 1 0,0 0 0,0 1 0,7 22 0,17 78 0,-22-75 0,18 62-1365,-19-74-5461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8:05.885"/>
    </inkml:context>
    <inkml:brush xml:id="br0">
      <inkml:brushProperty name="width" value="0.05" units="cm"/>
      <inkml:brushProperty name="height" value="0.05" units="cm"/>
      <inkml:brushProperty name="color" value="#FF0066"/>
    </inkml:brush>
  </inkml:definitions>
  <inkml:trace contextRef="#ctx0" brushRef="#br0">102 138 24575,'-4'-5'0,"0"0"0,1-1 0,-1 1 0,1-1 0,0 0 0,1 0 0,0 0 0,0 0 0,-2-10 0,1 7 0,1 0 0,-1 1 0,-7-14 0,10 22 0,0-1 0,0 1 0,0-1 0,-1 1 0,1 0 0,0-1 0,0 1 0,0-1 0,-1 1 0,1 0 0,0-1 0,0 1 0,-1 0 0,1-1 0,0 1 0,-1 0 0,1 0 0,0-1 0,-1 1 0,1 0 0,0 0 0,-1-1 0,1 1 0,-1 0 0,1 0 0,0 0 0,-1 0 0,1 0 0,-1 0 0,1-1 0,-1 1 0,1 0 0,-1 0 0,1 0 0,0 1 0,-1-1 0,1 0 0,-1 0 0,1 0 0,-1 0 0,0 1 0,0 1 0,0-1 0,0 0 0,0 1 0,0-1 0,0 1 0,1-1 0,-1 1 0,0-1 0,0 4 0,-8 44 0,9-49 0,-8 53 0,4-30 0,1-1 0,0 0 0,2 1 0,1 0 0,3 37 0,-2-57 0,-1 0 0,0-1 0,1 1 0,0 0 0,-1-1 0,1 1 0,0-1 0,0 0 0,1 1 0,-1-1 0,0 0 0,1 1 0,0-1 0,-1 0 0,1 0 0,0-1 0,0 1 0,0 0 0,0 0 0,0-1 0,0 1 0,1-1 0,-1 0 0,0 0 0,1 0 0,-1 0 0,1 0 0,-1 0 0,1-1 0,0 1 0,-1-1 0,1 0 0,0 0 0,-1 0 0,1 0 0,4 0 0,1-2 0,0 0 0,0 0 0,-1 0 0,1-1 0,0 0 0,-1-1 0,0 1 0,0-2 0,0 1 0,12-11 0,-6 4 0,0-1 0,-1-1 0,0 0 0,-1-1 0,-1 0 0,0-1 0,-1 0 0,-1 0 0,0-1 0,-1 0 0,0 0 0,-2-1 0,7-28 0,-12 42 0,1 0 0,-1-1 0,0 1 0,0 0 0,0 0 0,0 0 0,0-1 0,-1 1 0,1 0 0,-1 0 0,0 0 0,0 0 0,0 0 0,0 0 0,-1 0 0,1 0 0,-1 0 0,0 0 0,0 1 0,0-1 0,-3-2 0,2 3 0,0-1 0,0 1 0,-1 0 0,1 1 0,0-1 0,-1 0 0,0 1 0,1 0 0,-1 0 0,0 0 0,0 0 0,1 1 0,-1-1 0,0 1 0,0 0 0,0 0 0,-5 1 0,-5 2-136,1 0-1,0 1 1,0 0-1,0 1 1,0 1-1,1 0 1,0 0-1,1 1 0,-17 13 1,8-5-6690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8:06.320"/>
    </inkml:context>
    <inkml:brush xml:id="br0">
      <inkml:brushProperty name="width" value="0.05" units="cm"/>
      <inkml:brushProperty name="height" value="0.05" units="cm"/>
      <inkml:brushProperty name="color" value="#FF0066"/>
    </inkml:brush>
  </inkml:definitions>
  <inkml:trace contextRef="#ctx0" brushRef="#br0">225 151 24575,'5'-6'0,"-1"-1"0,0 0 0,-1 0 0,0-1 0,0 1 0,-1-1 0,1 1 0,-2-1 0,2-12 0,-2 17 0,-1-1 0,1 1 0,-1-1 0,0 0 0,0 1 0,-1-1 0,1 0 0,-1 1 0,0-1 0,0 1 0,-2-6 0,3 8 0,-1 0 0,0 0 0,1 0 0,-1 0 0,0 0 0,0 0 0,0 0 0,1 0 0,-1 0 0,0 0 0,0 0 0,0 0 0,-1 1 0,1-1 0,0 1 0,0-1 0,0 0 0,0 1 0,-1 0 0,1-1 0,0 1 0,0 0 0,-1 0 0,1-1 0,0 1 0,0 0 0,-1 0 0,1 1 0,0-1 0,0 0 0,-1 0 0,1 1 0,0-1 0,0 0 0,-3 2 0,-6 2 0,0 2 0,0-1 0,1 1 0,-1 0 0,1 1 0,1 0 0,-1 1 0,1 0 0,0 0 0,1 0 0,0 1 0,0 0 0,1 1 0,-7 14 0,12-21 0,0 0 0,0 0 0,1-1 0,-1 1 0,1 0 0,0 0 0,-1 0 0,1 0 0,1-1 0,-1 1 0,0 0 0,1 0 0,-1 0 0,1-1 0,0 1 0,0 0 0,0-1 0,0 1 0,1 0 0,-1-1 0,1 0 0,-1 1 0,1-1 0,0 0 0,0 0 0,0 0 0,0 0 0,0 0 0,3 2 0,7 5 0,1-1 0,0 0 0,0-1 0,17 7 0,-22-11 0,32 14 0,41 10 0,28 11 0,-105-37 0,1 1 0,-1 1 0,0-1 0,-1 0 0,1 1 0,0 0 0,5 6 0,-8-8 0,0-1 0,-1 1 0,1 0 0,-1 0 0,1-1 0,-1 1 0,0 0 0,1 0 0,-1 0 0,0 0 0,1-1 0,-1 1 0,0 0 0,0 0 0,0 0 0,0 0 0,0 0 0,0 0 0,0 0 0,0 0 0,0-1 0,0 1 0,0 0 0,-1 0 0,1 0 0,0 0 0,-1 0 0,1-1 0,-1 1 0,1 0 0,-1 0 0,1 0 0,-1-1 0,1 1 0,-1 0 0,0-1 0,1 1 0,-1-1 0,0 1 0,0-1 0,1 1 0,-1-1 0,0 1 0,0-1 0,-1 1 0,-11 5 0,0-1 0,-1-1 0,0 1 0,0-2 0,0 0 0,0-1 0,-1 0 0,-17-1 0,-8 2 0,9 1 55,-78 4 214,97-8-510,0 0-1,0-1 1,0-1 0,0 0-1,1 0 1,-23-8 0,11-1-6585</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8:08.763"/>
    </inkml:context>
    <inkml:brush xml:id="br0">
      <inkml:brushProperty name="width" value="0.05" units="cm"/>
      <inkml:brushProperty name="height" value="0.05" units="cm"/>
      <inkml:brushProperty name="color" value="#FF0066"/>
    </inkml:brush>
  </inkml:definitions>
  <inkml:trace contextRef="#ctx0" brushRef="#br0">12 85 24575,'-1'0'0,"1"0"0,0 0 0,-1 0 0,1 0 0,0 0 0,-1 0 0,1 0 0,-1 0 0,1 0 0,0 0 0,-1 0 0,1-1 0,-1 1 0,1 0 0,0 0 0,-1 0 0,1 0 0,0-1 0,-1 1 0,1 0 0,0 0 0,0-1 0,-1 1 0,1 0 0,0 0 0,-1-1 0,1 1 0,0 0 0,0-1 0,0 1 0,0-1 0,-1 1 0,1 0 0,0-1 0,0 1 0,0 0 0,0-1 0,0 1 0,0-1 0,0 1 0,0 0 0,0-1 0,0 1 0,0-1 0,0 1 0,0 0 0,0-1 0,0 1 0,0 0 0,1-1 0,-1 1 0,0 0 0,0-1 0,1-1 0,0 0 0,0 0 0,0 1 0,0-1 0,0 0 0,0 1 0,1-1 0,-1 1 0,2-2 0,8-4 0,-1 2 0,0-1 0,1 1 0,0 1 0,0 0 0,13-2 0,-2 1 0,1 1 0,26-2 0,-42 6 0,0 0 0,0 0 0,0 1 0,-1-1 0,1 1 0,0 1 0,-1 0 0,1-1 0,-1 2 0,1-1 0,5 4 0,-9-4 0,0 0 0,0 0 0,0 0 0,-1 0 0,1 0 0,-1 0 0,0 1 0,0-1 0,0 1 0,0 0 0,0 0 0,0-1 0,-1 1 0,1 0 0,-1 0 0,0 0 0,0 1 0,0-1 0,0 0 0,-1 0 0,1 1 0,-1-1 0,0 0 0,0 6 0,-2 5 0,-1 1 0,-1-1 0,0 0 0,0-1 0,-2 1 0,0-1 0,0 0 0,-10 14 0,7-12 0,1 0 0,1 0 0,0 1 0,1 0 0,-5 22 0,10-36 11,1 0 0,-1 0-1,1 0 1,0 0 0,0 1-1,0-1 1,0 0 0,0 0-1,1 0 1,-1 0 0,1 0-1,-1 0 1,1 0 0,0 0-1,-1 0 1,1 0 0,0 0-1,1 0 1,-1-1 0,0 1-1,0 0 1,1-1 0,-1 1-1,1-1 1,-1 1 0,1-1-1,0 0 1,-1 1 0,1-1-1,0 0 1,2 1 0,1-1-143,-1 1 1,1-1 0,-1 0-1,1 0 1,0 0 0,-1-1 0,1 0-1,0 0 1,0 0 0,-1 0 0,1-1-1,8-1 1,9-5-6695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8:09.764"/>
    </inkml:context>
    <inkml:brush xml:id="br0">
      <inkml:brushProperty name="width" value="0.05" units="cm"/>
      <inkml:brushProperty name="height" value="0.05" units="cm"/>
      <inkml:brushProperty name="color" value="#FF0066"/>
    </inkml:brush>
  </inkml:definitions>
  <inkml:trace contextRef="#ctx0" brushRef="#br0">0 245 24575,'87'-6'0,"0"-3"0,145-35 0,-228 43 0,0 0 0,0 0 0,0-1 0,0 0 0,0 1 0,-1-2 0,1 1 0,0 0 0,-1 0 0,0-1 0,1 0 0,-1 0 0,0 0 0,-1 0 0,5-5 0,-6 5 0,1-1 0,-1 1 0,1 0 0,-1-1 0,0 1 0,0-1 0,-1 1 0,1-1 0,-1 1 0,0-1 0,0 0 0,0 1 0,0-1 0,0 1 0,-1-1 0,0 1 0,0-1 0,-1-5 0,-1 2-151,0-1-1,-1 1 0,1-1 0,-1 1 1,0 0-1,-1 1 0,0-1 1,-10-10-1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8:10.028"/>
    </inkml:context>
    <inkml:brush xml:id="br0">
      <inkml:brushProperty name="width" value="0.05" units="cm"/>
      <inkml:brushProperty name="height" value="0.05" units="cm"/>
      <inkml:brushProperty name="color" value="#FF0066"/>
    </inkml:brush>
  </inkml:definitions>
  <inkml:trace contextRef="#ctx0" brushRef="#br0">3 126 24575,'-1'-32'0,"0"20"0,1 0 0,0 0 0,0 1 0,1-1 0,4-14 0,-5 26 0,0-1 0,0 1 0,0-1 0,0 1 0,0 0 0,0-1 0,0 1 0,0-1 0,0 1 0,1 0 0,-1-1 0,0 1 0,0 0 0,1-1 0,-1 1 0,0 0 0,0-1 0,1 1 0,-1 0 0,0 0 0,1-1 0,-1 1 0,0 0 0,1 0 0,5 5 0,2 18 0,30 193 0,6 25 0,-30-199-1365,-6-29-5461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8:10.277"/>
    </inkml:context>
    <inkml:brush xml:id="br0">
      <inkml:brushProperty name="width" value="0.05" units="cm"/>
      <inkml:brushProperty name="height" value="0.05" units="cm"/>
      <inkml:brushProperty name="color" value="#FF0066"/>
    </inkml:brush>
  </inkml:definitions>
  <inkml:trace contextRef="#ctx0" brushRef="#br0">95 40 24575,'10'-11'0,"12"-11"0,-21 21 0,0 0 0,-1 1 0,1-1 0,0 1 0,0-1 0,0 1 0,-1-1 0,1 1 0,0 0 0,0-1 0,0 1 0,0 0 0,0 0 0,0 0 0,0-1 0,0 1 0,-1 0 0,1 0 0,0 0 0,0 1 0,0-1 0,0 0 0,0 0 0,0 0 0,0 1 0,1 0 0,-2-1 0,1 0 0,-1 1 0,1-1 0,-1 1 0,0-1 0,1 1 0,-1-1 0,0 1 0,0-1 0,1 1 0,-1-1 0,0 1 0,0 0 0,0-1 0,1 1 0,-1-1 0,0 1 0,0 0 0,0-1 0,0 1 0,0-1 0,0 1 0,0-1 0,-1 1 0,1 0 0,0-1 0,0 1 0,0-1 0,-1 2 0,-8 17 0,8-18 0,-17 27 0,0-1 0,-26 26 0,-9 15 0,52-66 0,-1-1 0,1 0 0,0 0 0,1 1 0,-1-1 0,0 1 0,0-1 0,0 1 0,1-1 0,-1 1 0,1-1 0,-1 1 0,1 0 0,0-1 0,0 1 0,0-1 0,0 1 0,0 0 0,0-1 0,0 1 0,0 0 0,0-1 0,1 1 0,-1-1 0,1 1 0,-1 0 0,1-1 0,0 1 0,0-1 0,-1 0 0,1 1 0,0-1 0,0 0 0,0 1 0,1-1 0,-1 0 0,0 0 0,3 2 0,4 2 0,1 0 0,0 0 0,0-1 0,0 0 0,13 3 0,-14-5 0,333 107-1365,-294-95-5461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8:14.946"/>
    </inkml:context>
    <inkml:brush xml:id="br0">
      <inkml:brushProperty name="width" value="0.05" units="cm"/>
      <inkml:brushProperty name="height" value="0.05" units="cm"/>
      <inkml:brushProperty name="color" value="#FF0066"/>
    </inkml:brush>
  </inkml:definitions>
  <inkml:trace contextRef="#ctx0" brushRef="#br0">67 459 24575,'-1'0'0,"0"0"0,1 0 0,-1-1 0,1 1 0,-1-1 0,1 1 0,-1 0 0,0-1 0,1 1 0,0-1 0,-1 1 0,1-1 0,-1 0 0,1 1 0,0-1 0,-1 1 0,1-1 0,0 0 0,-1 1 0,1-1 0,0 0 0,0 1 0,0-1 0,0 0 0,0 0 0,-4-23 0,4 20 0,-3-31 0,2 18 0,0 44 0,1 20 0,-2 1 0,-3 0 0,-1 0 0,-3-1 0,-17 54 0,33-128 0,-1 0 0,2-34 0,-2 17 0,-2 12 0,72-394 0,-72 414 0,11-42 0,-14 50 0,1 0 0,0-1 0,0 1 0,0 0 0,1 1 0,-1-1 0,1 0 0,0 1 0,4-5 0,-6 7 0,-1 1 0,1 0 0,-1-1 0,1 1 0,-1 0 0,1-1 0,-1 1 0,0 0 0,1-1 0,0 1 0,-1 0 0,1 0 0,-1 0 0,1 0 0,-1-1 0,1 1 0,-1 0 0,1 0 0,0 0 0,-1 0 0,1 0 0,-1 0 0,1 0 0,-1 1 0,1-1 0,-1 0 0,1 0 0,0 0 0,-1 1 0,1-1 0,-1 0 0,1 0 0,-1 1 0,0-1 0,1 0 0,-1 1 0,1-1 0,-1 1 0,0-1 0,1 0 0,-1 1 0,0-1 0,1 1 0,-1-1 0,0 1 0,1-1 0,-1 1 0,0 1 0,9 28 0,-4 25 0,-1-1 0,-6 86 0,-1-51 0,-6 23 0,4-62 0,6-43 0,3-10 0,4-10 0,41-111 0,-5 10 0,-33 88 0,-5 11 0,0 0 0,1 1 0,0 0 0,1 0 0,1 0 0,19-21 0,-28 34 0,1 0 0,0 0 0,0 0 0,0 0 0,0 0 0,0 1 0,0-1 0,0 0 0,0 0 0,0 1 0,0-1 0,1 1 0,-1-1 0,0 1 0,0 0 0,0-1 0,1 1 0,-1 0 0,0 0 0,1 0 0,-1 0 0,0 0 0,0 0 0,1 0 0,-1 0 0,0 1 0,0-1 0,1 0 0,-1 1 0,0-1 0,0 1 0,0 0 0,0-1 0,0 1 0,0 0 0,1-1 0,-2 1 0,1 0 0,0 0 0,0 0 0,0 0 0,0 0 0,0 0 0,-1 0 0,2 2 0,2 4 0,0 0 0,0 1 0,-1 0 0,0 0 0,3 12 0,11 53 162,8 98 1,4 20-1853,-24-169-5136</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8:15.370"/>
    </inkml:context>
    <inkml:brush xml:id="br0">
      <inkml:brushProperty name="width" value="0.05" units="cm"/>
      <inkml:brushProperty name="height" value="0.05" units="cm"/>
      <inkml:brushProperty name="color" value="#FF0066"/>
    </inkml:brush>
  </inkml:definitions>
  <inkml:trace contextRef="#ctx0" brushRef="#br0">0 120 24575,'1'0'0,"-1"0"0,1 0 0,0 1 0,-1-1 0,1 0 0,-1 1 0,1-1 0,0 0 0,-1 1 0,1-1 0,-1 1 0,1-1 0,-1 1 0,0-1 0,1 1 0,-1-1 0,1 1 0,-1-1 0,0 1 0,0-1 0,1 1 0,-1 0 0,0-1 0,1 2 0,4 22 0,-2-13 0,-3-9 0,1 1 0,0-1 0,0 0 0,0 0 0,0 0 0,0 0 0,1 0 0,-1 0 0,1 0 0,-1 0 0,1 0 0,0-1 0,-1 1 0,1 0 0,0-1 0,0 0 0,0 1 0,0-1 0,0 0 0,5 1 0,-3-1 0,-1 0 0,1-1 0,0 0 0,0 1 0,0-1 0,0-1 0,-1 1 0,1-1 0,0 1 0,0-1 0,-1 0 0,5-2 0,1-1 0,1 0 0,-1-1 0,0 0 0,-1 0 0,1-1 0,-1 0 0,0-1 0,0 0 0,7-9 0,-8 8 0,-1 0 0,-1 0 0,0-1 0,7-16 0,-10 23 0,-1-1 0,0 0 0,0 0 0,0 0 0,-1 0 0,1 0 0,-1 1 0,1-1 0,-1 0 0,0 0 0,0 0 0,0 0 0,-1 0 0,1 0 0,-1 0 0,0 0 0,1 0 0,-1 0 0,-1 0 0,-1-3 0,3 5 0,-1 0 0,0 0 0,1 0 0,-1 1 0,0-1 0,0 0 0,0 0 0,0 0 0,0 1 0,0-1 0,0 0 0,0 1 0,0-1 0,0 1 0,0-1 0,0 1 0,-1 0 0,1-1 0,0 1 0,0 0 0,0 0 0,-1 0 0,0 0 0,-1 0 0,0 1 0,0-1 0,0 1 0,1 0 0,-1 0 0,0 0 0,1 1 0,-1-1 0,-3 3 0,-3 3 0,0 0 0,1 0 0,0 1 0,-8 9 0,5-4 0,0 1 0,1 1 0,1-1 0,0 1 0,1 1 0,0 0 0,1 0 0,1 0 0,1 1 0,-4 20 0,8-34 0,1 1 0,-1-1 0,1 0 0,0 1 0,0-1 0,0 0 0,0 0 0,1 1 0,-1-1 0,1 0 0,0 0 0,0 1 0,0-1 0,0 0 0,1 0 0,-1 0 0,1 0 0,0-1 0,0 1 0,0 0 0,0-1 0,0 1 0,0-1 0,1 0 0,-1 0 0,1 0 0,0 0 0,0 0 0,-1 0 0,1-1 0,0 0 0,0 1 0,4 0 0,1 0 0,-1-1 0,1 1 0,0-1 0,0-1 0,-1 1 0,1-1 0,0-1 0,0 0 0,0 0 0,-1 0 0,1-1 0,0 0 0,7-3 0,-4 0-273,-1 0 0,0-1 0,0 0 0,16-13 0,1-5-6553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37.109"/>
    </inkml:context>
    <inkml:brush xml:id="br0">
      <inkml:brushProperty name="width" value="0.05" units="cm"/>
      <inkml:brushProperty name="height" value="0.05" units="cm"/>
      <inkml:brushProperty name="color" value="#FFC114"/>
    </inkml:brush>
  </inkml:definitions>
  <inkml:trace contextRef="#ctx0" brushRef="#br0">0 25 24575,'194'1'0,"250"-2"0,-395-1 0,73-12 0,-108 10-1365,-4-1-5461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8:16.195"/>
    </inkml:context>
    <inkml:brush xml:id="br0">
      <inkml:brushProperty name="width" value="0.05" units="cm"/>
      <inkml:brushProperty name="height" value="0.05" units="cm"/>
      <inkml:brushProperty name="color" value="#FF0066"/>
    </inkml:brush>
  </inkml:definitions>
  <inkml:trace contextRef="#ctx0" brushRef="#br0">68 367 24575,'-4'-61'0,"-2"1"0,-3-1 0,-24-81 0,32 137 0,-7-23 0,3 19 0,3 16 0,2 17 0,35 286 0,-8-92 0,-25-204 0,0 10 0,1-1 0,8 32 0,-11-56 0,0 1 0,0 0 0,0 0 0,0 0 0,0 0 0,0 0 0,0 0 0,0 0 0,1 0 0,-1 0 0,0 0 0,0 0 0,0 0 0,0 0 0,0 0 0,0 0 0,0 0 0,0 0 0,0 0 0,0 0 0,0 0 0,0 0 0,0 0 0,0 0 0,0 0 0,0 0 0,0 0 0,1 0 0,-1 0 0,0 0 0,0 0 0,0 0 0,0 0 0,0 0 0,0 0 0,0 0 0,0 0 0,0 0 0,0 0 0,0 0 0,0 0 0,0 0 0,0 0 0,0 0 0,2-12 0,-2-18 0,-5-11 0,-6-71 0,10 96 0,1 0 0,1 1 0,0-1 0,2 1 0,3-16 0,-5 27 0,-1 1 0,1 0 0,0 0 0,0 0 0,1 0 0,-1 1 0,1-1 0,-1 0 0,1 0 0,0 1 0,0-1 0,0 1 0,0 0 0,1-1 0,-1 1 0,1 0 0,-1 0 0,1 1 0,0-1 0,-1 0 0,1 1 0,0 0 0,0 0 0,0 0 0,0 0 0,0 0 0,0 0 0,1 1 0,-1-1 0,0 1 0,0 0 0,0 0 0,0 0 0,7 2 0,1 0 0,0 1 0,1 1 0,-1-1 0,-1 2 0,1 0 0,-1 0 0,1 1 0,12 9 0,2 3 0,1 1 0,-2 1 0,-1 1 0,-1 1 0,0 1 0,25 36 0,-46-58 0,10 19 0,-10-20 0,-1 1 0,1 0 0,-1 0 0,0 0 0,1 0 0,-1 0 0,0 0 0,1 0 0,-1-1 0,0 1 0,0 0 0,0 0 0,0 0 0,0 0 0,0 0 0,0 0 0,0 0 0,0 0 0,-1 1 0,1-1 0,-1-1 0,1 0 0,0 0 0,-1 0 0,1 0 0,-1 0 0,1 0 0,0 0 0,-1 0 0,1-1 0,0 1 0,-1 0 0,1 0 0,0 0 0,-1 0 0,1 0 0,0 0 0,0-1 0,-1 1 0,1 0 0,0 0 0,-1 0 0,1-1 0,0 1 0,0 0 0,-1-1 0,1 1 0,0 0 0,0 0 0,0-1 0,0 1 0,-1 0 0,1-1 0,0 1 0,0 0 0,0-1 0,0 1 0,0 0 0,0-1 0,-7-15 0,3 1 0,0 0 0,2 0 0,0 0 0,0-1 0,1 1 0,1 0 0,3-24 0,-2 30 0,1 0 0,0 0 0,0 1 0,0-1 0,1 0 0,1 1 0,-1-1 0,1 1 0,1 0 0,0 0 0,0 1 0,0-1 0,12-11 0,-14 16 0,-1 1 0,1 0 0,0-1 0,0 1 0,0 0 0,0 1 0,1-1 0,-1 0 0,0 1 0,1 0 0,-1 0 0,1 0 0,-1 0 0,1 0 0,-1 1 0,1-1 0,0 1 0,-1 0 0,1 0 0,0 1 0,-1-1 0,1 1 0,6 2 0,2 2 0,0 0 0,0 1 0,0 1 0,-1 0 0,14 12 0,-17-13 0,0 1 0,1-1 0,0-1 0,0 1 0,1-2 0,-1 1 0,1-1 0,15 4 0,-23-8 0,0 0 0,-1 1 0,1-1 0,0 0 0,0 0 0,0-1 0,0 1 0,-1 0 0,1-1 0,0 1 0,0-1 0,-1 1 0,1-1 0,0 0 0,-1 0 0,1 0 0,0 0 0,1-1 0,-9 8 0,1 1 0,0 0 0,0 0 0,1 1 0,0 0 0,0-1 0,1 1 0,-1 1 0,2-1 0,-1 0 0,1 1 0,1-1 0,0 1 0,0-1 0,0 11 0,1-14 0,0 1 0,1 0 0,0-1 0,0 1 0,0 0 0,0-1 0,1 0 0,0 1 0,0-1 0,1 0 0,3 6 0,-4-8 0,1 1 0,-1-1 0,1 0 0,0 0 0,1 0 0,-1-1 0,0 1 0,1-1 0,-1 1 0,1-1 0,0 0 0,0-1 0,-1 1 0,1-1 0,0 1 0,7 0 0,0-1 0,0 0 0,1 0 0,-1-1 0,0-1 0,1 1 0,-1-2 0,0 0 0,0 0 0,0-1 0,12-5 0,-9 3 0,-1-1 0,0 0 0,1-1 0,-2-1 0,1 0 0,-1 0 0,14-14 0,-20 16 0,0 0 0,0-1 0,-1 0 0,0 0 0,0 0 0,-1 0 0,0-1 0,0 0 0,-1 0 0,0 0 0,0 0 0,-1 0 0,0 0 0,0-1 0,-1 1 0,0-1 0,-1 1 0,0-1 0,0 0 0,-3-14 0,1 13 0,0 1 0,-1-1 0,0 0 0,-1 1 0,0 0 0,0 0 0,-1 0 0,-1 0 0,1 1 0,-1 0 0,-1 0 0,1 0 0,-1 1 0,0 0 0,-1 0 0,0 1 0,-12-7 0,10 6-76,-2 2 1,1-1-1,-1 1 0,1 1 0,-1 0 0,0 1 0,-1 1 0,1-1 1,0 2-1,-1 0 0,0 0 0,1 1 0,-1 1 0,1 0 1,-1 1-1,1 0 0,-22 7 0,-5 6-6750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8:35.590"/>
    </inkml:context>
    <inkml:brush xml:id="br0">
      <inkml:brushProperty name="width" value="0.05" units="cm"/>
      <inkml:brushProperty name="height" value="0.05" units="cm"/>
      <inkml:brushProperty name="color" value="#FF0066"/>
    </inkml:brush>
  </inkml:definitions>
  <inkml:trace contextRef="#ctx0" brushRef="#br0">0 77 24575,'0'-77'0,"22"149"0,0 10-682,44 105-1,-59-171-6143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8:35.933"/>
    </inkml:context>
    <inkml:brush xml:id="br0">
      <inkml:brushProperty name="width" value="0.05" units="cm"/>
      <inkml:brushProperty name="height" value="0.05" units="cm"/>
      <inkml:brushProperty name="color" value="#FF0066"/>
    </inkml:brush>
  </inkml:definitions>
  <inkml:trace contextRef="#ctx0" brushRef="#br0">47 332 24575,'-8'-18'0,"0"0"0,1 0 0,1-1 0,1 0 0,1 0 0,1 0 0,0-1 0,1-38 0,2 51 0,1 1 0,-1-1 0,1 1 0,1-1 0,0 1 0,0 0 0,0-1 0,0 1 0,1 0 0,0 1 0,0-1 0,7-9 0,-7 12 0,0 0 0,0 0 0,0 1 0,0-1 0,1 1 0,-1-1 0,1 1 0,-1 0 0,1 0 0,0 1 0,0-1 0,0 1 0,0 0 0,0 0 0,0 0 0,0 0 0,0 1 0,0-1 0,0 1 0,0 0 0,5 1 0,3 1 0,0 1 0,0 0 0,0 0 0,0 1 0,0 1 0,-1 0 0,0 0 0,0 1 0,0 1 0,-1 0 0,0 0 0,0 1 0,10 11 0,-6-5 0,0 1 0,-1 1 0,0 0 0,-1 1 0,-1 1 0,-1-1 0,10 25 0,-16-33 0,-1 0 0,0 0 0,0 0 0,-1 0 0,0 0 0,-1 1 0,0-1 0,-1 1 0,0 11 0,-1-15 0,0 0 0,0 1 0,-1-1 0,1 0 0,-2 0 0,1 0 0,-1 0 0,1-1 0,-2 1 0,1-1 0,0 0 0,-1 0 0,0 0 0,-8 7 0,1-1 0,-1-2 0,0 0 0,0 0 0,-1-1 0,0-1 0,0 0 0,-28 10 0,30-13 0,-1-1 0,0 0 0,0-1 0,0 0 0,0-1 0,0 0 0,0-1 0,0 0 0,-1-1 0,-14-2 0,24 2-114,1 0 1,-1 1-1,0-1 0,0 0 0,0-1 1,1 1-1,-1 0 0,1-1 0,-1 0 1,1 1-1,-5-5 0,-2-6-6712</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8:37.124"/>
    </inkml:context>
    <inkml:brush xml:id="br0">
      <inkml:brushProperty name="width" value="0.05" units="cm"/>
      <inkml:brushProperty name="height" value="0.05" units="cm"/>
      <inkml:brushProperty name="color" value="#FF0066"/>
    </inkml:brush>
  </inkml:definitions>
  <inkml:trace contextRef="#ctx0" brushRef="#br0">204 68 24575,'0'0'0,"-3"-13"0,3 12 0,-1 1 0,0-1 0,0 1 0,0-1 0,0 1 0,0 0 0,0 0 0,0-1 0,0 1 0,0 0 0,0 0 0,0 0 0,1 0 0,-1 0 0,0 0 0,-1 1 0,-4-1 0,1 1 0,0 1 0,0-1 0,0 1 0,0 0 0,0 0 0,1 0 0,-1 1 0,1 0 0,-1 0 0,1 0 0,0 0 0,0 1 0,0-1 0,1 1 0,-1 0 0,-3 5 0,-6 10 0,0-1 0,-15 32 0,20-36 0,1 0 0,1 0 0,0 1 0,1-1 0,1 1 0,-5 29 0,8-40 0,1 0 0,0 0 0,0 0 0,0 0 0,0 0 0,1 0 0,-1 0 0,1 0 0,0 0 0,1 0 0,-1-1 0,1 1 0,-1 0 0,1-1 0,0 1 0,0-1 0,1 0 0,-1 1 0,1-1 0,0-1 0,-1 1 0,1 0 0,0 0 0,1-1 0,-1 0 0,0 0 0,1 0 0,-1 0 0,1 0 0,0-1 0,7 3 0,2-1 0,-1 0 0,1-1 0,1 0 0,-1-1 0,0 0 0,0-1 0,0 0 0,1-2 0,18-3 0,-23 3 0,1 0 0,0 0 0,-1-1 0,1-1 0,-1 0 0,0 0 0,0-1 0,-1 0 0,1 0 0,-1-1 0,0 0 0,0-1 0,6-7 0,-9 7 0,-1 1 0,0-1 0,0 0 0,-1 0 0,0 0 0,0 0 0,-1-1 0,0 1 0,0-1 0,-1 1 0,0-1 0,0 0 0,-1 1 0,0-1 0,0 0 0,-1 0 0,0 1 0,-2-11 0,0 5 0,-1-1 0,0 1 0,0 0 0,-2 0 0,1 1 0,-2 0 0,1 0 0,-2 0 0,-12-15 0,14 20 0,-1 0 0,0 0 0,0 1 0,0 0 0,-1 0 0,0 1 0,0 0 0,-16-7 0,21 11 0,0 0 0,0 0 0,0 0 0,0 0 0,0 1 0,0-1 0,0 1 0,0 0 0,0-1 0,0 1 0,0 1 0,0-1 0,-1 0 0,1 1 0,0 0 0,0 0 0,0 0 0,0 0 0,0 0 0,1 0 0,-1 1 0,0-1 0,1 1 0,-1 0 0,1 0 0,-1 0 0,1 0 0,0 0 0,0 1 0,-3 2 0,2 0 0,0-1 0,0 1 0,0 0 0,1 0 0,0 0 0,0 0 0,0 1 0,1-1 0,-1 1 0,1-1 0,1 0 0,-1 1 0,1 6 0,0-3 0,1 1 0,0-1 0,1 0 0,0 0 0,1 0 0,-1 0 0,6 10 0,4 3 0,0 0 0,1-1 0,1-1 0,0 0 0,19 17 0,-4-7 0,56 42 0,-5-4 0,-75-63-273,0 0 0,0 0 0,-1 1 0,6 8 0,-2 1-6553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8:37.920"/>
    </inkml:context>
    <inkml:brush xml:id="br0">
      <inkml:brushProperty name="width" value="0.05" units="cm"/>
      <inkml:brushProperty name="height" value="0.05" units="cm"/>
      <inkml:brushProperty name="color" value="#FF0066"/>
    </inkml:brush>
  </inkml:definitions>
  <inkml:trace contextRef="#ctx0" brushRef="#br0">0 93 24575,'14'53'0,"-4"-19"0,66 246 0,-75-276 0,1-6 0,-1-14 0,-2-24 0,-44-166 0,11 63 0,33 141 0,0-1 0,1 1 0,-1 0 0,1 0 0,0-1 0,0 1 0,0-1 0,0 1 0,0 0 0,0-1 0,1 1 0,-1 0 0,1 0 0,0-1 0,-1 1 0,3-4 0,-1 5 0,-1 0 0,1-1 0,-1 1 0,1 0 0,0 0 0,-1 0 0,1 0 0,0 0 0,0 0 0,0 1 0,0-1 0,0 1 0,0-1 0,0 1 0,0 0 0,0-1 0,0 1 0,0 0 0,3 1 0,9 0 0,1 1 0,-1 0 0,0 1 0,0 0 0,-1 2 0,1-1 0,-1 2 0,0-1 0,24 16 0,-35-20 0,0 0 0,-1 0 0,1 0 0,0 1 0,0-1 0,-1 1 0,1-1 0,-1 1 0,1-1 0,-1 1 0,0 0 0,0 0 0,0 0 0,0-1 0,0 1 0,0 0 0,0 0 0,0 1 0,-1-1 0,1 0 0,-1 3 0,0-2 0,0 0 0,-1 0 0,1-1 0,-1 1 0,0 0 0,0-1 0,0 1 0,0 0 0,-1-1 0,1 1 0,-1-1 0,1 1 0,-1-1 0,-2 2 0,-5 6 0,-1-1 0,-1 0 0,1-1 0,-1 0 0,-21 11 0,-29 9-1365,36-17-5461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8:58.520"/>
    </inkml:context>
    <inkml:brush xml:id="br0">
      <inkml:brushProperty name="width" value="0.05" units="cm"/>
      <inkml:brushProperty name="height" value="0.05" units="cm"/>
      <inkml:brushProperty name="color" value="#FF0066"/>
    </inkml:brush>
  </inkml:definitions>
  <inkml:trace contextRef="#ctx0" brushRef="#br0">1 327 24575,'1'-9'0,"4"8"0,9 17 0,12 27 0,-21-32 0,0 0 0,-1 0 0,4 17 0,-5-16 0,0 0 0,1-1 0,6 13 0,-9-23 0,-1 0 0,0 0 0,1-1 0,-1 1 0,0 0 0,1 0 0,-1-1 0,1 1 0,-1 0 0,1-1 0,-1 1 0,1 0 0,0-1 0,-1 1 0,1-1 0,0 1 0,-1-1 0,1 1 0,0-1 0,0 0 0,0 1 0,-1-1 0,1 0 0,0 0 0,0 0 0,0 1 0,0-1 0,-1 0 0,1 0 0,0 0 0,0 0 0,0 0 0,0 0 0,-1-1 0,1 1 0,0 0 0,0 0 0,0-1 0,-1 1 0,1 0 0,0-1 0,0 1 0,-1-1 0,1 1 0,0-1 0,0 0 0,5-4 0,-1 0 0,0-1 0,0 0 0,6-9 0,-3 4 0,144-200 0,5-7 0,-156 215 23,1 1 0,0 0 0,0 0-1,0-1 1,0 2 0,0-1 0,1 0-1,-1 0 1,1 1 0,-1-1 0,1 1-1,-1 0 1,1 0 0,4-2 0,-6 3-71,1 0 1,-1 0-1,0 1 1,0-1 0,1 0-1,-1 0 1,0 1-1,0-1 1,0 1 0,0-1-1,1 1 1,-1-1-1,0 1 1,0 0-1,0-1 1,0 1 0,0 0-1,-1 0 1,1 0-1,0 0 1,0 0 0,0 0-1,-1 0 1,1 0-1,0 0 1,-1 0 0,1 0-1,-1 0 1,0 0-1,1 1 1,-1-1 0,0 0-1,0 0 1,1 0-1,-1 2 1,2 10-6779</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8:59.442"/>
    </inkml:context>
    <inkml:brush xml:id="br0">
      <inkml:brushProperty name="width" value="0.05" units="cm"/>
      <inkml:brushProperty name="height" value="0.05" units="cm"/>
      <inkml:brushProperty name="color" value="#FF0066"/>
    </inkml:brush>
  </inkml:definitions>
  <inkml:trace contextRef="#ctx0" brushRef="#br0">0 222 24575,'4'0'0,"-1"0"0,1 0 0,-1 1 0,0 0 0,1-1 0,-1 1 0,0 0 0,0 1 0,0-1 0,0 0 0,0 1 0,0 0 0,0 0 0,0 0 0,-1 0 0,1 0 0,-1 0 0,1 1 0,-1-1 0,0 1 0,3 4 0,2 6 0,0 0 0,-1 0 0,9 27 0,-9-25 0,12 27 0,-16-39 0,-1 0 0,1 0 0,-1-1 0,1 1 0,0 0 0,0-1 0,0 0 0,1 0 0,-1 1 0,0-1 0,1 0 0,-1-1 0,1 1 0,0 0 0,0-1 0,0 0 0,0 1 0,-1-1 0,6 1 0,-4-2 0,0 0 0,0 0 0,1-1 0,-1 1 0,0-1 0,0 0 0,0 0 0,0-1 0,0 1 0,0-1 0,0 0 0,0 0 0,0 0 0,3-3 0,20-15 0,-1-1 0,-1-1 0,0-1 0,33-43 0,29-27 0,-59 67 0,17-17 0,55-40 0,-72 67 342,-27 15-424,1 1 1,-1-1 0,1 1 0,-1-1-1,0 1 1,1 0 0,-1 0-1,0 0 1,1 0 0,-1 0 0,1 0-1,-1 0 1,1 0 0,-1 0 0,0 1-1,1-1 1,-1 1 0,0-1 0,1 1-1,0 0 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9:00.220"/>
    </inkml:context>
    <inkml:brush xml:id="br0">
      <inkml:brushProperty name="width" value="0.05" units="cm"/>
      <inkml:brushProperty name="height" value="0.05" units="cm"/>
      <inkml:brushProperty name="color" value="#FF0066"/>
    </inkml:brush>
  </inkml:definitions>
  <inkml:trace contextRef="#ctx0" brushRef="#br0">1 263 24575,'3'-1'0,"0"0"0,0 0 0,0 0 0,0 0 0,0 0 0,0-1 0,0 0 0,3-2 0,9-5 0,-3 3 0,-10 5 0,1-1 0,0 1 0,-1 0 0,1 0 0,0 0 0,0 0 0,0 0 0,5 0 0,-6 1 0,-1 1 0,1-1 0,-1 0 0,1 1 0,-1 0 0,1-1 0,-1 1 0,0 0 0,1 0 0,-1-1 0,0 1 0,1 0 0,-1 0 0,0 0 0,0 1 0,0-1 0,0 0 0,0 0 0,0 1 0,1 2 0,30 52 0,-27-43 0,2-1 0,-1 0 0,2 0 0,0-1 0,0 1 0,18 17 0,-24-28 0,0 1 0,0-1 0,0 0 0,0 0 0,0 0 0,1 0 0,-1 0 0,0 0 0,1-1 0,-1 1 0,0-1 0,1 0 0,-1 0 0,1 1 0,-1-1 0,0-1 0,1 1 0,-1 0 0,1-1 0,-1 1 0,0-1 0,0 0 0,1 1 0,-1-1 0,3-2 0,6-3 0,0 0 0,0-1 0,16-13 0,-16 11 0,184-151 0,-25 21 0,-150 121 188,-16 14-329,0 0 0,1-1 0,-1 2-1,1-1 1,0 0 0,0 1 0,1 0 0,-1 0-1,1 1 1,7-3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9:13.196"/>
    </inkml:context>
    <inkml:brush xml:id="br0">
      <inkml:brushProperty name="width" value="0.05" units="cm"/>
      <inkml:brushProperty name="height" value="0.05" units="cm"/>
      <inkml:brushProperty name="color" value="#FF0066"/>
    </inkml:brush>
  </inkml:definitions>
  <inkml:trace contextRef="#ctx0" brushRef="#br0">4787 796 24575,'-51'-57'0,"35"44"0,-1 0 0,0 1 0,-1 0 0,0 2 0,0 0 0,-35-13 0,24 14 0,0 0 0,-1 2 0,-60-6 0,3 9 0,0 5 0,-109 14 0,183-14 0,-1978 321-555,1323-143 555,574-146 0,2 3 0,1 5 0,3 3 0,-162 110 0,198-114 40,2 3-1,1 2 1,3 2 0,1 2-1,3 1 1,-61 98 0,55-65 29,3 2 0,4 2 1,-58 181-1,67-162-69,5 0 0,5 2 0,4 1 0,-6 196 0,24-190 0,5-1 0,4 0 0,31 139 0,-20-163 0,5-1 0,62 145 0,-64-183 0,3-2 0,2-1 0,2-1 0,2-2 0,68 76 0,-53-75 0,2-2 0,1-2 0,3-2 0,1-3 0,1-2 0,93 43 0,-55-39 0,2-3 0,0-5 0,158 30 0,674 81-680,7-45-362,-482-53 852,42 1 190,198 21 0,-101 5 0,700 74 0,397-24 0,-492-87 0,2-30 0,-286-40 0,-7-84 0,-187-30 0,10-3 0,-219 46-292,-377 72 179,229-93-1,-300 99 266,-1-3 0,-1-3 0,-2-2 0,-1-2 0,-3-3 0,-1-2 0,50-56 0,-29 19 152,-3-4 0,-4-3-1,89-157 1,-113 166-304,-4-1 0,-3-1 0,40-141 0,-46 103 0,-4-2 0,8-132 0,-19 106 0,-8 0 0,-18-226 0,7 327 0,-2 0 0,-3 0 0,-1 2 0,-2-1 0,-2 1 0,-2 1 0,-2 1 0,-2 1 0,-2 0 0,-1 2 0,-40-50 0,17 33-15,-3 2-1,-3 2 0,-92-72 0,66 67-36,-3 4 0,-105-52-1,-193-57-151,-12 36 0,-585-127 64,686 183-71,-1783-387-916,320 207 559,763 175 568,552 51-24,-198-8 2188,523 28-2072,-240-4 205,1 23-152,275-8-145,-424 50 0,391-39 0,0 6 0,-117 40 0,-251 109 0,17 40 0,428-196 0,0 2 0,2 1 0,1 2 0,0 1 0,2 2 0,0 0 0,-24 31 0,30-28-1365,15-17-5461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9:14.923"/>
    </inkml:context>
    <inkml:brush xml:id="br0">
      <inkml:brushProperty name="width" value="0.05" units="cm"/>
      <inkml:brushProperty name="height" value="0.05" units="cm"/>
      <inkml:brushProperty name="color" value="#FF0066"/>
    </inkml:brush>
  </inkml:definitions>
  <inkml:trace contextRef="#ctx0" brushRef="#br0">0 111 24575,'3'0'0,"1"-3"0,3 0 0,0-4 0,2-3 0,-1-3 0,1-2 0,0-1 0,-3-2 0,2 4 0,-4 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37.640"/>
    </inkml:context>
    <inkml:brush xml:id="br0">
      <inkml:brushProperty name="width" value="0.05" units="cm"/>
      <inkml:brushProperty name="height" value="0.05" units="cm"/>
      <inkml:brushProperty name="color" value="#FFC114"/>
    </inkml:brush>
  </inkml:definitions>
  <inkml:trace contextRef="#ctx0" brushRef="#br0">0 45 24575,'191'1'0,"170"-1"0,-2-22 0,-249 5-1365,-73 10-5461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9:41.934"/>
    </inkml:context>
    <inkml:brush xml:id="br0">
      <inkml:brushProperty name="width" value="0.05" units="cm"/>
      <inkml:brushProperty name="height" value="0.05" units="cm"/>
      <inkml:brushProperty name="color" value="#FF0066"/>
    </inkml:brush>
  </inkml:definitions>
  <inkml:trace contextRef="#ctx0" brushRef="#br0">0 36 24575,'169'-8'0,"-13"0"0,158-1 0,265-2 0,-571 11-1365</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9:44.483"/>
    </inkml:context>
    <inkml:brush xml:id="br0">
      <inkml:brushProperty name="width" value="0.05" units="cm"/>
      <inkml:brushProperty name="height" value="0.05" units="cm"/>
      <inkml:brushProperty name="color" value="#FF0066"/>
    </inkml:brush>
  </inkml:definitions>
  <inkml:trace contextRef="#ctx0" brushRef="#br0">1 74 24575,'0'-51'0,"0"32"0,0 15 0,0 8 0,0 236-1365,0-220-5461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9:44.765"/>
    </inkml:context>
    <inkml:brush xml:id="br0">
      <inkml:brushProperty name="width" value="0.05" units="cm"/>
      <inkml:brushProperty name="height" value="0.05" units="cm"/>
      <inkml:brushProperty name="color" value="#FF0066"/>
    </inkml:brush>
  </inkml:definitions>
  <inkml:trace contextRef="#ctx0" brushRef="#br0">16 123 24575,'-2'-5'0,"-1"0"0,1 0 0,0-1 0,1 1 0,-1-1 0,1 1 0,0-1 0,0 1 0,1-1 0,0-9 0,0 13 0,0-1 0,1 1 0,-1 0 0,1 0 0,-1-1 0,1 1 0,0 0 0,0 0 0,0 0 0,0 0 0,0 0 0,0 0 0,1 0 0,-1 1 0,1-1 0,-1 0 0,1 1 0,0-1 0,0 1 0,-1-1 0,1 1 0,0 0 0,0 0 0,0 0 0,0 0 0,1 0 0,-1 1 0,3-2 0,3 1 0,1-1 0,-1 2 0,0-1 0,1 1 0,-1 0 0,1 1 0,-1 0 0,0 0 0,1 1 0,-1 0 0,14 6 0,-11-4 0,-1 1 0,0 0 0,0 0 0,0 1 0,-1 1 0,0 0 0,0 0 0,12 14 0,-16-15 0,0-1 0,-1 1 0,1 0 0,-1 0 0,-1 1 0,1-1 0,-1 1 0,-1-1 0,1 1 0,-1 0 0,0 0 0,0 0 0,0 10 0,-2-11 0,0 0 0,0 0 0,-1-1 0,0 1 0,0 0 0,-1 0 0,1-1 0,-1 1 0,0-1 0,-1 0 0,1 1 0,-1-1 0,0 0 0,-1 0 0,1-1 0,-1 1 0,0-1 0,-6 6 0,-7 4-151,-1 0-1,0-2 0,-1 0 0,0-1 1,0-1-1,-1-1 0,-1 0 1,-21 5-1,18-7-6674</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9:43.904"/>
    </inkml:context>
    <inkml:brush xml:id="br0">
      <inkml:brushProperty name="width" value="0.05" units="cm"/>
      <inkml:brushProperty name="height" value="0.05" units="cm"/>
      <inkml:brushProperty name="color" value="#FF0066"/>
    </inkml:brush>
  </inkml:definitions>
  <inkml:trace contextRef="#ctx0" brushRef="#br0">253 42 24575,'-5'-4'0,"1"0"0,-1-1 0,1 2 0,-1-1 0,0 1 0,0-1 0,-1 2 0,1-1 0,-1 0 0,0 1 0,-9-3 0,14 6 0,0-1 0,0 0 0,0 1 0,0-1 0,0 1 0,1-1 0,-1 1 0,0-1 0,0 1 0,0-1 0,1 1 0,-1 0 0,0-1 0,1 1 0,-1 0 0,0 0 0,1-1 0,-1 1 0,1 0 0,-1 0 0,1 0 0,0 0 0,-1 0 0,1 0 0,0 0 0,-1 1 0,-6 34 0,6-25 0,-28 108 0,-55 146 0,63-204 0,16-48 0,2-6 0,0 1 0,0 0 0,1 0 0,0 0 0,1 0 0,0 1 0,-1 9 0,3-17 0,-1 0 0,1 0 0,-1 0 0,1 0 0,-1 1 0,1-1 0,0 0 0,0 0 0,-1 0 0,1 0 0,0-1 0,0 1 0,0 0 0,0 0 0,0 0 0,0-1 0,0 1 0,0-1 0,1 1 0,-1-1 0,0 1 0,0-1 0,0 1 0,1-1 0,-1 0 0,0 0 0,0 0 0,3 0 0,42 1 0,-35-2 0,127-1 0,0 5 0,168 27 0,-250-21 0,4 2 0,0-2 0,1-4 0,83-1 0,-140-4 0,-1-1 0,0 1 0,0-1 0,0 0 0,0 1 0,1-1 0,-1-1 0,0 1 0,0 0 0,-1-1 0,1 1 0,0-1 0,0 0 0,-1 0 0,1 0 0,-1 0 0,0-1 0,0 1 0,1-1 0,-1 1 0,-1-1 0,1 0 0,0 1 0,1-5 0,1-5 0,0-1 0,0 1 0,-1-1 0,2-24 0,-1 4 0,2-2 0,-1-1 0,-1-37 0,-4 53 0,-1 1 0,-1-1 0,-1 1 0,0-1 0,-9-25 0,-5-8 0,-14-88 0,31 139 0,0 0 0,-1 0 0,0 0 0,1 1 0,-1-1 0,0 0 0,0 0 0,0 0 0,0 1 0,0-1 0,-1 1 0,1-1 0,0 1 0,-1-1 0,1 1 0,-1 0 0,0 0 0,1-1 0,-1 1 0,0 0 0,0 1 0,0-1 0,1 0 0,-1 0 0,0 1 0,0-1 0,0 1 0,0 0 0,-3-1 0,-7 0 0,0 1 0,1 0 0,-24 4 0,19-3 0,-582 87 0,436-60 0,122-21-1365,8 0-5461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9:45.327"/>
    </inkml:context>
    <inkml:brush xml:id="br0">
      <inkml:brushProperty name="width" value="0.05" units="cm"/>
      <inkml:brushProperty name="height" value="0.05" units="cm"/>
      <inkml:brushProperty name="color" value="#FF0066"/>
    </inkml:brush>
  </inkml:definitions>
  <inkml:trace contextRef="#ctx0" brushRef="#br0">204 126 24575,'-13'-23'0,"-24"-31"0,19 28 0,17 25 0,0-1 0,0 0 0,-1 1 0,1-1 0,0 1 0,-1 0 0,1-1 0,-1 1 0,1 0 0,-1 0 0,0 0 0,1 0 0,-1 0 0,0 0 0,0 0 0,0 1 0,0-1 0,-2 0 0,3 1 0,-1 0 0,0 0 0,1 1 0,-1-1 0,0 1 0,1-1 0,-1 1 0,1-1 0,-1 1 0,1 0 0,-1 0 0,1-1 0,0 1 0,-1 0 0,1 0 0,0 1 0,0-1 0,-1 0 0,1 0 0,0 1 0,0-1 0,-1 2 0,-9 14 0,1 0 0,1 1 0,0 0 0,-7 24 0,12-33 0,2 0 0,-1 0 0,1 1 0,0-1 0,1 1 0,0 0 0,1-1 0,0 1 0,0 0 0,4 17 0,-3-23 0,0 0 0,1 0 0,-1 0 0,1 0 0,0-1 0,0 1 0,0-1 0,1 1 0,-1-1 0,1 0 0,0 0 0,0 0 0,0 0 0,5 3 0,-2-2 0,0-1 0,0 0 0,0 0 0,0 0 0,1-1 0,-1 0 0,1 0 0,8 1 0,1-1 0,0-1 0,0-1 0,0 0 0,1-1 0,-1-1 0,27-6 0,-30 5 0,0-1 0,-1 0 0,1-1 0,-1 0 0,0-1 0,0-1 0,-1 0 0,0 0 0,19-17 0,-25 20 0,-1-1 0,0 1 0,0-1 0,-1 1 0,0-1 0,1 0 0,-1-1 0,-1 1 0,1 0 0,-1-1 0,0 0 0,0 1 0,-1-1 0,0 0 0,0 0 0,0 0 0,-1 0 0,1 0 0,-1 0 0,-1 0 0,1 0 0,-1 1 0,0-1 0,-3-8 0,2 9 0,0-1 0,-1 1 0,0 0 0,1-1 0,-2 1 0,1 1 0,-1-1 0,0 0 0,0 1 0,0 0 0,0 0 0,-1 0 0,1 0 0,-1 1 0,0 0 0,0 0 0,-1 0 0,1 0 0,-1 1 0,1 0 0,-1 0 0,0 1 0,1-1 0,-1 1 0,-11 0 0,13 1 0,-1-1 0,1 1 0,-1 1 0,1-1 0,-1 0 0,1 1 0,0 0 0,-1 0 0,1 1 0,0-1 0,0 1 0,0 0 0,0 0 0,0 0 0,0 1 0,0-1 0,1 1 0,-1 0 0,1 0 0,0 0 0,0 0 0,0 1 0,0-1 0,1 1 0,-1 0 0,1-1 0,0 1 0,0 0 0,0 1 0,1-1 0,-1 0 0,1 0 0,0 1 0,0 6 0,0-3 0,1 1 0,0 0 0,1 0 0,0 0 0,0-1 0,1 1 0,0 0 0,0-1 0,1 0 0,0 1 0,1-1 0,4 8 0,10 15 0,38 48 0,-17-25 0,-28-37-273,-1 0 0,-1 0 0,0 1 0,10 33 0,-9-16-6553</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59:50.241"/>
    </inkml:context>
    <inkml:brush xml:id="br0">
      <inkml:brushProperty name="width" value="0.05" units="cm"/>
      <inkml:brushProperty name="height" value="0.05" units="cm"/>
      <inkml:brushProperty name="color" value="#FF0066"/>
    </inkml:brush>
  </inkml:definitions>
  <inkml:trace contextRef="#ctx0" brushRef="#br0">2063 53 24575,'0'-2'0,"0"1"0,0-1 0,0 1 0,-1-1 0,1 1 0,-1 0 0,1-1 0,-1 1 0,1 0 0,-1 0 0,0-1 0,1 1 0,-1 0 0,0 0 0,0 0 0,0 0 0,0 0 0,0 0 0,0 0 0,0 0 0,0 0 0,-1 0 0,1 1 0,0-1 0,0 0 0,-1 1 0,1-1 0,0 1 0,-3-1 0,-6-1 0,1 0 0,0 1 0,-16 0 0,3-1 0,-144-10 0,-208 11 0,361 1 0,-62 5 0,0 2 0,0 4 0,1 3 0,1 3 0,-133 50 0,99-23 0,1 6 0,3 4 0,-106 74 0,168-100 0,2 2 0,-56 52 0,81-68 0,0 2 0,1-1 0,0 2 0,1-1 0,1 2 0,1-1 0,0 2 0,-12 34 0,19-44 0,1 0 0,0 0 0,1 1 0,-1-1 0,2 0 0,0 0 0,0 1 0,0-1 0,1 0 0,1 1 0,-1-1 0,2 0 0,-1 0 0,1 0 0,0-1 0,1 1 0,0-1 0,1 0 0,-1 0 0,2 0 0,6 8 0,2 1 0,2-1 0,-1-1 0,2-1 0,0 0 0,1-1 0,0-1 0,0 0 0,21 8 0,31 11-91,2-2-1,0-4 1,2-2-1,114 18 1,313 12-780,477-53-25,-711-21 655,435-93 0,-307 3-103,-338 90 276,0-3-1,-2-2 0,-1-2 1,84-60-1,-118 73 118,0-2 0,-2 1 1,1-2-1,-2-1 0,0 0 0,-2-1 0,16-26 0,-26 38-13,0-1-1,-1 1 0,0-1 1,0 0-1,-1 0 0,0 0 0,-1 0 1,0-1-1,-1 1 0,1 0 1,-2-1-1,0 0 0,0 1 1,0-1-1,-1 1 0,-1-1 1,1 1-1,-2 0 0,1 0 1,-1 0-1,-1 0 0,-4-10 0,0 7 105,0-1-1,0 2 1,-1-1-1,-1 1 1,0 0-1,-1 1 0,1 0 1,-2 1-1,-14-10 1,-7 0-139,0 0-1,-52-20 1,-4 6-280,-1 3 0,-2 5-1,-145-22 1,-292-1-1831,-226 51-193,9 55 2089,472-27-1442</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8:00:02.952"/>
    </inkml:context>
    <inkml:brush xml:id="br0">
      <inkml:brushProperty name="width" value="0.05" units="cm"/>
      <inkml:brushProperty name="height" value="0.05" units="cm"/>
      <inkml:brushProperty name="color" value="#FF0066"/>
    </inkml:brush>
  </inkml:definitions>
  <inkml:trace contextRef="#ctx0" brushRef="#br0">280 90 24575,'2'-3'0,"-1"0"0,1 0 0,0 1 0,0-1 0,0 0 0,1 1 0,-1 0 0,1-1 0,-1 1 0,1 0 0,3-2 0,-1 0 0,2-1 0,15-13 0,-21 17 0,-1 1 0,1-1 0,0 1 0,-1-1 0,1 0 0,0 1 0,-1-1 0,1 0 0,-1 0 0,0 1 0,1-1 0,-1 0 0,0 0 0,1 0 0,-1 0 0,0 1 0,0-1 0,1 0 0,-1 0 0,0 0 0,0 0 0,0 0 0,-1-1 0,1 1 0,-1 0 0,-1 0 0,1 0 0,0 0 0,0 1 0,0-1 0,0 0 0,-1 0 0,1 1 0,0-1 0,0 1 0,-1-1 0,1 1 0,-1 0 0,1 0 0,0-1 0,-1 1 0,1 0 0,-1 0 0,1 0 0,-3 1 0,-32 2 0,19 1 0,-1 0 0,1 1 0,1 1 0,-1 0 0,1 1 0,0 1 0,0 1 0,1 0 0,0 1 0,1 0 0,0 1 0,-16 17 0,23-20 0,0 0 0,1 0 0,0 1 0,0-1 0,1 1 0,0 0 0,0 1 0,1-1 0,-4 18 0,6-18 0,0-1 0,1 1 0,1-1 0,-1 1 0,1-1 0,1 1 0,0-1 0,0 1 0,0-1 0,1 0 0,1 1 0,-1-1 0,5 8 0,-2-6 0,0-1 0,1 0 0,0-1 0,0 1 0,1-1 0,0 0 0,1-1 0,0 0 0,0 0 0,0 0 0,1-1 0,0 0 0,0-1 0,0 0 0,1-1 0,20 7 0,-8-4 0,1-1 0,0-1 0,0-1 0,1-1 0,-1-1 0,40-1 0,-35-3-105,1-1 0,0-1 0,-1-2 0,0-1 0,0-1 0,-1-1 0,0-2 0,-1 0 0,0-2 0,0-1 0,-2-1 0,36-27 0,-32 16-6721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8:00:03.307"/>
    </inkml:context>
    <inkml:brush xml:id="br0">
      <inkml:brushProperty name="width" value="0.05" units="cm"/>
      <inkml:brushProperty name="height" value="0.05" units="cm"/>
      <inkml:brushProperty name="color" value="#FF0066"/>
    </inkml:brush>
  </inkml:definitions>
  <inkml:trace contextRef="#ctx0" brushRef="#br0">21 111 24575,'0'-2'0,"0"1"0,-1-1 0,1 1 0,-1 0 0,1-1 0,-1 1 0,0 0 0,0-1 0,1 1 0,-1 0 0,0 0 0,0-1 0,0 1 0,0 0 0,0 0 0,-1 0 0,1 0 0,0 1 0,-2-2 0,0-1 0,19 6 0,-12-2 0,9 1 0,0 0 0,-1-1 0,1 0 0,0-1 0,21-2 0,-31 1 0,1 1 0,0-1 0,-1 0 0,1 0 0,-1 0 0,0-1 0,1 1 0,-1-1 0,0 0 0,6-4 0,-8 4 0,1 0 0,-1 1 0,1-1 0,-1 0 0,0 0 0,0 0 0,0 0 0,0 0 0,0 0 0,0 0 0,0 0 0,-1 0 0,1 0 0,-1 0 0,0-1 0,1 1 0,-1 0 0,0 0 0,-1-4 0,1 4 0,0 0 0,-1 0 0,0 0 0,1 0 0,-1 0 0,0 0 0,0 0 0,0 0 0,0 0 0,-2-3 0,2 5 0,1 0 0,0-1 0,0 1 0,-1 0 0,1 0 0,0-1 0,0 1 0,-1 0 0,1 0 0,0-1 0,-1 1 0,1 0 0,0 0 0,-1 0 0,1 0 0,-1 0 0,1-1 0,0 1 0,-1 0 0,1 0 0,0 0 0,-1 0 0,1 0 0,-1 0 0,0 1 0,1-1 0,-1 1 0,1-1 0,-1 0 0,1 1 0,-1-1 0,1 1 0,-1 0 0,1-1 0,-1 1 0,1-1 0,0 1 0,-1 0 0,1-1 0,0 1 0,0 0 0,0-1 0,-1 1 0,1 0 0,-5 26 0,0-1 0,0 39 0,2-34 0,-2 52 0,5 103 0,7-139-1365,-3-29-5461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8:00:03.928"/>
    </inkml:context>
    <inkml:brush xml:id="br0">
      <inkml:brushProperty name="width" value="0.05" units="cm"/>
      <inkml:brushProperty name="height" value="0.05" units="cm"/>
      <inkml:brushProperty name="color" value="#FF0066"/>
    </inkml:brush>
  </inkml:definitions>
  <inkml:trace contextRef="#ctx0" brushRef="#br0">1 168 24575,'0'38'0,"2"0"0,1-1 0,12 52 0,-11-74 0,-3-7 0,0 0 0,1 0 0,1-1 0,-1 1 0,1-1 0,0 1 0,1-1 0,5 10 0,-8-17 0,-1 0 0,0 0 0,0 0 0,1 0 0,-1 1 0,0-1 0,1 0 0,-1 0 0,0 0 0,0 0 0,1 0 0,-1 0 0,0 0 0,1 0 0,-1 0 0,0 0 0,1 0 0,-1 0 0,0 0 0,1 0 0,-1 0 0,0 0 0,1 0 0,-1 0 0,0 0 0,1 0 0,-1-1 0,0 1 0,0 0 0,1 0 0,-1 0 0,0 0 0,0-1 0,1 1 0,-1 0 0,0 0 0,0-1 0,0 1 0,1 0 0,-1 0 0,0-1 0,0 1 0,0 0 0,0-1 0,0 1 0,0 0 0,1-1 0,-1 1 0,0 0 0,0-1 0,0 1 0,6-23 0,-5 20 0,15-69 0,17-65 0,-25 112 0,0 2 0,2-1 0,17-31 0,-24 50 0,0-1 0,1 1 0,-1 1 0,1-1 0,1 1 0,6-7 0,-10 10 0,-1 1 0,1-1 0,0 0 0,0 1 0,0-1 0,0 1 0,0-1 0,-1 1 0,1-1 0,0 1 0,0 0 0,0-1 0,0 1 0,0 0 0,0 0 0,1 0 0,-1 0 0,0 0 0,0 0 0,0 0 0,0 0 0,0 0 0,0 0 0,0 0 0,0 1 0,0-1 0,0 0 0,0 1 0,0-1 0,0 1 0,-1-1 0,1 1 0,0 0 0,0-1 0,0 1 0,0 0 0,-1-1 0,1 1 0,0 0 0,-1 0 0,1 0 0,-1 0 0,1 0 0,-1-1 0,1 3 0,4 8 0,0 0 0,-1 0 0,-1 1 0,0 0 0,0 0 0,1 17 0,1 75 0,-5-95 0,0 73 0,3-77 0,1-14 0,2-13 0,-5 13 0,4-35 0,17-71 0,-18 102 0,0 1 0,0 0 0,1 0 0,0 0 0,1 0 0,1 1 0,0 0 0,0 1 0,1-1 0,13-12 0,-19 21 0,-1 0 0,1 0 0,1 0 0,-1 0 0,0 0 0,0 1 0,1-1 0,-1 1 0,1 0 0,-1-1 0,1 1 0,0 0 0,-1 1 0,1-1 0,0 0 0,0 1 0,0-1 0,-1 1 0,1 0 0,0 0 0,0 0 0,0 0 0,0 1 0,-1-1 0,1 1 0,0 0 0,0 0 0,-1 0 0,1 0 0,0 0 0,-1 0 0,1 1 0,-1-1 0,0 1 0,1 0 0,-1-1 0,0 1 0,0 0 0,0 0 0,0 1 0,-1-1 0,3 4 0,5 8 0,-1-1 0,-1 1 0,0 1 0,-1-1 0,0 1 0,4 20 0,16 100 0,-17-76 0,2 1-1365,-8-38-5461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8:00:04.304"/>
    </inkml:context>
    <inkml:brush xml:id="br0">
      <inkml:brushProperty name="width" value="0.05" units="cm"/>
      <inkml:brushProperty name="height" value="0.05" units="cm"/>
      <inkml:brushProperty name="color" value="#FF0066"/>
    </inkml:brush>
  </inkml:definitions>
  <inkml:trace contextRef="#ctx0" brushRef="#br0">174 37 24575,'1'0'0,"-1"0"0,0 0 0,0 0 0,1 0 0,-1 0 0,0 0 0,1 0 0,-1 0 0,0 0 0,0 0 0,1 0 0,-1 0 0,0 0 0,0 0 0,1 0 0,-1-1 0,0 1 0,0 0 0,1 0 0,-1 0 0,0 0 0,0-1 0,0 1 0,1 0 0,-1 0 0,0 0 0,0-1 0,0 1 0,0 0 0,1 0 0,-1-1 0,0 1 0,0 0 0,0 0 0,0-1 0,0 1 0,0 0 0,0 0 0,0-1 0,0 1 0,0 0 0,0-1 0,0 1 0,0 0 0,0 0 0,0-1 0,0 1 0,0 0 0,0 0 0,0-1 0,0 1 0,0 0 0,-1 0 0,1-1 0,0 1 0,0 0 0,0-1 0,-12-12 0,8 11 0,0 0 0,0 0 0,-1 1 0,1 0 0,-1 0 0,1 0 0,-1 0 0,1 0 0,-1 1 0,1 0 0,-1 0 0,1 0 0,-1 1 0,1-1 0,-1 1 0,1 0 0,-1 1 0,1-1 0,0 1 0,-1-1 0,1 1 0,0 1 0,0-1 0,0 1 0,1-1 0,-1 1 0,1 0 0,-1 0 0,-4 6 0,4-5 0,1 1 0,-1-1 0,1 0 0,0 1 0,0 0 0,0 0 0,0 0 0,1 0 0,0 0 0,0 0 0,1 1 0,-1-1 0,1 1 0,0-1 0,1 1 0,-1-1 0,1 1 0,0 0 0,1-1 0,-1 1 0,1-1 0,0 1 0,0-1 0,3 6 0,0-2 0,0-1 0,1 0 0,0-1 0,0 1 0,0-1 0,1 0 0,14 12 0,0-3 0,32 20 0,-35-25 0,0 1 0,-1 0 0,26 25 0,-40-34 0,0-1 0,1 1 0,-1 0 0,0 0 0,0-1 0,-1 1 0,1 1 0,-1-1 0,1 0 0,-1 0 0,0 1 0,0-1 0,-1 0 0,2 6 0,-3-7 0,1 1 0,0-1 0,0 0 0,-1 1 0,0-1 0,1 0 0,-1 0 0,0 0 0,0 1 0,0-1 0,0 0 0,-1 0 0,1 0 0,0-1 0,-1 1 0,0 0 0,1 0 0,-1-1 0,0 1 0,0-1 0,0 0 0,-2 2 0,-9 3-151,1 0-1,-1-1 0,-1 0 0,1-1 1,-1-1-1,1 0 0,-1-1 1,-25 1-1,0 0-6674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15.656"/>
    </inkml:context>
    <inkml:brush xml:id="br0">
      <inkml:brushProperty name="width" value="0.05" units="cm"/>
      <inkml:brushProperty name="height" value="0.05" units="cm"/>
      <inkml:brushProperty name="color" value="#FFC114"/>
    </inkml:brush>
  </inkml:definitions>
  <inkml:trace contextRef="#ctx0" brushRef="#br0">338 0 24575,'-17'1'0,"-1"-1"0,1 2 0,-1 1 0,1 0 0,-32 10 0,42-10 0,0-1 0,1 1 0,-1 0 0,1 1 0,-1 0 0,1 0 0,0 0 0,1 0 0,-1 1 0,1 0 0,0 0 0,0 1 0,0 0 0,1-1 0,0 1 0,0 1 0,-3 6 0,6-11 0,0 1 0,0 0 0,0-1 0,1 1 0,-1 0 0,1 0 0,-1 0 0,1-1 0,0 1 0,0 0 0,0 0 0,0 0 0,1 0 0,-1-1 0,1 1 0,0 0 0,-1 0 0,1-1 0,1 1 0,-1 0 0,0-1 0,1 1 0,-1-1 0,1 0 0,0 1 0,-1-1 0,1 0 0,4 3 0,5 3 0,0 0 0,0 0 0,1-1 0,23 10 0,-6-3 0,20 12 0,-11-7 0,-1 1 0,-2 2 0,34 27 0,-67-48 0,0 1 0,0-1 0,0 1 0,0 0 0,0 0 0,-1 0 0,1 0 0,-1 0 0,0 0 0,1 1 0,-1-1 0,0 0 0,0 1 0,-1-1 0,1 1 0,0-1 0,-1 1 0,1-1 0,-1 1 0,0-1 0,0 1 0,0-1 0,0 1 0,-1-1 0,1 1 0,0-1 0,-1 1 0,0-1 0,0 1 0,0-1 0,0 0 0,0 1 0,0-1 0,0 0 0,-1 0 0,-2 3 0,0 1 0,-1-1 0,0 0 0,0 0 0,0 0 0,-1 0 0,1-1 0,-1 0 0,0 0 0,-1-1 0,1 0 0,-14 5 0,2-3 0,-1-2 0,0 0 0,1-1 0,-1-1 0,0-1 0,0-1 0,0 0 0,0-2 0,1 0 0,-1-1 0,1 0 0,0-2 0,-20-8 0,26 8-170,2 0-1,-1 0 0,1-1 1,0 0-1,0-1 0,1 0 1,-13-14-1,12 11-6655</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8:00:04.890"/>
    </inkml:context>
    <inkml:brush xml:id="br0">
      <inkml:brushProperty name="width" value="0.05" units="cm"/>
      <inkml:brushProperty name="height" value="0.05" units="cm"/>
      <inkml:brushProperty name="color" value="#FF0066"/>
    </inkml:brush>
  </inkml:definitions>
  <inkml:trace contextRef="#ctx0" brushRef="#br0">2697 158 24575,'-118'-18'31,"-171"-21"-264,107 25-179,-1 7 0,-297 29-1,359-7 226,1 5 1,1 5-1,1 5 0,-220 90 0,276-93 152,1 4-1,2 2 1,1 2 0,-58 49-1,90-63 20,1 1 0,0 1 0,2 1 0,1 2 0,1 0 0,1 1 0,2 1 0,0 0 0,2 2 0,-15 38 0,25-52 102,1 1 1,0 0-1,1 0 1,1 0 0,1 0-1,1 1 1,0-1-1,1 1 1,1-1-1,0 1 1,1-1 0,1 0-1,1 0 1,1 0-1,0 0 1,1-1-1,1 0 1,0 0 0,1 0-1,1-1 1,0-1-1,1 1 1,15 15-1,1-2 2,2-1 0,1-1 0,1-1 0,1-2-1,1-1 1,1-2 0,43 20 0,8-2-434,170 50-1,-72-39 44,2-7 0,273 26 0,-305-57 124,2-6-1,-1-7 1,225-32-1,-73-31 77,-236 44 28,-1-2-1,92-47 0,-119 49 31,0-3 0,-2-1-1,-1-2 1,59-53 0,-73 56 32,-1-2 0,0 0 0,-2-1 0,-1-1 0,-2-1 0,-1 0 0,16-37 0,-21 38 13,-2 0 0,-1-1 0,-1-1 0,-2 1 0,-1-1 0,-1 0 0,-1-1 0,-2 1 0,-1 0 0,-2-1 0,0 1 0,-2 0 0,-2 0 0,0 0 0,-2 1 0,-2 0 0,0 1 0,-2 0 0,-1 0 0,-1 1 0,-1 1 0,-1 1 0,-2 0 0,0 1 0,-41-40 0,29 36 0,-1 2 0,-2 1 0,0 2 0,-65-35 0,45 33 0,0 2 0,-102-28 0,37 25 0,-1 4 0,-196-9 0,-26 27-10,267 8 52,1 4-1,-115 28 0,160-28-182,0 1 1,-36 16-1,26-5-4816</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4.453"/>
    </inkml:context>
    <inkml:brush xml:id="br0">
      <inkml:brushProperty name="width" value="0.05" units="cm"/>
      <inkml:brushProperty name="height" value="0.05" units="cm"/>
      <inkml:brushProperty name="color" value="#E71224"/>
    </inkml:brush>
  </inkml:definitions>
  <inkml:trace contextRef="#ctx0" brushRef="#br0">82 92 5513 0 0,'0'-3'47'0'0,"0"1"1"0"0,0 0-1 0 0,0 0 1 0 0,0 0 0 0 0,0-1-1 0 0,1 1 1 0 0,-1 0 0 0 0,1 0-1 0 0,0 0 1 0 0,-1 0-1 0 0,1 0 1 0 0,0 0 0 0 0,0 0-1 0 0,0 0 1 0 0,1 0 0 0 0,-1 0-1 0 0,0 0 1 0 0,1 1-1 0 0,-1-1 1 0 0,1 0 0 0 0,0 1-1 0 0,2-2 1 0 0,-4 2 17 0 0,1 1 0 0 0,0-1 0 0 0,-1 1 1 0 0,1-1-1 0 0,-1 1 0 0 0,1-1 0 0 0,-1 0 0 0 0,1 1 0 0 0,-1-1 0 0 0,1 0 1 0 0,-1 1-1 0 0,0-1 0 0 0,1 0 0 0 0,-1 0 0 0 0,0 1 0 0 0,0-1 0 0 0,1 0 1 0 0,-1 0-1 0 0,0 1 0 0 0,0-1 0 0 0,0 0 0 0 0,0 0 0 0 0,0 0 0 0 0,0 1 1 0 0,0-1-1 0 0,0 0 0 0 0,0 0 0 0 0,-1 0 0 0 0,1 1 0 0 0,0-1 1 0 0,0 0-1 0 0,-1 0 0 0 0,0-1 0 0 0,0-2 91 0 0,2-1 770 0 0,-1 3-66 0 0,-10 10-558 0 0,-2 4-115 0 0,-1-1 0 0 0,2 2 1 0 0,0 0-1 0 0,0 0 0 0 0,-11 20 0 0 0,19-28-159 0 0,0 0 0 0 0,1 0 0 0 0,0 0 0 0 0,0 0 0 0 0,0 0 0 0 0,1 1-1 0 0,0-1 1 0 0,0 1 0 0 0,0 6 0 0 0,1-9-22 0 0,0 0 0 0 0,0 0 0 0 0,0 0 0 0 0,1 0 0 0 0,0 0 0 0 0,0 0 0 0 0,-1 0 0 0 0,2 0 0 0 0,-1 0 0 0 0,0 0 0 0 0,1 0 0 0 0,-1-1 0 0 0,1 1 0 0 0,0-1 0 0 0,0 1 0 0 0,0-1 0 0 0,3 4-1 0 0,-1-3-1 0 0,1 1 0 0 0,-1-1-1 0 0,1 0 1 0 0,0 0-1 0 0,0-1 1 0 0,0 0-1 0 0,0 1 1 0 0,1-2 0 0 0,-1 1-1 0 0,1-1 1 0 0,-1 1-1 0 0,10 0 1 0 0,9-1-7 0 0,40-1-1 0 0,-46 0 1 0 0,7-1-2 0 0,0-1-1 0 0,-1 0 1 0 0,0-2-1 0 0,1-1 1 0 0,-2-1-1 0 0,1-1 1 0 0,39-17-1 0 0,-60 22 6 0 0,0 1 1 0 0,-1-1-1 0 0,1 0 0 0 0,-1 1 1 0 0,1-1-1 0 0,-1 0 0 0 0,0-1 1 0 0,1 1-1 0 0,-1 0 1 0 0,0-1-1 0 0,-1 1 0 0 0,1-1 1 0 0,0 1-1 0 0,-1-1 0 0 0,1 0 1 0 0,-1 0-1 0 0,0 0 0 0 0,0 0 1 0 0,0 0-1 0 0,0 0 0 0 0,-1 0 1 0 0,1 0-1 0 0,-1 0 0 0 0,0 0 1 0 0,0 0-1 0 0,0 0 0 0 0,0 0 1 0 0,-1-4-1 0 0,-1-8 2 0 0,-2 0 0 0 0,0 1 0 0 0,0-1 0 0 0,-11-21 0 0 0,8 19-2 0 0,7 16 13 0 0,-1 0 0 0 0,1 0 1 0 0,0 0-1 0 0,-1 0 0 0 0,1 0 0 0 0,-1 0 0 0 0,1 0 0 0 0,-1 1 1 0 0,1-1-1 0 0,-1 0 0 0 0,0 0 0 0 0,1 1 0 0 0,-1-1 0 0 0,0 0 0 0 0,-1 0 1 0 0,2 1 2 0 0,-1 0 0 0 0,1 0 0 0 0,0 0 0 0 0,-1 0 0 0 0,1 0 0 0 0,0 0 0 0 0,0 0 0 0 0,-1 0 0 0 0,1 0 0 0 0,0 0 0 0 0,-1 0 0 0 0,1 1 0 0 0,0-1 0 0 0,-1 0 0 0 0,1 0 0 0 0,0 0 0 0 0,0 0 0 0 0,-1 1 0 0 0,1-1 0 0 0,0 0 0 0 0,0 0 0 0 0,0 1 0 0 0,-1-1 0 0 0,1 0 0 0 0,0 1 0 0 0,0-1 0 0 0,0 0 0 0 0,0 0 0 0 0,-1 1 0 0 0,-8 33 846 0 0,8-33-848 0 0,-5 41 692 0 0,1 0 0 0 0,1 49-1 0 0,-2 28-424 0 0,-15 63-2045 0 0,20-180 1537 0 0,1 0 1 0 0,-1 0-1 0 0,1 0 0 0 0,-1 0 0 0 0,0 0 1 0 0,1 0-1 0 0,-1 0 0 0 0,0-1 0 0 0,0 1 1 0 0,-3 2-1 0 0,-4 5-1432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5.009"/>
    </inkml:context>
    <inkml:brush xml:id="br0">
      <inkml:brushProperty name="width" value="0.05" units="cm"/>
      <inkml:brushProperty name="height" value="0.05" units="cm"/>
      <inkml:brushProperty name="color" value="#E71224"/>
    </inkml:brush>
  </inkml:definitions>
  <inkml:trace contextRef="#ctx0" brushRef="#br0">196 295 7905 0 0,'3'-16'6'0'0,"-1"2"322"0"0,1 0 0 0 0,-1-25 0 0 0,-2 17-235 0 0,0-1 1 0 0,-2 1-1 0 0,-8-41 0 0 0,8 54-36 0 0,-1 1 0 0 0,1 0 0 0 0,-1-1 0 0 0,-1 1 0 0 0,-7-13-1 0 0,11 20-31 0 0,-1-1-1 0 0,0 1 1 0 0,0 0-1 0 0,0 0 1 0 0,0-1-1 0 0,0 1 0 0 0,0 0 1 0 0,0 0-1 0 0,0 0 1 0 0,-1 1-1 0 0,1-1 1 0 0,0 0-1 0 0,-1 0 1 0 0,1 1-1 0 0,0-1 0 0 0,-1 0 1 0 0,1 1-1 0 0,-1 0 1 0 0,1-1-1 0 0,-1 1 1 0 0,1 0-1 0 0,-1 0 0 0 0,1 0 1 0 0,-1 0-1 0 0,1 0 1 0 0,-1 0-1 0 0,1 0 1 0 0,-1 0-1 0 0,1 0 0 0 0,-1 1 1 0 0,1-1-1 0 0,-1 1 1 0 0,1-1-1 0 0,0 1 1 0 0,-1 0-1 0 0,1-1 0 0 0,0 1 1 0 0,-1 0-1 0 0,1 0 1 0 0,0 0-1 0 0,-2 2 1 0 0,-6 4 136 0 0,1 1 0 0 0,0 0 0 0 0,1 1 0 0 0,0-1 0 0 0,0 2 0 0 0,0-1 0 0 0,2 1 0 0 0,-10 18 0 0 0,7-9-77 0 0,1 0 0 0 0,0 0-1 0 0,1 0 1 0 0,-3 23 0 0 0,8-36-81 0 0,0 0 1 0 0,1 0 0 0 0,0 0-1 0 0,0 0 1 0 0,0 0-1 0 0,1 0 1 0 0,0 0 0 0 0,0 0-1 0 0,0-1 1 0 0,1 1 0 0 0,4 10-1 0 0,-5-14-1 0 0,0 0-1 0 0,0 0 1 0 0,0 0 0 0 0,1 0-1 0 0,-1 0 1 0 0,1-1-1 0 0,-1 1 1 0 0,1 0 0 0 0,0-1-1 0 0,0 1 1 0 0,0-1 0 0 0,0 0-1 0 0,0 0 1 0 0,0 1-1 0 0,0-1 1 0 0,0 0 0 0 0,0-1-1 0 0,0 1 1 0 0,0 0-1 0 0,1-1 1 0 0,-1 1 0 0 0,0-1-1 0 0,1 0 1 0 0,-1 0 0 0 0,0 0-1 0 0,1 0 1 0 0,-1 0-1 0 0,0 0 1 0 0,1 0 0 0 0,-1-1-1 0 0,0 1 1 0 0,5-3-1 0 0,0 1-3 0 0,1-1 0 0 0,-1 0 0 0 0,0-1-1 0 0,0 0 1 0 0,0 0 0 0 0,0 0 0 0 0,-1-1 0 0 0,1 0-1 0 0,-1-1 1 0 0,-1 1 0 0 0,1-1 0 0 0,-1 0-1 0 0,6-8 1 0 0,-7 8 2 0 0,0 0 1 0 0,0 0-1 0 0,-1 0 0 0 0,0-1 1 0 0,0 1-1 0 0,0-1 0 0 0,-1 0 0 0 0,0 0 1 0 0,-1 0-1 0 0,1 0 0 0 0,-1 0 1 0 0,-1 0-1 0 0,1 0 0 0 0,-1-1 1 0 0,-1-6-1 0 0,1 14-1 0 0,0 0 1 0 0,0 0 0 0 0,0 0-1 0 0,0 0 1 0 0,0 0 0 0 0,0 0-1 0 0,0 0 1 0 0,0 0 0 0 0,-1 0-1 0 0,1 1 1 0 0,0-1 0 0 0,0 0-1 0 0,0 0 1 0 0,0 0-1 0 0,0 0 1 0 0,0 0 0 0 0,0 0-1 0 0,0 0 1 0 0,0 0 0 0 0,0 0-1 0 0,-1 0 1 0 0,1 0 0 0 0,0 0-1 0 0,0 0 1 0 0,0 0-1 0 0,0 0 1 0 0,0 0 0 0 0,0 0-1 0 0,0 0 1 0 0,0 0 0 0 0,0 0-1 0 0,0 0 1 0 0,-1 0 0 0 0,1-1-1 0 0,0 1 1 0 0,0 0 0 0 0,0 0-1 0 0,0 0 1 0 0,0 0-1 0 0,0 0 1 0 0,0 0 0 0 0,0 0-1 0 0,0 0 1 0 0,0 0 0 0 0,0 0-1 0 0,0 0 1 0 0,0 0 0 0 0,0 0-1 0 0,-1-1 1 0 0,1 1 0 0 0,0 0-1 0 0,0 0 1 0 0,0 0-1 0 0,0 0 1 0 0,0 0 0 0 0,0 0-1 0 0,0 0 1 0 0,0 0 0 0 0,0-1-1 0 0,-7 16-8 0 0,-8 30 9 0 0,10-30 1 0 0,-31 105 15 0 0,32-103-29 0 0,1 0 1 0 0,1 0-1 0 0,0 0 1 0 0,2 0-1 0 0,1 22 0 0 0,-1-36-109 0 0,0 0-1 0 0,0-1 1 0 0,0 0-1 0 0,1 1 1 0 0,-1-1-1 0 0,1 1 0 0 0,0-1 1 0 0,-1 1-1 0 0,1-1 1 0 0,0 0-1 0 0,1 0 0 0 0,-1 1 1 0 0,0-1-1 0 0,1 0 1 0 0,-1 0-1 0 0,1 0 0 0 0,-1 0 1 0 0,1-1-1 0 0,0 1 1 0 0,0 0-1 0 0,0-1 1 0 0,0 1-1 0 0,0-1 0 0 0,0 0 1 0 0,0 1-1 0 0,1-1 1 0 0,-1 0-1 0 0,0 0 0 0 0,4 0 1 0 0,6 4-984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5.366"/>
    </inkml:context>
    <inkml:brush xml:id="br0">
      <inkml:brushProperty name="width" value="0.05" units="cm"/>
      <inkml:brushProperty name="height" value="0.05" units="cm"/>
      <inkml:brushProperty name="color" value="#E71224"/>
    </inkml:brush>
  </inkml:definitions>
  <inkml:trace contextRef="#ctx0" brushRef="#br0">149 25 8069 0 0,'-2'-2'81'0'0,"0"-1"0"0"0,-1 1 1 0 0,1 0-1 0 0,-1 0 1 0 0,1 1-1 0 0,-1-1 0 0 0,0 0 1 0 0,0 1-1 0 0,0 0 0 0 0,0-1 1 0 0,1 1-1 0 0,-2 1 1 0 0,1-1-1 0 0,0 0 0 0 0,0 1 1 0 0,0-1-1 0 0,0 1 0 0 0,0 0 1 0 0,0 0-1 0 0,-7 1 0 0 0,7 0 36 0 0,-1 0-1 0 0,0 0 0 0 0,0 1 0 0 0,0 0 0 0 0,1 0 0 0 0,-1 0 1 0 0,1 0-1 0 0,-1 0 0 0 0,1 1 0 0 0,0-1 0 0 0,0 1 1 0 0,0 0-1 0 0,0 0 0 0 0,1 0 0 0 0,-1 0 0 0 0,-3 6 0 0 0,2-2-58 0 0,1 1 0 0 0,0-1 0 0 0,0 0-1 0 0,0 1 1 0 0,1-1 0 0 0,0 1 0 0 0,1 0-1 0 0,-1 0 1 0 0,2 0 0 0 0,-1 0-1 0 0,2 15 1 0 0,0-8 29 0 0,1 1 0 0 0,0-1 0 0 0,2 1-1 0 0,0-1 1 0 0,6 17 0 0 0,-8-28-70 0 0,0 0-1 0 0,-1 0 1 0 0,1-1 0 0 0,1 1-1 0 0,-1 0 1 0 0,1-1 0 0 0,-1 0 0 0 0,1 1-1 0 0,0-1 1 0 0,0 0 0 0 0,0 0 0 0 0,1-1-1 0 0,-1 1 1 0 0,1-1 0 0 0,-1 1-1 0 0,1-1 1 0 0,0 0 0 0 0,0-1 0 0 0,0 1-1 0 0,8 2 1 0 0,3-2 5 0 0,0 1 0 0 0,0-2 0 0 0,0 0 0 0 0,24-2 0 0 0,-10 1-2 0 0,-24 0-39 0 0,-1 0-1 0 0,1-1 0 0 0,-1 1 0 0 0,1-1 1 0 0,-1 0-1 0 0,0 0 0 0 0,1-1 1 0 0,-1 1-1 0 0,0-1 0 0 0,0 0 0 0 0,0 0 1 0 0,0 0-1 0 0,0 0 0 0 0,0-1 1 0 0,-1 0-1 0 0,1 1 0 0 0,-1-1 0 0 0,4-5 1 0 0,-3 3-6 0 0,-1 0 1 0 0,0 0-1 0 0,0 0 0 0 0,0 0 1 0 0,-1 0-1 0 0,0 0 1 0 0,0-1-1 0 0,0 1 0 0 0,0-1 1 0 0,-1 1-1 0 0,0-1 1 0 0,0 0-1 0 0,-1 1 0 0 0,0-7 1 0 0,0-1 14 0 0,-1 0 0 0 0,0 0 0 0 0,-1-1 0 0 0,-1 1 0 0 0,0 1 1 0 0,-6-17-1 0 0,7 22 8 0 0,-1 1 0 0 0,0 0 0 0 0,0 0 0 0 0,0 0 0 0 0,-1 0 0 0 0,0 0 1 0 0,0 1-1 0 0,-1-1 0 0 0,0 1 0 0 0,0 0 0 0 0,0 0 0 0 0,0 1 0 0 0,-9-6 0 0 0,10 8 4 0 0,0 1-1 0 0,0-1 0 0 0,1 1 0 0 0,-1 0 0 0 0,0 1 0 0 0,0-1 0 0 0,0 0 1 0 0,0 1-1 0 0,0 0 0 0 0,0 0 0 0 0,0 0 0 0 0,0 1 0 0 0,0-1 0 0 0,0 1 1 0 0,0 0-1 0 0,0 0 0 0 0,-6 3 0 0 0,-4 2-155 0 0,1 0-1 0 0,0 1 1 0 0,-19 12-1 0 0,29-17-27 0 0,0 0-1 0 0,0 0 1 0 0,0 0-1 0 0,1 1 1 0 0,-1-1-1 0 0,0 1 0 0 0,1-1 1 0 0,0 1-1 0 0,-1 0 1 0 0,1 0-1 0 0,1 0 1 0 0,-1 0-1 0 0,0 1 1 0 0,1-1-1 0 0,-1 0 1 0 0,1 1-1 0 0,0-1 1 0 0,0 1-1 0 0,0 6 1 0 0,2 5-946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5.692"/>
    </inkml:context>
    <inkml:brush xml:id="br0">
      <inkml:brushProperty name="width" value="0.05" units="cm"/>
      <inkml:brushProperty name="height" value="0.05" units="cm"/>
      <inkml:brushProperty name="color" value="#E71224"/>
    </inkml:brush>
  </inkml:definitions>
  <inkml:trace contextRef="#ctx0" brushRef="#br0">23 31 11237 0 0,'-2'-1'30'0'0,"0"0"0"0"0,0-1 0 0 0,0 1 0 0 0,0-1 0 0 0,0 0 0 0 0,0 0 0 0 0,1 0 0 0 0,-1 0 0 0 0,0 0-1 0 0,-1-3 1 0 0,3 4-21 0 0,0 1-1 0 0,0 0 0 0 0,0 0 1 0 0,-1-1-1 0 0,1 1 1 0 0,0 0-1 0 0,0 0 0 0 0,0-1 1 0 0,0 1-1 0 0,0 0 0 0 0,0 0 1 0 0,0-1-1 0 0,0 1 0 0 0,0 0 1 0 0,0 0-1 0 0,1-1 0 0 0,-1 1 1 0 0,0 0-1 0 0,0 0 1 0 0,0-1-1 0 0,0 1 0 0 0,0 0 1 0 0,0 0-1 0 0,0 0 0 0 0,1-1 1 0 0,-1 1-1 0 0,0 0 0 0 0,0 0 1 0 0,0 0-1 0 0,0-1 0 0 0,1 1 1 0 0,-1 0-1 0 0,0 0 1 0 0,0 0-1 0 0,1 0 0 0 0,-1 0 1 0 0,0 0-1 0 0,0-1 0 0 0,0 1 1 0 0,1 0-1 0 0,-1 0 0 0 0,0 0 1 0 0,0 0-1 0 0,1 0 0 0 0,-1 0 1 0 0,0 0-1 0 0,0 0 0 0 0,1 0 1 0 0,-1 0-1 0 0,0 0 1 0 0,0 0-1 0 0,1 0 0 0 0,-1 0 1 0 0,0 1-1 0 0,0-1 0 0 0,1 0 1 0 0,-1 0-1 0 0,17 2 168 0 0,-17-2-169 0 0,21 3 23 0 0,0-1-1 0 0,31 0 1 0 0,19 0-37 0 0,-18-1-36 0 0,-41-2-303 0 0,0 1 1 0 0,20 2-1 0 0,-21-2-434 0 0,-2-1-171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6.127"/>
    </inkml:context>
    <inkml:brush xml:id="br0">
      <inkml:brushProperty name="width" value="0.05" units="cm"/>
      <inkml:brushProperty name="height" value="0.05" units="cm"/>
      <inkml:brushProperty name="color" value="#E71224"/>
    </inkml:brush>
  </inkml:definitions>
  <inkml:trace contextRef="#ctx0" brushRef="#br0">58 208 6501 0 0,'0'0'539'0'0,"-7"-23"-256"0"0,-23-72 73 0 0,23 71 2704 0 0,4 13-2572 0 0,-5-33-69 0 0,6 33 1748 0 0,5 25-2137 0 0,0 0 0 0 0,1 24 1 0 0,-1-7-20 0 0,8 113 25 0 0,-5 20-4 0 0,-6-136-26 0 0,-2-11-7 0 0,1-13 1 0 0,0-1-1 0 0,1 1 1 0 0,-1-1 0 0 0,1 1 0 0 0,0 0 0 0 0,0-1 0 0 0,1 1 0 0 0,-1-1 0 0 0,0 1 0 0 0,1-1 0 0 0,2 8 0 0 0,-2-11 0 0 0,0 0 0 0 0,0 1 1 0 0,0-1-1 0 0,0 0 0 0 0,-1 0 1 0 0,1 0-1 0 0,0 1 0 0 0,0-1 1 0 0,0 0-1 0 0,0 0 1 0 0,0 0-1 0 0,0 0 0 0 0,0-1 1 0 0,0 1-1 0 0,0 0 0 0 0,0 0 1 0 0,-1 0-1 0 0,1-1 0 0 0,1 0 1 0 0,24-8 7 0 0,-20 6-8 0 0,12-3-25 0 0,21-8-479 0 0,1-2 0 0 0,-2-2 0 0 0,43-26 1 0 0,-66 34-262 0 0,2-1 0 0 0,-1 2 1 0 0,2 0-1 0 0,-1 1 0 0 0,1 1 0 0 0,21-6 1 0 0,-12 8-120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7.356"/>
    </inkml:context>
    <inkml:brush xml:id="br0">
      <inkml:brushProperty name="width" value="0.05" units="cm"/>
      <inkml:brushProperty name="height" value="0.05" units="cm"/>
      <inkml:brushProperty name="color" value="#E71224"/>
    </inkml:brush>
  </inkml:definitions>
  <inkml:trace contextRef="#ctx0" brushRef="#br0">158 466 6469 0 0,'0'-6'114'0'0,"-1"1"1"0"0,0 0 0 0 0,-1 0-1 0 0,1 0 1 0 0,-1 1 0 0 0,0-1-1 0 0,0 0 1 0 0,-1 1 0 0 0,1-1-1 0 0,-1 1 1 0 0,0 0 0 0 0,-7-8-1 0 0,-5-10 766 0 0,13 18-733 0 0,1 1 1 0 0,-1 0-1 0 0,0 0 0 0 0,0-1 0 0 0,-1 2 0 0 0,1-1 0 0 0,0 0 0 0 0,-1 0 1 0 0,0 1-1 0 0,0-1 0 0 0,0 1 0 0 0,0 0 0 0 0,0 0 0 0 0,0 0 1 0 0,-6-2-1 0 0,8 4-98 0 0,0 0 0 0 0,0 0 0 0 0,0 0 0 0 0,0 0 0 0 0,0 0 0 0 0,0 1 0 0 0,0-1 1 0 0,0 0-1 0 0,1 1 0 0 0,-1-1 0 0 0,0 0 0 0 0,0 1 0 0 0,0-1 0 0 0,0 1 0 0 0,1 0 0 0 0,-1-1 0 0 0,0 1 1 0 0,0 0-1 0 0,1-1 0 0 0,-1 1 0 0 0,1 0 0 0 0,-1 0 0 0 0,1-1 0 0 0,-2 2 0 0 0,-12 26 90 0 0,9-19-61 0 0,1 0-37 0 0,0-1 1 0 0,1 0 0 0 0,0 1-1 0 0,0-1 1 0 0,1 1 0 0 0,0 0-1 0 0,-1 13 1 0 0,3-18-21 0 0,0-1 0 0 0,0 1 0 0 0,0 0 0 0 0,0-1 0 0 0,1 1 0 0 0,0-1 0 0 0,-1 1 0 0 0,1-1 0 0 0,3 6 0 0 0,-3-7-10 0 0,0-1 1 0 0,0 1-1 0 0,0 0 0 0 0,0-1 0 0 0,0 1 1 0 0,0-1-1 0 0,1 1 0 0 0,-1-1 0 0 0,1 0 1 0 0,-1 1-1 0 0,1-1 0 0 0,0 0 1 0 0,-1 0-1 0 0,1 0 0 0 0,0 0 0 0 0,0-1 1 0 0,0 1-1 0 0,2 0 0 0 0,19 4 24 0 0,0-2 0 0 0,0-1 0 0 0,0-1 0 0 0,35-2 0 0 0,-8-1 7 0 0,-45 3-40 0 0,-1-2-1 0 0,0 1 1 0 0,0 0 0 0 0,0-1-1 0 0,0 0 1 0 0,0 0 0 0 0,0 0 0 0 0,0 0-1 0 0,-1 0 1 0 0,8-4 0 0 0,-9 3-14 0 0,-1 1 1 0 0,1 0-1 0 0,0-1 1 0 0,-1 1-1 0 0,1-1 1 0 0,-1 1 0 0 0,0-1-1 0 0,1 0 1 0 0,-1 0-1 0 0,0 0 1 0 0,0 1-1 0 0,0-1 1 0 0,0 0-1 0 0,-1 0 1 0 0,1 0-1 0 0,-1-1 1 0 0,1 1 0 0 0,-1 0-1 0 0,1 0 1 0 0,-1 0-1 0 0,0 0 1 0 0,0-3-1 0 0,-1-3-32 0 0,1 0-1 0 0,-1 0 0 0 0,-1 0 0 0 0,0 0 1 0 0,0 1-1 0 0,0-1 0 0 0,-1 1 1 0 0,0-1-1 0 0,-1 1 0 0 0,0 0 0 0 0,0 0 1 0 0,0 0-1 0 0,-1 1 0 0 0,-6-8 1 0 0,5 7 29 0 0,0 1-1 0 0,-1-1 1 0 0,0 1 0 0 0,-1 0 0 0 0,1 0 0 0 0,-1 1 0 0 0,0 0 0 0 0,-1 1 0 0 0,1 0 0 0 0,-1 0 0 0 0,-16-5 0 0 0,24 9 15 0 0,0 0-1 0 0,1-1 1 0 0,-1 1 0 0 0,0 0 0 0 0,1-1-1 0 0,-1 1 1 0 0,0 0 0 0 0,0 0 0 0 0,1 0 0 0 0,-1 0-1 0 0,0 0 1 0 0,0 0 0 0 0,1 0 0 0 0,-1 0-1 0 0,0 0 1 0 0,1 0 0 0 0,-1 0 0 0 0,0 1 0 0 0,0-1-1 0 0,1 0 1 0 0,-1 0 0 0 0,0 1 0 0 0,1-1-1 0 0,-1 1 1 0 0,0-1 0 0 0,1 0 0 0 0,-1 1 0 0 0,1-1-1 0 0,-1 1 1 0 0,1-1 0 0 0,-1 1 0 0 0,0 0-1 0 0,1 0 3 0 0,0 0 0 0 0,0 0 0 0 0,0-1 0 0 0,1 1-1 0 0,-1 0 1 0 0,0 0 0 0 0,0 0 0 0 0,1 0 0 0 0,-1-1-1 0 0,0 1 1 0 0,1 0 0 0 0,-1 0 0 0 0,0-1-1 0 0,1 1 1 0 0,-1 0 0 0 0,1-1 0 0 0,0 1 0 0 0,-1-1-1 0 0,1 1 1 0 0,-1-1 0 0 0,1 1 0 0 0,0-1 0 0 0,-1 1-1 0 0,1-1 1 0 0,0 1 0 0 0,0-1 0 0 0,1 1-1 0 0,11 5-26 0 0,1-1 0 0 0,-1 0-1 0 0,1 0 1 0 0,1-2-1 0 0,-1 1 1 0 0,1-2 0 0 0,-1 0-1 0 0,1-1 1 0 0,24-1-1 0 0,15-3-310 0 0,65-12 0 0 0,-115 14 326 0 0,18-2-4 0 0,-1 0 1 0 0,0-1-1 0 0,1-2 1 0 0,-1 0 0 0 0,-1-1-1 0 0,0-1 1 0 0,21-11-1 0 0,-40 18 14 0 0,1 1 0 0 0,-1-1-1 0 0,0 0 1 0 0,0 0-1 0 0,0 1 1 0 0,1-1 0 0 0,-1 0-1 0 0,0 0 1 0 0,0 0-1 0 0,0 0 1 0 0,-1 0 0 0 0,1-1-1 0 0,0 1 1 0 0,0 0-1 0 0,0 0 1 0 0,-1-1-1 0 0,1 1 1 0 0,-1 0 0 0 0,1 0-1 0 0,-1-1 1 0 0,0 1-1 0 0,1-3 1 0 0,-1 3-1 0 0,-1 0 0 0 0,0 0 0 0 0,1 0 0 0 0,-1 0 0 0 0,1 0 0 0 0,-1 0-1 0 0,0 0 1 0 0,0 1 0 0 0,0-1 0 0 0,1 0 0 0 0,-1 0 0 0 0,0 1 0 0 0,0-1 0 0 0,0 0 0 0 0,0 1 0 0 0,0-1 0 0 0,0 1 0 0 0,-1-1 0 0 0,1 1-1 0 0,0 0 1 0 0,0-1 0 0 0,0 1 0 0 0,0 0 0 0 0,0 0 0 0 0,-1 0 0 0 0,1 0 0 0 0,0 0 0 0 0,-1 0 0 0 0,-7-1 42 0 0,0 1-1 0 0,0 0 1 0 0,0 0 0 0 0,0 1 0 0 0,0 0 0 0 0,0 1 0 0 0,1 0 0 0 0,-1 0-1 0 0,0 1 1 0 0,1 0 0 0 0,0 1 0 0 0,0 0 0 0 0,0 0 0 0 0,0 0 0 0 0,1 1-1 0 0,-1 0 1 0 0,1 1 0 0 0,1 0 0 0 0,-1 0 0 0 0,1 0 0 0 0,0 1 0 0 0,0 0-1 0 0,1 0 1 0 0,0 0 0 0 0,0 1 0 0 0,0-1 0 0 0,1 1 0 0 0,-3 10-1 0 0,5-14-35 0 0,1 0 0 0 0,0 0 0 0 0,0 1-1 0 0,0-1 1 0 0,0 0 0 0 0,1 0-1 0 0,-1 1 1 0 0,1-1 0 0 0,0 0-1 0 0,1 0 1 0 0,-1 1 0 0 0,1-1-1 0 0,0 0 1 0 0,0 0 0 0 0,0 0-1 0 0,0 0 1 0 0,1 0 0 0 0,0 0 0 0 0,0 0-1 0 0,0 0 1 0 0,0-1 0 0 0,0 1-1 0 0,1-1 1 0 0,0 1 0 0 0,-1-1-1 0 0,1 0 1 0 0,0 0 0 0 0,1 0-1 0 0,-1-1 1 0 0,0 1 0 0 0,1-1-1 0 0,0 1 1 0 0,-1-1 0 0 0,1-1-1 0 0,6 3 1 0 0,3 1-22 0 0,-1-2 0 0 0,1 0 0 0 0,0 0 0 0 0,0-1 0 0 0,1 0 0 0 0,-1-2 0 0 0,22 0 0 0 0,5-4-487 0 0,47-10 1 0 0,-16 1-571 0 0,-9 3-620 0 0,102-31 0 0 0,-159 40 1704 0 0,0-1 0 0 0,0-1 1 0 0,-1 1-1 0 0,1-1 0 0 0,-1 0 0 0 0,1 0 0 0 0,-1 0 1 0 0,0-1-1 0 0,0 1 0 0 0,0-1 0 0 0,-1 0 0 0 0,0 0 1 0 0,1 0-1 0 0,-1-1 0 0 0,0 1 0 0 0,-1-1 0 0 0,1 0 1 0 0,-1 1-1 0 0,2-9 0 0 0,-2 9 67 0 0,-2 1-1 0 0,1-1 1 0 0,0 0-1 0 0,-1 1 1 0 0,1-1-1 0 0,-1 1 1 0 0,0-1-1 0 0,-1 0 1 0 0,1 1-1 0 0,0-1 1 0 0,-1 0 0 0 0,0 1-1 0 0,0-1 1 0 0,0 1-1 0 0,0-1 1 0 0,-1 1-1 0 0,1 0 1 0 0,-1-1-1 0 0,0 1 1 0 0,0 0-1 0 0,0 0 1 0 0,0 0-1 0 0,-1 0 1 0 0,1 1 0 0 0,-1-1-1 0 0,0 1 1 0 0,1-1-1 0 0,-1 1 1 0 0,-5-3-1 0 0,-1 1 34 0 0,0 1 1 0 0,0-1-1 0 0,0 2 0 0 0,0-1 1 0 0,-1 1-1 0 0,1 0 0 0 0,-1 1 0 0 0,1 0 1 0 0,-1 1-1 0 0,1 0 0 0 0,-1 1 0 0 0,-17 2 1 0 0,23-2-73 0 0,1 0 1 0 0,-1 1 0 0 0,1-1 0 0 0,0 1 0 0 0,0-1 0 0 0,0 1-1 0 0,0 0 1 0 0,0 0 0 0 0,0 1 0 0 0,0-1 0 0 0,1 0-1 0 0,-1 1 1 0 0,1 0 0 0 0,-1-1 0 0 0,1 1 0 0 0,0 0-1 0 0,0 0 1 0 0,1 0 0 0 0,-1 1 0 0 0,1-1 0 0 0,-1 0-1 0 0,1 1 1 0 0,0-1 0 0 0,0 1 0 0 0,0-1 0 0 0,1 1-1 0 0,-1-1 1 0 0,1 1 0 0 0,0 5 0 0 0,0-5-28 0 0,0 1 0 0 0,0 0 1 0 0,0 0-1 0 0,0-1 0 0 0,1 1 1 0 0,0 0-1 0 0,0-1 0 0 0,0 1 0 0 0,1-1 1 0 0,-1 1-1 0 0,1-1 0 0 0,0 0 0 0 0,0 0 1 0 0,1 0-1 0 0,-1 0 0 0 0,1 0 1 0 0,0 0-1 0 0,0 0 0 0 0,0-1 0 0 0,0 0 1 0 0,1 0-1 0 0,4 4 0 0 0,-1-4-12 0 0,0 1-1 0 0,0-1 1 0 0,1-1 0 0 0,0 1-1 0 0,-1-1 1 0 0,1-1 0 0 0,0 1-1 0 0,0-1 1 0 0,0 0 0 0 0,0-1-1 0 0,0 0 1 0 0,0-1-1 0 0,0 1 1 0 0,0-1 0 0 0,0-1-1 0 0,0 0 1 0 0,0 0 0 0 0,-1 0-1 0 0,1-1 1 0 0,-1 0 0 0 0,0 0-1 0 0,0-1 1 0 0,0 0 0 0 0,0-1-1 0 0,10-7 1 0 0,-15 10 0 0 0,-1 0 0 0 0,1 0 0 0 0,0-1 1 0 0,0 1-1 0 0,-1 0 0 0 0,1-1 0 0 0,-1 1 0 0 0,0-1 1 0 0,0 0-1 0 0,0 1 0 0 0,0-1 0 0 0,0 0 1 0 0,-1 0-1 0 0,1 0 0 0 0,-1 1 0 0 0,0-1 0 0 0,0-3 1 0 0,1 4 0 0 0,-1 0 0 0 0,-1 0 0 0 0,1 0 0 0 0,0 0 0 0 0,0 0 0 0 0,-1 0 0 0 0,1 0 0 0 0,-1 0 0 0 0,1 0 0 0 0,-1 0 0 0 0,0 1 0 0 0,0-1 0 0 0,0 0 0 0 0,0 0 1 0 0,0 1-1 0 0,0-1 0 0 0,0 1 0 0 0,-1-1 0 0 0,1 1 0 0 0,-1-1 0 0 0,1 1 0 0 0,-1 0 0 0 0,-2-2 0 0 0,3 2 0 0 0,0 1 0 0 0,0 0-1 0 0,0 0 1 0 0,0 0 0 0 0,0 0-1 0 0,0 0 1 0 0,0 0 0 0 0,0 0 0 0 0,0 0-1 0 0,0 0 1 0 0,0 0 0 0 0,0 0-1 0 0,1 1 1 0 0,-1-1 0 0 0,0 0 0 0 0,0 1-1 0 0,0-1 1 0 0,0 1 0 0 0,0-1-1 0 0,1 1 1 0 0,-1-1 0 0 0,0 1 0 0 0,0-1-1 0 0,1 1 1 0 0,-1 0 0 0 0,0 0-1 0 0,1-1 1 0 0,-1 1 0 0 0,1 0 0 0 0,-1 0-1 0 0,1 0 1 0 0,-1-1 0 0 0,1 1-1 0 0,0 0 1 0 0,-1 0 0 0 0,1 0-1 0 0,0 1 1 0 0,-11 35-17 0 0,10-33 19 0 0,0 1 0 0 0,0 0-1 0 0,1 0 1 0 0,0 0 0 0 0,0-1 0 0 0,0 1-1 0 0,0 0 1 0 0,1 0 0 0 0,-1-1 0 0 0,1 1-1 0 0,1 0 1 0 0,-1-1 0 0 0,1 1 0 0 0,-1-1-1 0 0,1 1 1 0 0,1-1 0 0 0,-1 0 0 0 0,1 0 0 0 0,-1 0-1 0 0,1 0 1 0 0,0 0 0 0 0,0-1 0 0 0,1 1-1 0 0,-1-1 1 0 0,1 0 0 0 0,0 0 0 0 0,0 0-1 0 0,0 0 1 0 0,0-1 0 0 0,0 0 0 0 0,0 0-1 0 0,1 0 1 0 0,-1 0 0 0 0,1-1 0 0 0,0 1-1 0 0,-1-1 1 0 0,1 0 0 0 0,0-1 0 0 0,0 1-1 0 0,8-1 1 0 0,-3 0-25 0 0,0-1 0 0 0,0 0 0 0 0,-1 0 0 0 0,1-1 0 0 0,0 0 0 0 0,0-1 0 0 0,-1 0 1 0 0,0 0-1 0 0,0-1 0 0 0,0-1 0 0 0,0 1 0 0 0,0-1 0 0 0,14-12 0 0 0,-2-1-192 0 0,0 0-1 0 0,-2-2 1 0 0,31-37 0 0 0,-43 47 208 0 0,-1 0-1 0 0,1 0 1 0 0,-2 0 0 0 0,1-1-1 0 0,-2 0 1 0 0,1 0 0 0 0,-1 0-1 0 0,-1 0 1 0 0,0-1 0 0 0,-1 0-1 0 0,2-23 1 0 0,-3 17 12 0 0,-1-1 0 0 0,-1 1 1 0 0,-1 0-1 0 0,-1-1 0 0 0,0 1 0 0 0,-1 0 0 0 0,-7-18 0 0 0,7 27-31 0 0,0 9 51 0 0,-3 16 128 0 0,2 26 201 0 0,4 14 28 0 0,9 75 1 0 0,1 16-1313 0 0,-13-68-4120 0 0,4-78 5008 0 0,0-1-1 0 0,0 0 1 0 0,0 0 0 0 0,0 1-1 0 0,0-1 1 0 0,0 0-1 0 0,0 0 1 0 0,0 1-1 0 0,0-1 1 0 0,0 0 0 0 0,0 0-1 0 0,0 1 1 0 0,1-1-1 0 0,-1 0 1 0 0,0 0 0 0 0,0 0-1 0 0,0 1 1 0 0,0-1-1 0 0,0 0 1 0 0,1 0-1 0 0,-1 0 1 0 0,0 1 0 0 0,0-1-1 0 0,0 0 1 0 0,1 0-1 0 0,-1 0 1 0 0,0 0-1 0 0,0 0 1 0 0,0 1 0 0 0,1-1-1 0 0,-1 0 1 0 0,4-3-666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7.683"/>
    </inkml:context>
    <inkml:brush xml:id="br0">
      <inkml:brushProperty name="width" value="0.05" units="cm"/>
      <inkml:brushProperty name="height" value="0.05" units="cm"/>
      <inkml:brushProperty name="color" value="#E71224"/>
    </inkml:brush>
  </inkml:definitions>
  <inkml:trace contextRef="#ctx0" brushRef="#br0">49 246 4312 0 0,'-4'-14'278'0'0,"-1"0"0"0"0,0 1 0 0 0,-1 0 0 0 0,0 0-1 0 0,-11-16 1 0 0,17 29-267 0 0,-5-10 837 0 0,11 7-353 0 0,2 1-575 0 0,9-1 20 0 0,1 0 0 0 0,26 0-1 0 0,-13 1 102 0 0,161-24 57 0 0,-177 25-91 0 0,30-6-94 0 0,-44 7 74 0 0,1-1 0 0 0,0 1 1 0 0,-1-1-1 0 0,1 0 0 0 0,0 1 0 0 0,-1-1 1 0 0,1 0-1 0 0,-1 0 0 0 0,1 0 0 0 0,-1 0 0 0 0,0 0 1 0 0,1 0-1 0 0,-1 0 0 0 0,0-1 0 0 0,0 1 1 0 0,0 0-1 0 0,0-1 0 0 0,0 1 0 0 0,0-1 0 0 0,1-2 1 0 0,-2 3 9 0 0,0 0-1 0 0,0 0 1 0 0,0 0 0 0 0,0 0 0 0 0,0 0 0 0 0,0 0 0 0 0,0 0 0 0 0,0 0 0 0 0,-1 0 0 0 0,1 0 0 0 0,0 0 0 0 0,-1 0 0 0 0,1 0-1 0 0,-1 0 1 0 0,1 0 0 0 0,-1 0 0 0 0,0 0 0 0 0,1 0 0 0 0,-1 1 0 0 0,-1-2 0 0 0,-19-17 111 0 0,15 14 1 0 0,-3-5-61 0 0,-3 0 1256 0 0,12 10-1260 0 0,-1 0 1 0 0,1 0 0 0 0,-1 0 0 0 0,1 1-1 0 0,-1-1 1 0 0,1 0 0 0 0,-1 0 0 0 0,1 1-1 0 0,0-1 1 0 0,-1 0 0 0 0,1 0 0 0 0,-1 1-1 0 0,1-1 1 0 0,0 0 0 0 0,-1 1 0 0 0,1-1-1 0 0,0 1 1 0 0,0-1 0 0 0,-1 0 0 0 0,1 1 0 0 0,0-1-1 0 0,0 1 1 0 0,-1-1 0 0 0,1 1 0 0 0,0-1-1 0 0,0 1 1 0 0,0-1 0 0 0,0 0 0 0 0,0 1-1 0 0,0-1 1 0 0,0 2 0 0 0,-6 25 517 0 0,1 0 0 0 0,2 0 1 0 0,1 1-1 0 0,1 42 0 0 0,1-10-307 0 0,-1-27-104 0 0,7 59-1 0 0,-6-90-236 0 0,0-1 1 0 0,1 0-1 0 0,-1 0 1 0 0,0 1-1 0 0,0-1 0 0 0,1 0 1 0 0,-1 0-1 0 0,1 0 1 0 0,-1 0-1 0 0,1 0 0 0 0,-1 1 1 0 0,1-1-1 0 0,0 0 1 0 0,0 0-1 0 0,-1 0 0 0 0,1-1 1 0 0,0 1-1 0 0,0 0 1 0 0,0 0-1 0 0,0 0 0 0 0,0-1 1 0 0,0 1-1 0 0,0 0 1 0 0,0-1-1 0 0,0 1 0 0 0,1-1 1 0 0,-1 1-1 0 0,0-1 1 0 0,0 0-1 0 0,0 1 0 0 0,1-1 1 0 0,-1 0-1 0 0,0 0 1 0 0,0 0-1 0 0,0 0 1 0 0,3 0-1 0 0,-2 0-1196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8.025"/>
    </inkml:context>
    <inkml:brush xml:id="br0">
      <inkml:brushProperty name="width" value="0.05" units="cm"/>
      <inkml:brushProperty name="height" value="0.05" units="cm"/>
      <inkml:brushProperty name="color" value="#E71224"/>
    </inkml:brush>
  </inkml:definitions>
  <inkml:trace contextRef="#ctx0" brushRef="#br0">117 0 8229 0 0,'-13'2'68'0'0,"-2"2"44"0"0,-2 1 24 0 0,13 4-4 0 0,-13 1-4 0 0,6-1 8 0 0,3-1 4 0 0,-5 5 4 0 0,7-2-80 0 0,2 2-64 0 0,-3 0-180 0 0,5-5-132 0 0,2 4-204 0 0,0-4-88 0 0,0 4-280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8.631"/>
    </inkml:context>
    <inkml:brush xml:id="br0">
      <inkml:brushProperty name="width" value="0.05" units="cm"/>
      <inkml:brushProperty name="height" value="0.05" units="cm"/>
      <inkml:brushProperty name="color" value="#E71224"/>
    </inkml:brush>
  </inkml:definitions>
  <inkml:trace contextRef="#ctx0" brushRef="#br0">0 21 7485 0 0,'4'-2'183'0'0,"1"-1"-1"0"0,-1 1 1 0 0,1 0 0 0 0,-1 0 0 0 0,1 0 0 0 0,0 1-1 0 0,0 0 1 0 0,0 0 0 0 0,0 0 0 0 0,0 0 0 0 0,0 1 0 0 0,0 0-1 0 0,9 0 1 0 0,-13 1-91 0 0,0-1 0 0 0,0 1-1 0 0,0 0 1 0 0,0-1-1 0 0,0 1 1 0 0,0 0 0 0 0,0 0-1 0 0,0-1 1 0 0,0 1 0 0 0,-1 0-1 0 0,1 0 1 0 0,0 0 0 0 0,0 0-1 0 0,-1 0 1 0 0,1 0 0 0 0,-1 0-1 0 0,1 0 1 0 0,-1 0-1 0 0,1 1 1 0 0,-1-1 0 0 0,0 0-1 0 0,1 0 1 0 0,-1 0 0 0 0,0 0-1 0 0,0 1 1 0 0,0 1 0 0 0,0 33 1047 0 0,0-32-1012 0 0,-2 8 102 0 0,0 0 0 0 0,-1 0 0 0 0,0 0 0 0 0,-1 0 0 0 0,0-1 0 0 0,-9 16 0 0 0,8-16-105 0 0,0 0 1 0 0,0 1-1 0 0,1-1 1 0 0,0 1-1 0 0,1 0 0 0 0,-2 17 1 0 0,5-25-111 0 0,0 0 0 0 0,0 0 0 0 0,0 0 0 0 0,1 0 0 0 0,-1 0 0 0 0,1 0 1 0 0,0 0-1 0 0,0 0 0 0 0,0 0 0 0 0,1 0 0 0 0,0 0 0 0 0,-1-1 0 0 0,5 7 0 0 0,-4-8-14 0 0,-1 0 0 0 0,1 0 0 0 0,0 0 0 0 0,0 0 0 0 0,0-1-1 0 0,0 1 1 0 0,0 0 0 0 0,1-1 0 0 0,-1 0 0 0 0,0 1 0 0 0,1-1 0 0 0,-1 0-1 0 0,1 0 1 0 0,-1-1 0 0 0,1 1 0 0 0,-1 0 0 0 0,1-1 0 0 0,0 0 0 0 0,-1 1-1 0 0,1-1 1 0 0,0 0 0 0 0,-1 0 0 0 0,4-1 0 0 0,5-2-72 0 0,-1 1-1 0 0,0-2 1 0 0,0 1 0 0 0,0-1-1 0 0,-1-1 1 0 0,1 0 0 0 0,-1 0-1 0 0,0-1 1 0 0,0 0 0 0 0,-1-1 0 0 0,0 0-1 0 0,0 0 1 0 0,-1 0 0 0 0,0-1-1 0 0,7-9 1 0 0,-9 9 23 0 0,-1 0 0 0 0,0-1 0 0 0,0 1 0 0 0,-1-1 0 0 0,0 0 0 0 0,0 0 0 0 0,-1 0 0 0 0,0-1 0 0 0,-1 1 0 0 0,1-18 1 0 0,-2 18 43 0 0,0 1 1 0 0,0 0 0 0 0,-1 0 0 0 0,0 0 0 0 0,-1 0 0 0 0,0 0 0 0 0,0 0 0 0 0,-1 0 0 0 0,0 1 0 0 0,0-1 0 0 0,-1 1 0 0 0,-8-14 0 0 0,11 20 5 0 0,0-1 0 0 0,-1 0 0 0 0,1 1 0 0 0,0-1 0 0 0,0 0 0 0 0,-1 1 0 0 0,1 0 0 0 0,-1-1 0 0 0,0 1 0 0 0,1 0 0 0 0,-1 0 0 0 0,0 0 0 0 0,1 0 0 0 0,-1 0 0 0 0,0 0 0 0 0,0 0 0 0 0,0 1 0 0 0,0-1 0 0 0,0 1 0 0 0,0-1 0 0 0,0 1 0 0 0,0 0 0 0 0,0 0 0 0 0,0 0 0 0 0,0 0 1 0 0,0 0-1 0 0,0 0 0 0 0,0 1 0 0 0,0-1 0 0 0,0 1 0 0 0,0-1 0 0 0,0 1 0 0 0,0 0 0 0 0,0 0 0 0 0,1-1 0 0 0,-1 2 0 0 0,0-1 0 0 0,0 0 0 0 0,-2 2 0 0 0,0 1 3 0 0,1-1 1 0 0,-1 1-1 0 0,0 0 0 0 0,1 0 1 0 0,0 0-1 0 0,0 1 0 0 0,0-1 1 0 0,1 1-1 0 0,-1 0 1 0 0,1 0-1 0 0,0 0 0 0 0,1 0 1 0 0,-1 0-1 0 0,0 6 0 0 0,0 42 92 0 0,3-31-48 0 0,-1-20-42 0 0,0-1 0 0 0,0 1-1 0 0,0-1 1 0 0,0 0 0 0 0,0 1-1 0 0,0-1 1 0 0,1 1 0 0 0,-1-1-1 0 0,1 0 1 0 0,-1 1 0 0 0,1-1-1 0 0,-1 0 1 0 0,1 1-1 0 0,0-1 1 0 0,-1 0 0 0 0,1 0-1 0 0,0 0 1 0 0,0 1 0 0 0,0-1-1 0 0,0 0 1 0 0,0 0 0 0 0,2 1-1 0 0,-1-1-2 0 0,1 0 1 0 0,-1 0-1 0 0,0-1 0 0 0,0 1 0 0 0,0 0 0 0 0,1-1 1 0 0,-1 0-1 0 0,0 1 0 0 0,1-1 0 0 0,-1 0 0 0 0,1 0 1 0 0,3-1-1 0 0,1 0-6 0 0,1-1 1 0 0,-1 1 0 0 0,0-2-1 0 0,0 1 1 0 0,0-1 0 0 0,0 0-1 0 0,12-7 1 0 0,-16 7-3 0 0,10-6-2 0 0,0 0-1 0 0,1 0 1 0 0,0 1-1 0 0,0 1 1 0 0,27-9-1 0 0,-39 15 5 0 0,0 1 0 0 0,1 0 0 0 0,-1-1 1 0 0,0 1-1 0 0,1 1 0 0 0,-1-1 0 0 0,0 0 0 0 0,1 0 0 0 0,-1 1 0 0 0,0 0 1 0 0,0-1-1 0 0,0 1 0 0 0,1 0 0 0 0,-1 0 0 0 0,3 2 0 0 0,30 24 3 0 0,-14-9 5 0 0,15 11 11 0 0,-29-22-13 0 0,0 0 0 0 0,0-1 0 0 0,1 0 0 0 0,0 0 0 0 0,1-1-1 0 0,-1 0 1 0 0,1-1 0 0 0,15 7 0 0 0,-20-11-2 0 0,0 0-1 0 0,0 0 1 0 0,-1-1-1 0 0,1 1 1 0 0,0-1-1 0 0,-1 1 1 0 0,1-1-1 0 0,-1 0 1 0 0,1-1-1 0 0,-1 1 1 0 0,1-1-1 0 0,-1 1 1 0 0,6-5-1 0 0,3-1-4 0 0,-1-1 0 0 0,16-13-1 0 0,-21 14 5 0 0,0 0 0 0 0,0 0-1 0 0,-1-1 1 0 0,1 0 0 0 0,-2 0-1 0 0,1-1 1 0 0,-1 1 0 0 0,-1-1-1 0 0,4-11 1 0 0,-2 8-2 0 0,-1 0 0 0 0,1 1 0 0 0,1 0 0 0 0,9-14 0 0 0,-15 24 0 0 0,0 0 0 0 0,1 1 1 0 0,-1-1-1 0 0,0 1 0 0 0,1-1 0 0 0,-1 1 1 0 0,0-1-1 0 0,1 1 0 0 0,-1-1 0 0 0,1 1 0 0 0,-1 0 1 0 0,0-1-1 0 0,1 1 0 0 0,-1 0 0 0 0,1-1 1 0 0,-1 1-1 0 0,1 0 0 0 0,0-1 0 0 0,-1 1 0 0 0,1 0 1 0 0,-1 0-1 0 0,1 0 0 0 0,0 0 0 0 0,-1-1 1 0 0,1 1-1 0 0,-1 0 0 0 0,1 0 0 0 0,0 0 0 0 0,-1 0 1 0 0,2 1-1 0 0,-1-1 8 0 0,0 1 1 0 0,-1 0 0 0 0,1 0-1 0 0,0 0 1 0 0,0 0 0 0 0,-1 0-1 0 0,1-1 1 0 0,0 1-1 0 0,-1 0 1 0 0,1 1 0 0 0,-1-1-1 0 0,0 0 1 0 0,1 0-1 0 0,0 2 1 0 0,1 6 103 0 0,-1-1 1 0 0,0 1-1 0 0,1 13 0 0 0,-3-10 36 0 0,1 1-1 0 0,1 0 0 0 0,0 0 0 0 0,1-1 0 0 0,1 1 0 0 0,-1-1 1 0 0,2 1-1 0 0,0-1 0 0 0,0 0 0 0 0,1 0 0 0 0,1-1 0 0 0,0 0 0 0 0,12 17 1 0 0,-18-27-166 0 0,1 0 1 0 0,0 0 0 0 0,-1-1-1 0 0,1 1 1 0 0,0 0 0 0 0,0 0-1 0 0,-1-1 1 0 0,1 1 0 0 0,0-1-1 0 0,0 1 1 0 0,0 0 0 0 0,0-1-1 0 0,0 0 1 0 0,0 1 0 0 0,0-1-1 0 0,0 0 1 0 0,0 1 0 0 0,0-1-1 0 0,0 0 1 0 0,0 0 0 0 0,0 0 0 0 0,0 0-1 0 0,0 0 1 0 0,1 0 0 0 0,-1 0-1 0 0,0 0 1 0 0,0 0 0 0 0,2-1-1 0 0,-1 0-213 0 0,0 0 0 0 0,0 0 1 0 0,-1 0-1 0 0,1 0 0 0 0,0 0 0 0 0,0 0 0 0 0,-1-1 0 0 0,1 1 0 0 0,-1-1 0 0 0,1 1 0 0 0,-1-1 0 0 0,1 1 0 0 0,-1-1 0 0 0,0 0 0 0 0,1-2 1 0 0,4-9-1362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16.187"/>
    </inkml:context>
    <inkml:brush xml:id="br0">
      <inkml:brushProperty name="width" value="0.05" units="cm"/>
      <inkml:brushProperty name="height" value="0.05" units="cm"/>
      <inkml:brushProperty name="color" value="#FFC114"/>
    </inkml:brush>
  </inkml:definitions>
  <inkml:trace contextRef="#ctx0" brushRef="#br0">1 0 24575,'0'16'0,"2"1"0,0-1 0,0 0 0,2 0 0,0 0 0,1-1 0,1 1 0,0-1 0,1 0 0,11 18 0,-14-26 0,1 1 0,0-1 0,1 0 0,0 0 0,0 0 0,0-1 0,1 0 0,0 0 0,0-1 0,0 0 0,1 0 0,0 0 0,0-1 0,0-1 0,0 1 0,0-1 0,1 0 0,0-1 0,0 0 0,-1-1 0,13 1 0,-17-2 0,0 1 0,0-2 0,0 1 0,1 0 0,-1-1 0,0 0 0,0 0 0,0 0 0,0-1 0,0 1 0,0-1 0,-1 0 0,1 0 0,-1 0 0,1 0 0,-1-1 0,1 0 0,-1 1 0,0-1 0,0 0 0,-1-1 0,1 1 0,-1 0 0,1-1 0,-1 1 0,0-1 0,-1 0 0,1 0 0,0 0 0,-1 0 0,0 0 0,0 0 0,1-6 0,-1-3 0,1 0 0,-2 0 0,0 0 0,0 0 0,-1 0 0,-1 0 0,0 0 0,-1 0 0,-6-19 0,5 21 0,3 8 0,1 0 0,-1 0 0,0 0 0,0 0 0,-1 0 0,1 0 0,0 0 0,-1 0 0,0 1 0,0-1 0,0 0 0,-3-2 0,11 19-1365,0-5-5461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5.792"/>
    </inkml:context>
    <inkml:brush xml:id="br0">
      <inkml:brushProperty name="width" value="0.05" units="cm"/>
      <inkml:brushProperty name="height" value="0.05" units="cm"/>
      <inkml:brushProperty name="color" value="#E71224"/>
    </inkml:brush>
  </inkml:definitions>
  <inkml:trace contextRef="#ctx0" brushRef="#br0">219 319 8497 0 0,'-26'-20'-177'0'0,"23"17"194"0"0,1 0 0 0 0,-1 1 0 0 0,0 0 0 0 0,0-1 0 0 0,0 1 0 0 0,-4-2 0 0 0,5 3 84 0 0,0 0 0 0 0,0 0 0 0 0,0 0 0 0 0,0 0 1 0 0,1-1-1 0 0,-1 1 0 0 0,0 0 0 0 0,1-1 0 0 0,-1 0 0 0 0,1 1 0 0 0,-1-1 1 0 0,1 0-1 0 0,0 0 0 0 0,0 0 0 0 0,0 0 0 0 0,0 0 0 0 0,0 0 0 0 0,0 0 1 0 0,1 0-1 0 0,-1 0 0 0 0,1 0 0 0 0,-1 0 0 0 0,1-1 0 0 0,0 1 0 0 0,0 0 1 0 0,0 0-1 0 0,0 0 0 0 0,0-1 0 0 0,0 1 0 0 0,1 0 0 0 0,0-4 1 0 0,2-6 258 0 0,1 0 0 0 0,0 0 0 0 0,1 1 0 0 0,9-16 0 0 0,-12 22-418 0 0,5-8 264 0 0,0 0 1 0 0,1 0-1 0 0,1 1 1 0 0,-1 0-1 0 0,2 0 1 0 0,0 1-1 0 0,17-15 0 0 0,-23 23-158 0 0,-1 0 0 0 0,1 1 0 0 0,0-1 0 0 0,0 1 0 0 0,0 0-1 0 0,0 0 1 0 0,0 0 0 0 0,0 0 0 0 0,0 1 0 0 0,1 0 0 0 0,-1 0 0 0 0,0 0-1 0 0,1 0 1 0 0,-1 1 0 0 0,1-1 0 0 0,-1 1 0 0 0,1 1 0 0 0,-1-1 0 0 0,1 0-1 0 0,-1 1 1 0 0,0 0 0 0 0,1 0 0 0 0,-1 0 0 0 0,0 1 0 0 0,0 0-1 0 0,1-1 1 0 0,-1 1 0 0 0,0 1 0 0 0,3 2 0 0 0,1 1 14 0 0,-1 0-1 0 0,0 0 1 0 0,0 1 0 0 0,-1 0 0 0 0,1 1 0 0 0,-2-1-1 0 0,1 1 1 0 0,-1 0 0 0 0,0 1 0 0 0,-1-1-1 0 0,0 1 1 0 0,0 0 0 0 0,-1 0 0 0 0,4 14 0 0 0,-2-1-14 0 0,-1 0 0 0 0,-1 0 1 0 0,-1 0-1 0 0,-1 0 1 0 0,-2 27-1 0 0,0-35-44 0 0,-1 1 0 0 0,0-1-1 0 0,-2 0 1 0 0,1 0 0 0 0,-2 0 0 0 0,0-1-1 0 0,0 1 1 0 0,-1-1 0 0 0,-1-1-1 0 0,0 1 1 0 0,-1-1 0 0 0,0 0 0 0 0,-1-1-1 0 0,0 0 1 0 0,-1 0 0 0 0,0-1 0 0 0,0 0-1 0 0,-15 10 1 0 0,-1-2-5 0 0,-1-1 1 0 0,0-2-1 0 0,-1 0 0 0 0,-1-2 1 0 0,0-1-1 0 0,-1-1 0 0 0,-37 8 1 0 0,61-18-7 0 0,0 1 1 0 0,0-1-1 0 0,0 0 1 0 0,0-1-1 0 0,0 0 1 0 0,-1 0 0 0 0,-11-1-1 0 0,17 1 5 0 0,0-1 1 0 0,-1 1-1 0 0,1 0 0 0 0,0-1 1 0 0,0 1-1 0 0,-1-1 0 0 0,1 0 0 0 0,0 1 1 0 0,0-1-1 0 0,0 0 0 0 0,-1 1 0 0 0,1-1 1 0 0,0 0-1 0 0,0 0 0 0 0,0 0 0 0 0,1 0 1 0 0,-1 0-1 0 0,0 0 0 0 0,0-1 1 0 0,0 1-1 0 0,1 0 0 0 0,-1 0 0 0 0,1 0 1 0 0,-1-1-1 0 0,1 1 0 0 0,-1 0 0 0 0,1-1 1 0 0,0 1-1 0 0,0 0 0 0 0,0-1 1 0 0,-1 1-1 0 0,1-1 0 0 0,0 1 0 0 0,1 0 1 0 0,-1-1-1 0 0,0 1 0 0 0,0 0 0 0 0,1-1 1 0 0,0-1-1 0 0,2-6-5 0 0,0 1 0 0 0,0-1 0 0 0,1 1 0 0 0,0 0 0 0 0,0 0 0 0 0,1 1 0 0 0,0-1 0 0 0,1 1 0 0 0,0 0 0 0 0,0 0 0 0 0,0 1 0 0 0,1 0 0 0 0,9-7 0 0 0,-2 2-1 0 0,1 1 0 0 0,1 0 0 0 0,-1 1-1 0 0,2 1 1 0 0,26-10 0 0 0,-32 14 8 0 0,0 1-1 0 0,0 0 0 0 0,1 0 0 0 0,-1 2 0 0 0,0-1 1 0 0,1 1-1 0 0,16 1 0 0 0,-23 1 3 0 0,-1-1 0 0 0,1 1-1 0 0,0 0 1 0 0,0 0 0 0 0,-1 1-1 0 0,1-1 1 0 0,-1 1 0 0 0,1 0-1 0 0,-1 0 1 0 0,0 0 0 0 0,0 1-1 0 0,0 0 1 0 0,0-1 0 0 0,0 1-1 0 0,0 1 1 0 0,-1-1 0 0 0,0 1 0 0 0,1-1-1 0 0,-1 1 1 0 0,3 5 0 0 0,0 3 6 0 0,0 1 1 0 0,-1 0 0 0 0,-1 0 0 0 0,0 0 0 0 0,0 0-1 0 0,1 17 1 0 0,-2-15-277 0 0,0-1 1 0 0,1 1-1 0 0,0-1 0 0 0,11 24 1 0 0,-14-36 51 0 0,0-1 1 0 0,0 1 0 0 0,-1-1-1 0 0,1 0 1 0 0,0 1 0 0 0,1-1-1 0 0,-1 0 1 0 0,0 0-1 0 0,0 0 1 0 0,0 0 0 0 0,1 0-1 0 0,-1 0 1 0 0,0 0-1 0 0,1 0 1 0 0,-1 0 0 0 0,1-1-1 0 0,-1 1 1 0 0,1 0 0 0 0,-1-1-1 0 0,4 1 1 0 0,7-2-1430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6.149"/>
    </inkml:context>
    <inkml:brush xml:id="br0">
      <inkml:brushProperty name="width" value="0.05" units="cm"/>
      <inkml:brushProperty name="height" value="0.05" units="cm"/>
      <inkml:brushProperty name="color" value="#E71224"/>
    </inkml:brush>
  </inkml:definitions>
  <inkml:trace contextRef="#ctx0" brushRef="#br0">213 35 8037 0 0,'-19'-4'183'0'0,"17"3"-102"0"0,-1 0-1 0 0,1 0 1 0 0,-1 1 0 0 0,1 0-1 0 0,-1-1 1 0 0,0 1-1 0 0,1 0 1 0 0,-1 0 0 0 0,1 1-1 0 0,-1-1 1 0 0,1 0 0 0 0,-1 1-1 0 0,-4 1 1 0 0,-4 3 190 0 0,1 0 1 0 0,0 1 0 0 0,0 1-1 0 0,0-1 1 0 0,0 2-1 0 0,1-1 1 0 0,1 1 0 0 0,-1 1-1 0 0,1-1 1 0 0,1 1-1 0 0,-1 1 1 0 0,1-1 0 0 0,-5 13-1 0 0,8-16-198 0 0,0 1 0 0 0,1 1 0 0 0,0-1 0 0 0,1 0-1 0 0,-1 1 1 0 0,2-1 0 0 0,-1 1 0 0 0,1 0 0 0 0,0 0 0 0 0,0 15 0 0 0,1-19-61 0 0,1-1 1 0 0,-1 1 0 0 0,1 0-1 0 0,0-1 1 0 0,0 1 0 0 0,0 0-1 0 0,1-1 1 0 0,-1 0 0 0 0,1 1-1 0 0,-1-1 1 0 0,1 0 0 0 0,0 0-1 0 0,1 0 1 0 0,-1 0 0 0 0,0 0-1 0 0,1 0 1 0 0,0-1 0 0 0,0 1-1 0 0,-1-1 1 0 0,1 0 0 0 0,1 1-1 0 0,-1-1 1 0 0,0-1 0 0 0,5 3-1 0 0,2-1-5 0 0,-1 0 0 0 0,1 0 0 0 0,0-1 0 0 0,-1 0 0 0 0,1-1 0 0 0,0 0 0 0 0,0-1-1 0 0,0 0 1 0 0,0 0 0 0 0,0-1 0 0 0,14-3 0 0 0,-11 1-106 0 0,0 0 1 0 0,-1-1-1 0 0,0 0 0 0 0,0-1 0 0 0,0 0 1 0 0,-1-1-1 0 0,1-1 0 0 0,13-9 0 0 0,-20 11 1 0 0,0 1 1 0 0,0-1-1 0 0,0-1 0 0 0,-1 1 0 0 0,0-1 0 0 0,0 1 0 0 0,0-1 0 0 0,-1 0 1 0 0,1-1-1 0 0,-1 1 0 0 0,-1 0 0 0 0,1-1 0 0 0,-1 0 0 0 0,-1 1 0 0 0,1-1 1 0 0,-1 0-1 0 0,0 0 0 0 0,-1 0 0 0 0,1 0 0 0 0,-1 0 0 0 0,-2-13 0 0 0,1 14 90 0 0,0 0 0 0 0,0-1 0 0 0,-1 1 0 0 0,0 0-1 0 0,0 0 1 0 0,0 0 0 0 0,-1 0 0 0 0,0 0 0 0 0,0 0-1 0 0,-1 1 1 0 0,1-1 0 0 0,-1 1 0 0 0,0 0 0 0 0,-1 0-1 0 0,1 1 1 0 0,-1-1 0 0 0,0 1 0 0 0,0 0 0 0 0,0 0-1 0 0,-1 1 1 0 0,0-1 0 0 0,1 1 0 0 0,-11-4 0 0 0,9 6 12 0 0,0-1 0 0 0,1 1 0 0 0,-1 0 1 0 0,0 1-1 0 0,1 0 0 0 0,-1 0 0 0 0,0 0 1 0 0,1 1-1 0 0,-1 0 0 0 0,0 0 0 0 0,1 1 1 0 0,-1-1-1 0 0,1 1 0 0 0,0 1 0 0 0,-11 4 0 0 0,11-4-57 0 0,0 1-1 0 0,0-1 0 0 0,0 1 1 0 0,0 0-1 0 0,0 1 0 0 0,1-1 0 0 0,0 1 1 0 0,0 0-1 0 0,0 1 0 0 0,1-1 1 0 0,-1 1-1 0 0,1 0 0 0 0,1 0 0 0 0,-6 12 1 0 0,8-17-45 0 0,0 1 1 0 0,1 0-1 0 0,-1 0 1 0 0,1 0-1 0 0,0 0 1 0 0,-1 0-1 0 0,1 0 0 0 0,0 0 1 0 0,0 0-1 0 0,0 0 1 0 0,1 0-1 0 0,-1 0 1 0 0,0 0-1 0 0,1 0 1 0 0,-1 0-1 0 0,1 0 1 0 0,0-1-1 0 0,0 1 1 0 0,-1 0-1 0 0,1 0 1 0 0,0-1-1 0 0,1 1 1 0 0,-1 0-1 0 0,0-1 1 0 0,0 1-1 0 0,3 1 1 0 0,10 10-925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6.506"/>
    </inkml:context>
    <inkml:brush xml:id="br0">
      <inkml:brushProperty name="width" value="0.05" units="cm"/>
      <inkml:brushProperty name="height" value="0.05" units="cm"/>
      <inkml:brushProperty name="color" value="#E71224"/>
    </inkml:brush>
  </inkml:definitions>
  <inkml:trace contextRef="#ctx0" brushRef="#br0">31 67 6189 0 0,'7'-66'2653'0'0,"-13"74"-508"0"0,-1 8-1676 0 0,0 18 225 0 0,3-18-554 0 0,1 0 0 0 0,0 1 0 0 0,1-1 0 0 0,1 1 0 0 0,0 0 0 0 0,3 22 0 0 0,0-28-91 0 0,0 0 1 0 0,0 0 0 0 0,1 0-1 0 0,1-1 1 0 0,7 17-1 0 0,-10-23-41 0 0,2 0 0 0 0,-1-1 0 0 0,0 0 0 0 0,0 1 0 0 0,1-1 0 0 0,0 0 0 0 0,0 0 0 0 0,0 0 0 0 0,0-1 0 0 0,0 1 0 0 0,0-1-1 0 0,1 0 1 0 0,-1 0 0 0 0,1 0 0 0 0,-1 0 0 0 0,1 0 0 0 0,0-1 0 0 0,0 0 0 0 0,4 1 0 0 0,-3-1-13 0 0,1-1 1 0 0,0 0-1 0 0,-1 0 1 0 0,1 0-1 0 0,0-1 1 0 0,-1 1 0 0 0,1-2-1 0 0,-1 1 1 0 0,0 0-1 0 0,1-1 1 0 0,-1 0-1 0 0,0-1 1 0 0,0 1-1 0 0,0-1 1 0 0,0 0-1 0 0,0 0 1 0 0,-1 0-1 0 0,1-1 1 0 0,-1 1-1 0 0,0-1 1 0 0,0 0-1 0 0,3-5 1 0 0,-1 3-50 0 0,-1-1 0 0 0,0 1 0 0 0,-1-1 0 0 0,1 0 0 0 0,-2 0 0 0 0,1 0 0 0 0,-1 0 0 0 0,0-1 0 0 0,0 0 0 0 0,-1 1 0 0 0,0-1 0 0 0,0 0 0 0 0,-1 0 0 0 0,1-15 0 0 0,-2 17 49 0 0,-1 0 0 0 0,0-1 0 0 0,0 1 0 0 0,0 0 0 0 0,-1 0 0 0 0,0 0 0 0 0,0 0-1 0 0,-1 1 1 0 0,0-1 0 0 0,1 1 0 0 0,-2-1 0 0 0,1 1 0 0 0,-1 0 0 0 0,0 0 0 0 0,0 0 0 0 0,0 1 0 0 0,0-1 0 0 0,-8-4-1 0 0,8 6 7 0 0,0 0 0 0 0,-1 1 0 0 0,0-1 0 0 0,1 1-1 0 0,-1 0 1 0 0,0 0 0 0 0,0 1 0 0 0,0-1 0 0 0,-1 1-1 0 0,1 0 1 0 0,0 1 0 0 0,0-1 0 0 0,0 1-1 0 0,-1 0 1 0 0,1 0 0 0 0,0 1 0 0 0,0-1 0 0 0,-1 1-1 0 0,1 1 1 0 0,0-1 0 0 0,0 0 0 0 0,-5 3-1 0 0,1 0-19 0 0,-39 19-303 0 0,46-22 204 0 0,0 0 0 0 0,0 1 0 0 0,0-1 0 0 0,0 1 0 0 0,0-1 0 0 0,0 1 0 0 0,0 0 0 0 0,1-1 0 0 0,-1 1 0 0 0,1 0 0 0 0,-1 0 0 0 0,1 0 0 0 0,0 0 0 0 0,-1 1 0 0 0,1-1 0 0 0,0 0 0 0 0,0 4 0 0 0,2 0-737 0 0,3 1-198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6.847"/>
    </inkml:context>
    <inkml:brush xml:id="br0">
      <inkml:brushProperty name="width" value="0.05" units="cm"/>
      <inkml:brushProperty name="height" value="0.05" units="cm"/>
      <inkml:brushProperty name="color" value="#E71224"/>
    </inkml:brush>
  </inkml:definitions>
  <inkml:trace contextRef="#ctx0" brushRef="#br0">40 2 10013 0 0,'-14'0'218'0'0,"12"0"-147"0"0,1-1-1 0 0,0 1 1 0 0,0 0-1 0 0,-1 0 1 0 0,1 0-1 0 0,0 0 1 0 0,-1 0-1 0 0,1 0 1 0 0,0 0 0 0 0,0 1-1 0 0,-1-1 1 0 0,1 0-1 0 0,0 1 1 0 0,0-1-1 0 0,0 1 1 0 0,-2 0-1 0 0,3-1-19 0 0,-1 1-1 0 0,1-1 1 0 0,0 1-1 0 0,0 0 0 0 0,-1-1 1 0 0,1 1-1 0 0,0-1 0 0 0,0 1 1 0 0,0 0-1 0 0,0-1 1 0 0,0 1-1 0 0,0 0 0 0 0,0-1 1 0 0,0 1-1 0 0,0 0 1 0 0,0-1-1 0 0,0 1 0 0 0,0-1 1 0 0,1 1-1 0 0,-1 0 1 0 0,0-1-1 0 0,0 1 0 0 0,0-1 1 0 0,1 1-1 0 0,-1-1 0 0 0,0 1 1 0 0,1 0-1 0 0,-1-1 1 0 0,1 0-1 0 0,-1 1 0 0 0,1-1 1 0 0,-1 1-1 0 0,1-1 1 0 0,-1 1-1 0 0,1-1 0 0 0,-1 0 1 0 0,1 1-1 0 0,-1-1 1 0 0,2 0-1 0 0,22 5 85 0 0,0-2 1 0 0,0 0-1 0 0,33-2 1 0 0,73-8-515 0 0,-119 6 306 0 0,-10 1 45 0 0,4 0-274 0 0,0 0-1 0 0,0-1 1 0 0,0 0 0 0 0,0 0-1 0 0,0 0 1 0 0,5-3 0 0 0,-3 2-897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0.375"/>
    </inkml:context>
    <inkml:brush xml:id="br0">
      <inkml:brushProperty name="width" value="0.05" units="cm"/>
      <inkml:brushProperty name="height" value="0.05" units="cm"/>
      <inkml:brushProperty name="color" value="#E71224"/>
    </inkml:brush>
  </inkml:definitions>
  <inkml:trace contextRef="#ctx0" brushRef="#br0">116 312 9097 0 0,'0'-4'16'0'0,"0"0"0"0"0,0 1 0 0 0,1-1 0 0 0,0 0 0 0 0,-1 1 0 0 0,1-1 0 0 0,1 1 0 0 0,-1-1 0 0 0,0 1 0 0 0,1 0 1 0 0,0-1-1 0 0,0 1 0 0 0,0 0 0 0 0,4-5 0 0 0,10-17 1030 0 0,-15 25-981 0 0,-1-1 0 0 0,0 1 1 0 0,0 0-1 0 0,0-1 0 0 0,0 1 0 0 0,1 0 0 0 0,-1-1 0 0 0,0 1 0 0 0,0 0 0 0 0,1-1 0 0 0,-1 1 1 0 0,0 0-1 0 0,0-1 0 0 0,1 1 0 0 0,-1 0 0 0 0,0 0 0 0 0,1 0 0 0 0,-1-1 0 0 0,1 1 0 0 0,-1 0 0 0 0,0 0 1 0 0,1 0-1 0 0,-1 0 0 0 0,0 0 0 0 0,1-1 0 0 0,-1 1 0 0 0,1 0 0 0 0,-1 0 0 0 0,1 0 0 0 0,-1 1-34 0 0,0-1-1 0 0,0 1 1 0 0,0-1-1 0 0,0 0 1 0 0,0 1-1 0 0,0-1 1 0 0,0 1-1 0 0,0-1 1 0 0,0 0-1 0 0,0 1 1 0 0,0-1-1 0 0,0 1 1 0 0,0-1-1 0 0,0 0 1 0 0,-1 1-1 0 0,1-1 1 0 0,0 0-1 0 0,0 1 1 0 0,0-1-1 0 0,-1 0 1 0 0,1 1-1 0 0,0-1 1 0 0,-1 0-1 0 0,1 1 1 0 0,0-1-1 0 0,0 0 1 0 0,-1 0-1 0 0,1 0 1 0 0,-1 1-1 0 0,1-1 1 0 0,0 0-1 0 0,-1 0 1 0 0,1 0-1 0 0,-1 1 1 0 0,-17 12 357 0 0,1 1 0 0 0,1 1 1 0 0,-26 31-1 0 0,34-36-266 0 0,1 0 1 0 0,0 0-1 0 0,0 0 1 0 0,1 1-1 0 0,1 0 0 0 0,0 0 1 0 0,0 0-1 0 0,-4 17 0 0 0,8-23-99 0 0,0 0-1 0 0,0 0 1 0 0,1 0-1 0 0,0 0 0 0 0,0 0 1 0 0,0-1-1 0 0,0 1 1 0 0,1 0-1 0 0,0 0 0 0 0,0 0 1 0 0,0 0-1 0 0,0-1 1 0 0,1 1-1 0 0,0 0 0 0 0,0-1 1 0 0,0 1-1 0 0,1-1 1 0 0,-1 0-1 0 0,1 0 0 0 0,5 6 1 0 0,-2-4-12 0 0,0-1 0 0 0,0 0 1 0 0,0-1-1 0 0,0 1 0 0 0,1-1 0 0 0,0-1 1 0 0,-1 1-1 0 0,1-1 0 0 0,1 0 0 0 0,-1-1 1 0 0,0 1-1 0 0,12 1 0 0 0,-6-2-8 0 0,0-1 0 0 0,-1 0 0 0 0,1 0 0 0 0,0-1 0 0 0,-1-1 0 0 0,1 0 0 0 0,0-1 0 0 0,-1-1 0 0 0,15-4 0 0 0,-21 6-21 0 0,0-1 1 0 0,0-1 0 0 0,-1 1-1 0 0,1-1 1 0 0,-1 0 0 0 0,1 0 0 0 0,-1-1-1 0 0,0 1 1 0 0,0-1 0 0 0,0 0 0 0 0,-1-1-1 0 0,0 1 1 0 0,0-1 0 0 0,0 0-1 0 0,0 0 1 0 0,-1 0 0 0 0,1 0 0 0 0,-1-1-1 0 0,-1 1 1 0 0,4-9 0 0 0,-5 9-22 0 0,0 0 0 0 0,0 0 1 0 0,-1-1-1 0 0,0 1 0 0 0,0 0 1 0 0,0 0-1 0 0,-1 0 0 0 0,0 0 1 0 0,0 0-1 0 0,0 0 0 0 0,0 0 1 0 0,-1 0-1 0 0,0 0 0 0 0,0 0 0 0 0,0 1 1 0 0,0-1-1 0 0,-1 1 0 0 0,0-1 1 0 0,-5-5-1 0 0,-6-7-27 0 0,0 1 0 0 0,-1 1 0 0 0,-19-16 0 0 0,25 24 59 0 0,0 0 0 0 0,0 0 0 0 0,-1 1 0 0 0,0 1 0 0 0,-16-8 0 0 0,21 11 5 0 0,0 0-1 0 0,0 0 1 0 0,0 1-1 0 0,-1 0 1 0 0,1 0-1 0 0,0 0 1 0 0,0 1-1 0 0,-1-1 1 0 0,1 1-1 0 0,0 0 1 0 0,-1 1-1 0 0,1-1 1 0 0,0 1 0 0 0,-5 2-1 0 0,7-2 3 0 0,1 0 0 0 0,0 0 0 0 0,0 0 0 0 0,-1 1 0 0 0,1-1 0 0 0,0 1 0 0 0,0-1 1 0 0,1 1-1 0 0,-1 0 0 0 0,0 0 0 0 0,1 0 0 0 0,-1 0 0 0 0,1 0 0 0 0,-1 0 0 0 0,1 0 0 0 0,0 1 0 0 0,0-1 0 0 0,0 0 0 0 0,0 1 0 0 0,0-1 0 0 0,1 0 0 0 0,-1 1 0 0 0,1-1 0 0 0,0 1 1 0 0,-1-1-1 0 0,1 1 0 0 0,0 0 0 0 0,0-1 0 0 0,2 5 0 0 0,-2-3 0 0 0,0 0 1 0 0,1 0-1 0 0,0 0 1 0 0,0-1-1 0 0,0 1 1 0 0,0 0-1 0 0,1 0 1 0 0,0-1-1 0 0,-1 1 1 0 0,1-1-1 0 0,1 0 0 0 0,-1 1 1 0 0,0-1-1 0 0,1 0 1 0 0,-1 0-1 0 0,1-1 1 0 0,0 1-1 0 0,6 4 1 0 0,-4-5 3 0 0,1 1 0 0 0,0-1 0 0 0,0 0 0 0 0,0-1 0 0 0,1 1 0 0 0,-1-1 1 0 0,0 0-1 0 0,0-1 0 0 0,1 0 0 0 0,-1 0 0 0 0,0 0 0 0 0,0-1 0 0 0,7-1 0 0 0,12-3-4 0 0,47-15-1 0 0,-41 10-4 0 0,75-28-7 0 0,-66 22 3 0 0,85-20-1 0 0,-124 35 11 0 0,0 1-1 0 0,0 0 0 0 0,1-1 1 0 0,-1 1-1 0 0,0 0 0 0 0,1 0 0 0 0,-1 0 1 0 0,0 0-1 0 0,1 0 0 0 0,-1 0 1 0 0,0 0-1 0 0,1 0 0 0 0,-1 1 1 0 0,0-1-1 0 0,1 0 0 0 0,-1 1 0 0 0,0-1 1 0 0,0 1-1 0 0,1-1 0 0 0,-1 1 1 0 0,0 0-1 0 0,0 0 0 0 0,0-1 1 0 0,0 1-1 0 0,0 0 0 0 0,0 0 0 0 0,2 2 1 0 0,-3-1-1 0 0,1 1 1 0 0,0-1 0 0 0,-1 0-1 0 0,1 0 1 0 0,-1 1 0 0 0,0-1-1 0 0,1 1 1 0 0,-1-1 0 0 0,0 0-1 0 0,-1 1 1 0 0,1-1-1 0 0,0 0 1 0 0,-1 1 0 0 0,1-1-1 0 0,-2 3 1 0 0,-44 178 28 0 0,46-182-28 0 0,-1 0 0 0 0,1 0 0 0 0,0 1 0 0 0,-1-1 0 0 0,1 0 0 0 0,0 1-1 0 0,0-1 1 0 0,0 0 0 0 0,0 1 0 0 0,0-1 0 0 0,0 0 0 0 0,0 1 0 0 0,1-1-1 0 0,-1 0 1 0 0,0 1 0 0 0,1-1 0 0 0,-1 0 0 0 0,1 0 0 0 0,-1 1 0 0 0,1-1 0 0 0,0 0-1 0 0,0 0 1 0 0,-1 0 0 0 0,1 0 0 0 0,0 0 0 0 0,0 0 0 0 0,1 1 0 0 0,0-2 0 0 0,-1 1 0 0 0,0-1 0 0 0,1 0 1 0 0,-1 0-1 0 0,0 0 0 0 0,1 0 1 0 0,-1 0-1 0 0,1 0 0 0 0,-1 0 1 0 0,0 0-1 0 0,1-1 0 0 0,-1 1 0 0 0,0-1 1 0 0,0 1-1 0 0,1-1 0 0 0,-1 1 1 0 0,0-1-1 0 0,0 0 0 0 0,0 1 1 0 0,1-1-1 0 0,-1 0 0 0 0,0 0 1 0 0,0 0-1 0 0,0 0 0 0 0,0 0 0 0 0,1-2 1 0 0,33-32-15 0 0,-12 13-24 0 0,27-35 1 0 0,-36 38 23 0 0,19-24-29 0 0,-31 40 37 0 0,0 1 1 0 0,1-1-1 0 0,-1 1 1 0 0,1-1-1 0 0,0 1 0 0 0,0 0 1 0 0,0 0-1 0 0,0 1 1 0 0,0-1-1 0 0,0 1 0 0 0,7-3 1 0 0,-9 4 4 0 0,0 0 1 0 0,0 0-1 0 0,0 0 0 0 0,1 0 1 0 0,-1 1-1 0 0,0-1 1 0 0,0 0-1 0 0,0 1 0 0 0,1-1 1 0 0,-1 0-1 0 0,0 1 1 0 0,0 0-1 0 0,0-1 0 0 0,0 1 1 0 0,0-1-1 0 0,0 1 1 0 0,0 0-1 0 0,0 0 0 0 0,0 0 1 0 0,0 0-1 0 0,0 0 1 0 0,-1 0-1 0 0,1 0 1 0 0,0 0-1 0 0,-1 0 0 0 0,1 0 1 0 0,-1 0-1 0 0,1 0 1 0 0,-1 0-1 0 0,1 0 0 0 0,-1 1 1 0 0,1 1-1 0 0,1 6 5 0 0,1 0-1 0 0,1 20 0 0 0,-3-24-6 0 0,0 5 9 0 0,1 0 0 0 0,0-1 0 0 0,0 0 0 0 0,1 1 1 0 0,0-1-1 0 0,1 0 0 0 0,0 0 0 0 0,9 14 0 0 0,-11-20-5 0 0,0-1 0 0 0,0 0 0 0 0,0 0 0 0 0,0 0 0 0 0,0 0-1 0 0,0 0 1 0 0,1 0 0 0 0,-1 0 0 0 0,1-1 0 0 0,-1 1 0 0 0,1-1 0 0 0,0 0-1 0 0,-1 1 1 0 0,1-1 0 0 0,0-1 0 0 0,0 1 0 0 0,0 0 0 0 0,0-1 0 0 0,-1 1-1 0 0,1-1 1 0 0,0 0 0 0 0,0 0 0 0 0,0 0 0 0 0,0 0 0 0 0,0-1 0 0 0,0 1 0 0 0,0-1-1 0 0,0 0 1 0 0,0 0 0 0 0,-1 0 0 0 0,1 0 0 0 0,5-3 0 0 0,-1 0-78 0 0,1 0 1 0 0,-1 0 0 0 0,0-1 0 0 0,0 0-1 0 0,-1 0 1 0 0,1-1 0 0 0,-1 0 0 0 0,0 0-1 0 0,-1 0 1 0 0,1-1 0 0 0,-1 0 0 0 0,-1 0-1 0 0,1 0 1 0 0,-1-1 0 0 0,0 1 0 0 0,-1-1-1 0 0,0 0 1 0 0,0 0 0 0 0,2-13 0 0 0,0-5-137 0 0,-2 0 1 0 0,0 0-1 0 0,-2 0 1 0 0,-1 0 0 0 0,-3-29-1 0 0,1 25 166 0 0,-10-44 0 0 0,10 64 30 0 0,-1 0 1 0 0,0 0 0 0 0,0 1 0 0 0,-1-1 0 0 0,-1 1 0 0 0,1-1-1 0 0,-12-15 1 0 0,15 25 14 0 0,1-1 0 0 0,0 1 0 0 0,0 0 0 0 0,-1 0 1 0 0,1 0-1 0 0,0 0 0 0 0,-1 0 0 0 0,1-1 0 0 0,0 1 0 0 0,-1 0 0 0 0,1 0 0 0 0,0 0 0 0 0,0 0 0 0 0,-1 0 0 0 0,1 0 0 0 0,0 0 0 0 0,-1 0 1 0 0,1 0-1 0 0,0 0 0 0 0,-1 1 0 0 0,1-1 0 0 0,0 0 0 0 0,-1 0 0 0 0,1 0 0 0 0,0 0 0 0 0,0 0 0 0 0,-1 1 0 0 0,1-1 0 0 0,0 0 1 0 0,-1 0-1 0 0,1 0 0 0 0,0 1 0 0 0,0-1 0 0 0,0 0 0 0 0,-1 0 0 0 0,1 1 0 0 0,0-1 0 0 0,0 0 0 0 0,0 0 0 0 0,0 1 0 0 0,-1-1 0 0 0,1 0 1 0 0,0 1-1 0 0,0-1 0 0 0,0 0 0 0 0,0 1 0 0 0,0-1 0 0 0,-7 17 0 0 0,1 15 181 0 0,1 0-1 0 0,-1 66 1 0 0,6-81-67 0 0,1 1-1 0 0,1 0 1 0 0,0-1 0 0 0,2 1 0 0 0,0-1-1 0 0,1 0 1 0 0,8 19 0 0 0,-2-11 7 0 0,-6-11-86 0 0,1 0-1 0 0,0-1 0 0 0,1 0 0 0 0,0 0 1 0 0,1-1-1 0 0,11 13 0 0 0,-17-23-35 0 0,0 0 0 0 0,0 0 1 0 0,1 0-1 0 0,-1 0 0 0 0,1 0 0 0 0,0-1 1 0 0,-1 1-1 0 0,1-1 0 0 0,0 0 0 0 0,0 0 1 0 0,0 0-1 0 0,0 0 0 0 0,0 0 0 0 0,0-1 0 0 0,0 1 1 0 0,3-1-1 0 0,-1 0-60 0 0,0 0 0 0 0,1-1 0 0 0,-1 1-1 0 0,0-1 1 0 0,0 0 0 0 0,0-1 0 0 0,-1 1 0 0 0,1-1 0 0 0,5-3 0 0 0,-2 1-143 0 0,0 0 0 0 0,-1-1-1 0 0,0 0 1 0 0,0 0 0 0 0,-1-1 0 0 0,1 1 0 0 0,-1-1 0 0 0,-1-1-1 0 0,1 1 1 0 0,-1-1 0 0 0,7-11 0 0 0,-5 0 81 0 0,0 0 0 0 0,-1-1 1 0 0,-1 0-1 0 0,-1 1 0 0 0,0-2 0 0 0,-2 1 0 0 0,0 0 1 0 0,-1-25-1 0 0,0 42 484 0 0,2 10 27 0 0,1 13 229 0 0,-1 22 278 0 0,-3-29-771 0 0,0 0 0 0 0,2 0-1 0 0,-1-1 1 0 0,2 1 0 0 0,0-1 0 0 0,0 1 0 0 0,1-1 0 0 0,11 24 0 0 0,-13-35-103 0 0,0 1-1 0 0,0-1 1 0 0,0 0 0 0 0,0 0-1 0 0,0 0 1 0 0,0 0 0 0 0,1 0-1 0 0,-1 0 1 0 0,1-1 0 0 0,-1 1-1 0 0,1-1 1 0 0,-1 0 0 0 0,1 0-1 0 0,0 0 1 0 0,0 0 0 0 0,0 0-1 0 0,0 0 1 0 0,0-1 0 0 0,-1 0-1 0 0,1 1 1 0 0,0-1 0 0 0,0 0-1 0 0,0 0 1 0 0,0-1 0 0 0,0 1 0 0 0,0-1-1 0 0,3 0 1 0 0,4-1-54 0 0,-1-1 0 0 0,1 1 1 0 0,-1-2-1 0 0,0 1 0 0 0,0-1 1 0 0,0-1-1 0 0,8-5 0 0 0,-11 6-50 0 0,0-1 0 0 0,0 0-1 0 0,0 0 1 0 0,-1 0 0 0 0,0 0 0 0 0,0-1-1 0 0,0 0 1 0 0,6-12 0 0 0,-9 14 61 0 0,0 0 0 0 0,0 0 0 0 0,0 0 0 0 0,0-1 0 0 0,-1 1 0 0 0,0-1-1 0 0,0 0 1 0 0,0 1 0 0 0,-1-1 0 0 0,1 1 0 0 0,-1-1 0 0 0,0 0 0 0 0,-1 1 0 0 0,1-1 0 0 0,-2-7 0 0 0,0 3-81 0 0,0-1 0 0 0,-1 1 0 0 0,0 0 0 0 0,-1 0 0 0 0,0 0 1 0 0,0 0-1 0 0,-1 1 0 0 0,0 0 0 0 0,-7-9 0 0 0,12 16 27 0 0,0 1 0 0 0,-1-1 0 0 0,1 1 1 0 0,-1-1-1 0 0,1 1 0 0 0,-1-1 0 0 0,1 1 0 0 0,-1 0 0 0 0,1-1 1 0 0,-1 1-1 0 0,1 0 0 0 0,-1-1 0 0 0,1 1 0 0 0,-1 0 0 0 0,0 0 0 0 0,1-1 1 0 0,-1 1-1 0 0,1 0 0 0 0,-1 0 0 0 0,0 0 0 0 0,1 0 0 0 0,-1 0 0 0 0,0 0 1 0 0,1 0-1 0 0,-1 0 0 0 0,1 0 0 0 0,-1 0 0 0 0,0 0 0 0 0,1 1 1 0 0,-1-1-1 0 0,1 0 0 0 0,-1 0 0 0 0,0 1 0 0 0,1-1 0 0 0,-1 0 0 0 0,1 1 1 0 0,-1-1-1 0 0,1 0 0 0 0,-1 1 0 0 0,1-1 0 0 0,-1 1 0 0 0,1-1 0 0 0,0 1 1 0 0,-1-1-1 0 0,1 1 0 0 0,-1-1 0 0 0,1 1 0 0 0,0-1 0 0 0,0 1 1 0 0,-1-1-1 0 0,1 1 0 0 0,0 1 0 0 0,-4 2-808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0.732"/>
    </inkml:context>
    <inkml:brush xml:id="br0">
      <inkml:brushProperty name="width" value="0.05" units="cm"/>
      <inkml:brushProperty name="height" value="0.05" units="cm"/>
      <inkml:brushProperty name="color" value="#E71224"/>
    </inkml:brush>
  </inkml:definitions>
  <inkml:trace contextRef="#ctx0" brushRef="#br0">17 37 6313 0 0,'-6'-10'248'0'0,"0"3"-204"0"0,1-3 4 0 0,10 4 32 0 0,-8 5-20 0 0,6-2 8 0 0,-6 6 56 0 0,3-2-320 0 0,3 2 180 0 0,3 0 8 0 0,-4 2-168 0 0,7-2-160 0 0,-3 3-220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1.134"/>
    </inkml:context>
    <inkml:brush xml:id="br0">
      <inkml:brushProperty name="width" value="0.05" units="cm"/>
      <inkml:brushProperty name="height" value="0.05" units="cm"/>
      <inkml:brushProperty name="color" value="#E71224"/>
    </inkml:brush>
  </inkml:definitions>
  <inkml:trace contextRef="#ctx0" brushRef="#br0">9 8 6753 0 0,'0'0'3'0'0,"0"0"0"0"0,-1 0 1 0 0,1 0-1 0 0,-1 0 0 0 0,1 0 1 0 0,0 0-1 0 0,-1 1 0 0 0,1-1 1 0 0,0 0-1 0 0,-1 0 0 0 0,1 0 1 0 0,-1 0-1 0 0,1 1 1 0 0,0-1-1 0 0,-1 0 0 0 0,1 0 1 0 0,0 0-1 0 0,0 1 0 0 0,-1-1 1 0 0,1 0-1 0 0,0 1 0 0 0,0-1 1 0 0,-1 0-1 0 0,1 1 0 0 0,0-1 1 0 0,3 10 953 0 0,1-1-534 0 0,-1-2 24 0 0,0 0-105 0 0,0-1-1 0 0,0 1 0 0 0,1-1 0 0 0,5 7 1 0 0,1 3-232 0 0,-1-1 1 0 0,0 2-1 0 0,-2-1 1 0 0,1 1 0 0 0,-2 0-1 0 0,0 1 1 0 0,3 20-1 0 0,-7-31-101 0 0,1 6-29 0 0,0-10 42 0 0,2-12-36 0 0,0 0 1 0 0,1 0-1 0 0,0 1 1 0 0,13-16-1 0 0,10-13 13 0 0,-19 21 3 0 0,1-2-11 0 0,1 1 0 0 0,17-20 1 0 0,-26 34 6 0 0,0 0 0 0 0,0 0 0 0 0,0 0 0 0 0,1 0 0 0 0,-1 0 0 0 0,1 1 0 0 0,-1-1 0 0 0,1 1 0 0 0,0 0 0 0 0,0 0 0 0 0,0 0 0 0 0,0 1 0 0 0,0-1 0 0 0,1 1 0 0 0,-1 0 0 0 0,8-1 0 0 0,-10 3 8 0 0,1-1 0 0 0,-1 0 0 0 0,0 1 0 0 0,1-1 0 0 0,-1 1 0 0 0,0 0 0 0 0,0 0 0 0 0,1-1 0 0 0,-1 2 0 0 0,0-1 0 0 0,0 0 0 0 0,0 0 0 0 0,0 1 0 0 0,0-1 0 0 0,-1 1 0 0 0,1-1 0 0 0,0 1 0 0 0,-1 0 0 0 0,1 0 0 0 0,-1 0 0 0 0,0 0 0 0 0,1 0 0 0 0,-1 0 0 0 0,0 0 0 0 0,0 0 0 0 0,0 0 0 0 0,-1 1 0 0 0,1-1 0 0 0,0 4 0 0 0,3 8 194 0 0,-2 0-1 0 0,0 0 1 0 0,0 25 0 0 0,-1-24 35 0 0,-1-7-153 0 0,1 1 1 0 0,0-1-1 0 0,1 0 1 0 0,0 0-1 0 0,0 1 0 0 0,0-1 1 0 0,1-1-1 0 0,0 1 1 0 0,5 7-1 0 0,-6-11-74 0 0,0-1-1 0 0,1 0 1 0 0,-1 0 0 0 0,1 0-1 0 0,-1 0 1 0 0,1 0-1 0 0,0 0 1 0 0,1-1 0 0 0,-1 0-1 0 0,0 1 1 0 0,1-1-1 0 0,-1 0 1 0 0,1-1 0 0 0,-1 1-1 0 0,1-1 1 0 0,0 1-1 0 0,0-1 1 0 0,0 0 0 0 0,0 0-1 0 0,5 0 1 0 0,1-1-10 0 0,1 0 0 0 0,0-1 1 0 0,-1 0-1 0 0,1 0 0 0 0,-1-1 0 0 0,1-1 0 0 0,-1 1 1 0 0,0-2-1 0 0,10-4 0 0 0,-7 3-6 0 0,-1-1 1 0 0,-1-1-1 0 0,1 0 0 0 0,-1 0 1 0 0,0-1-1 0 0,16-16 1 0 0,-18 15-9 0 0,-1-1 1 0 0,-1 1-1 0 0,1-2 1 0 0,-2 1-1 0 0,1-1 1 0 0,-1 0-1 0 0,-1 0 1 0 0,0 0-1 0 0,-1-1 1 0 0,0 0-1 0 0,-1 0 1 0 0,0 0-1 0 0,-1 0 1 0 0,0 0-1 0 0,0-14 1 0 0,-2 25 15 0 0,0-1 1 0 0,0 1-1 0 0,0 0 1 0 0,0-1-1 0 0,0 1 1 0 0,0 0-1 0 0,0-1 1 0 0,0 1-1 0 0,-1 0 1 0 0,1 0-1 0 0,0-1 1 0 0,-1 1-1 0 0,1 0 1 0 0,-1 0-1 0 0,0 0 1 0 0,1-1-1 0 0,-1 1 1 0 0,0 0-1 0 0,0 0 1 0 0,0 0-1 0 0,1 0 1 0 0,-1 0-1 0 0,0 1 1 0 0,-2-2-1 0 0,1 1 11 0 0,1 1-1 0 0,-1-1 0 0 0,0 1 0 0 0,1 0 0 0 0,-1 0 0 0 0,0 0 1 0 0,1 0-1 0 0,-1 0 0 0 0,0 0 0 0 0,1 0 0 0 0,-1 0 0 0 0,0 1 1 0 0,1-1-1 0 0,-1 1 0 0 0,0-1 0 0 0,-1 2 0 0 0,-5 2 100 0 0,0 0-1 0 0,0 1 1 0 0,0 0-1 0 0,1 0 1 0 0,-12 11-1 0 0,8-5 184 0 0,1-1 0 0 0,-12 17 0 0 0,20-24-211 0 0,-1 1 1 0 0,1 0 0 0 0,0 0-1 0 0,0 0 1 0 0,0 0 0 0 0,0 0-1 0 0,1 1 1 0 0,0-1 0 0 0,0 0 0 0 0,0 1-1 0 0,0-1 1 0 0,0 5 0 0 0,1-5-17 0 0,0 1 1 0 0,0-1 0 0 0,0 0 0 0 0,0 0-1 0 0,1 0 1 0 0,0 0 0 0 0,0 0-1 0 0,0 0 1 0 0,0 0 0 0 0,1 0-1 0 0,-1-1 1 0 0,1 1 0 0 0,0 0 0 0 0,0-1-1 0 0,0 1 1 0 0,1-1 0 0 0,-1 0-1 0 0,1 0 1 0 0,0 0 0 0 0,-1 0 0 0 0,2 0-1 0 0,-1-1 1 0 0,5 4 0 0 0,7 3-7 0 0,0-1 1 0 0,1 0 0 0 0,1-1 0 0 0,-1-1 0 0 0,1 0 0 0 0,0-2 0 0 0,20 4 0 0 0,-5-3-1068 0 0,0-2 1 0 0,0-1 0 0 0,34-2-1 0 0,-38-4-859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3.327"/>
    </inkml:context>
    <inkml:brush xml:id="br0">
      <inkml:brushProperty name="width" value="0.05" units="cm"/>
      <inkml:brushProperty name="height" value="0.05" units="cm"/>
      <inkml:brushProperty name="color" value="#E71224"/>
    </inkml:brush>
  </inkml:definitions>
  <inkml:trace contextRef="#ctx0" brushRef="#br0">16 17 7453 0 0,'-15'-17'2225'0'0,"43"27"87"0"0,-1-5-1841 0 0,0-2 1 0 0,0 0-1 0 0,1-2 1 0 0,41-3-1 0 0,220-12-150 0 0,-281 15-514 0 0,-25 1-490 0 0,-26 2-1136 0 0,19-2 571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4.667"/>
    </inkml:context>
    <inkml:brush xml:id="br0">
      <inkml:brushProperty name="width" value="0.05" units="cm"/>
      <inkml:brushProperty name="height" value="0.05" units="cm"/>
      <inkml:brushProperty name="color" value="#E71224"/>
    </inkml:brush>
  </inkml:definitions>
  <inkml:trace contextRef="#ctx0" brushRef="#br0">13 39 6313 0 0,'-1'-1'94'0'0,"0"1"1"0"0,0-1 0 0 0,0 0 0 0 0,1 0 0 0 0,-1 0 0 0 0,0 0 0 0 0,0 0-1 0 0,1 0 1 0 0,-1 0 0 0 0,0 0 0 0 0,1 0 0 0 0,-1 0 0 0 0,1 0 0 0 0,-1 0-1 0 0,1 0 1 0 0,0 0 0 0 0,0 0 0 0 0,-1-1 0 0 0,1 1 0 0 0,0 0 0 0 0,0 0 0 0 0,0 0-1 0 0,0-2 1 0 0,0 2-49 0 0,0 1 1 0 0,0-1-1 0 0,0 1 0 0 0,0 0 0 0 0,0-1 0 0 0,0 1 0 0 0,0-1 0 0 0,0 1 1 0 0,0-1-1 0 0,0 1 0 0 0,0 0 0 0 0,0-1 0 0 0,0 1 0 0 0,1-1 0 0 0,-1 1 1 0 0,0 0-1 0 0,0-1 0 0 0,0 1 0 0 0,1-1 0 0 0,-1 1 0 0 0,0 0 0 0 0,0-1 0 0 0,1 1 1 0 0,-1 0-1 0 0,0 0 0 0 0,1-1 0 0 0,-1 1 0 0 0,0 0 0 0 0,1-1 0 0 0,-1 1 1 0 0,0 0-1 0 0,1 0 0 0 0,-1 0 0 0 0,1 0 0 0 0,-1-1 0 0 0,0 1 0 0 0,1 0 1 0 0,-1 0-1 0 0,1 0 0 0 0,-1 0 0 0 0,1 0 0 0 0,-1 0 0 0 0,0 0 0 0 0,1 0 1 0 0,-1 0-1 0 0,1 0 0 0 0,-1 0 0 0 0,1 0 0 0 0,-1 1 0 0 0,0-1 0 0 0,1 0 1 0 0,-1 0-1 0 0,1 0 0 0 0,-1 0 0 0 0,0 1 0 0 0,1-1 0 0 0,-1 0 0 0 0,0 0 1 0 0,1 1-1 0 0,-1-1 0 0 0,0 0 0 0 0,0 1 0 0 0,1-1 0 0 0,-1 1 0 0 0,5 4 22 0 0,0-1 0 0 0,-1 1 0 0 0,0 1-1 0 0,0-1 1 0 0,-1 0 0 0 0,1 1 0 0 0,-1 0-1 0 0,-1 0 1 0 0,1 0 0 0 0,-1 0-1 0 0,0 0 1 0 0,2 11 0 0 0,1 10-86 0 0,3 47 0 0 0,-7-47-7 0 0,4 37-1856 0 0,-6 89 0 0 0,0-126 680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5.021"/>
    </inkml:context>
    <inkml:brush xml:id="br0">
      <inkml:brushProperty name="width" value="0.05" units="cm"/>
      <inkml:brushProperty name="height" value="0.05" units="cm"/>
      <inkml:brushProperty name="color" value="#E71224"/>
    </inkml:brush>
  </inkml:definitions>
  <inkml:trace contextRef="#ctx0" brushRef="#br0">68 189 7581 0 0,'-11'-16'-46'0'0,"3"6"145"0"0,1 0 1 0 0,0 0-1 0 0,1-1 0 0 0,0 0 0 0 0,1 0 1 0 0,0 0-1 0 0,-7-24 0 0 0,12 33-47 0 0,0 0 0 0 0,-1 0 0 0 0,1 0 1 0 0,0 0-1 0 0,0 0 0 0 0,0 0 0 0 0,0 0 0 0 0,1 0 0 0 0,-1 0 0 0 0,0 0 0 0 0,1 0 0 0 0,0 0 0 0 0,-1 0 0 0 0,1 0 0 0 0,0 0 0 0 0,0 1 0 0 0,0-1 0 0 0,0 0 0 0 0,0 0 0 0 0,3-2 0 0 0,-2 2-19 0 0,1 0 0 0 0,0 0 0 0 0,-1 0 0 0 0,1 1 0 0 0,0-1 0 0 0,0 1 0 0 0,0-1 1 0 0,0 1-1 0 0,1 0 0 0 0,-1 0 0 0 0,5 0 0 0 0,4-1-25 0 0,0 1-1 0 0,-1 1 1 0 0,1 0-1 0 0,0 1 1 0 0,-1 0 0 0 0,16 4-1 0 0,27 8 30 0 0,81 30-1 0 0,-107-32-19 0 0,0 2 1 0 0,-1 1-1 0 0,0 1 0 0 0,35 26 0 0 0,-54-34-5 0 0,0 0 0 0 0,-1 0 0 0 0,1 1 0 0 0,-1-1 0 0 0,-1 2 0 0 0,1-1 0 0 0,-2 1 0 0 0,1 0 0 0 0,-1 0 0 0 0,0 0 0 0 0,6 19 0 0 0,-9-22 7 0 0,-1 1 1 0 0,1-1-1 0 0,-1 1 0 0 0,0 0 0 0 0,-1-1 1 0 0,1 1-1 0 0,-1 0 0 0 0,-1 0 0 0 0,1-1 1 0 0,-1 1-1 0 0,0 0 0 0 0,-1-1 0 0 0,0 1 1 0 0,0-1-1 0 0,0 1 0 0 0,0-1 1 0 0,-1 0-1 0 0,0 0 0 0 0,-6 7 0 0 0,0-2 9 0 0,0 0 0 0 0,-1-1 0 0 0,0 0-1 0 0,0-1 1 0 0,-1 0 0 0 0,-1-1 0 0 0,1 0-1 0 0,-1-1 1 0 0,-21 9 0 0 0,12-6-169 0 0,-1-1 0 0 0,0-2 0 0 0,0 0 0 0 0,-46 7 1 0 0,65-13 19 0 0,0-1 1 0 0,0 1 0 0 0,-1-1 0 0 0,1 0 0 0 0,0 0 0 0 0,-1 0 0 0 0,1 0-1 0 0,0 0 1 0 0,-1-1 0 0 0,1 0 0 0 0,0 1 0 0 0,0-1 0 0 0,-1 0-1 0 0,1-1 1 0 0,0 1 0 0 0,0-1 0 0 0,0 1 0 0 0,-2-3 0 0 0,-1-5-786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16.759"/>
    </inkml:context>
    <inkml:brush xml:id="br0">
      <inkml:brushProperty name="width" value="0.05" units="cm"/>
      <inkml:brushProperty name="height" value="0.05" units="cm"/>
      <inkml:brushProperty name="color" value="#FFC114"/>
    </inkml:brush>
  </inkml:definitions>
  <inkml:trace contextRef="#ctx0" brushRef="#br0">42 111 24575,'-3'-4'0,"0"-1"0,0 1 0,0-1 0,1 0 0,-1 0 0,1 0 0,-1-7 0,-5-7 0,6 15 0,1 1 0,-1 0 0,1 1 0,0-1 0,0 0 0,0 0 0,0 0 0,0 0 0,1 0 0,0 0 0,-1 0 0,1-4 0,0 7 0,0-1 0,0 1 0,1 0 0,-1 0 0,0 0 0,0 0 0,0-1 0,0 1 0,0 0 0,0 0 0,1 0 0,-1 0 0,0 0 0,0 0 0,0-1 0,0 1 0,1 0 0,-1 0 0,0 0 0,0 0 0,0 0 0,0 0 0,1 0 0,-1 0 0,0 0 0,0 0 0,0 0 0,1 0 0,-1 0 0,0 0 0,0 0 0,0 0 0,0 0 0,1 0 0,-1 0 0,0 0 0,0 0 0,0 0 0,1 0 0,-1 1 0,0-1 0,0 0 0,0 0 0,0 0 0,0 0 0,1 0 0,-1 0 0,0 1 0,0-1 0,0 0 0,0 0 0,0 0 0,0 0 0,0 1 0,0-1 0,1 0 0,-1 0 0,0 0 0,0 0 0,0 1 0,0-1 0,8 13 0,6 18 0,-1 1 0,-1 1 0,-2 0 0,-2 1 0,-1 0 0,4 46 0,-8-43 0,-3 50 0,1-101 0,2 0 0,-1 0 0,2 0 0,0 0 0,1 1 0,0-1 0,1 1 0,0 1 0,1-1 0,10-13 0,-16 24 0,1-1 0,0 1 0,0 0 0,-1 0 0,1 0 0,0 1 0,1-1 0,-1 0 0,0 1 0,0-1 0,1 1 0,-1 0 0,1 0 0,-1 0 0,1 0 0,0 0 0,-1 1 0,1-1 0,0 1 0,2-1 0,-1 2 0,-1-1 0,1 1 0,-1 0 0,0 0 0,1 0 0,-1 0 0,0 0 0,0 1 0,0 0 0,0-1 0,0 1 0,0 0 0,5 5 0,-1 0 0,-1 0 0,1 0 0,-1 1 0,0 0 0,-1 0 0,0 0 0,0 1 0,-1 0 0,0 0 0,3 12 0,-6-17 17,0 0 0,0 0 0,-1 0 1,1 0-1,-1 0 0,0 1 0,-1-1 0,1 0 0,0 0 0,-1 0 0,0 0 0,0 0 0,0 0 0,-1-1 0,1 1 0,-1 0 0,0-1 0,0 1 1,-4 5-1,3-7-86,1 1 1,0-1 0,-1 0 0,1 0-1,-1 0 1,0 0 0,0-1-1,0 1 1,0-1 0,0 1 0,0-1-1,0 0 1,0 0 0,0-1 0,-1 1-1,1-1 1,0 1 0,0-1 0,-1 0-1,1 0 1,0-1 0,-1 1-1,1-1 1,-6-1 0,-3-2-6758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5.390"/>
    </inkml:context>
    <inkml:brush xml:id="br0">
      <inkml:brushProperty name="width" value="0.05" units="cm"/>
      <inkml:brushProperty name="height" value="0.05" units="cm"/>
      <inkml:brushProperty name="color" value="#E71224"/>
    </inkml:brush>
  </inkml:definitions>
  <inkml:trace contextRef="#ctx0" brushRef="#br0">0 55 7549 0 0,'6'-2'-141'0'0,"-6"1"172"0"0,1 1 0 0 0,-1-1 0 0 0,1 1 0 0 0,-1 0 0 0 0,1-1 0 0 0,0 1-1 0 0,-1 0 1 0 0,1 0 0 0 0,-1-1 0 0 0,1 1 0 0 0,0 0 0 0 0,-1 0-1 0 0,1 0 1 0 0,-1 0 0 0 0,1 0 0 0 0,0 0 0 0 0,-1 0 0 0 0,1 0-1 0 0,0 0 1 0 0,-1 0 0 0 0,1 0 0 0 0,0 0 0 0 0,-1 0 0 0 0,1 0 0 0 0,-1 1-1 0 0,1-1 1 0 0,1 1 0 0 0,12 6 172 0 0,0 1 0 0 0,-1 1 0 0 0,0 0 0 0 0,0 1 1 0 0,-1 0-1 0 0,-1 1 0 0 0,1 0 0 0 0,-2 1 0 0 0,1 0 0 0 0,-2 0 0 0 0,0 1 0 0 0,0 1 0 0 0,-1 0 0 0 0,11 27 0 0 0,-18-37-202 0 0,0 0 0 0 0,0 1 0 0 0,0-1-1 0 0,-1 1 1 0 0,0-1 0 0 0,0 1-1 0 0,0-1 1 0 0,0 1 0 0 0,-1-1 0 0 0,0 1-1 0 0,0-1 1 0 0,0 1 0 0 0,0-1 0 0 0,-1 0-1 0 0,-2 6 1 0 0,3-8-5 0 0,0 0 0 0 0,0 0 0 0 0,1-1 0 0 0,-2 1 1 0 0,1-1-1 0 0,0 1 0 0 0,0-1 0 0 0,0 1 0 0 0,-1-1 0 0 0,1 0 0 0 0,0 1 1 0 0,-1-1-1 0 0,1 0 0 0 0,-1 0 0 0 0,0 0 0 0 0,1 0 0 0 0,-1 0 0 0 0,0-1 0 0 0,0 1 1 0 0,1 0-1 0 0,-1-1 0 0 0,0 1 0 0 0,0-1 0 0 0,0 0 0 0 0,0 0 0 0 0,0 0 0 0 0,0 0 1 0 0,1 0-1 0 0,-1 0 0 0 0,0 0 0 0 0,0 0 0 0 0,0-1 0 0 0,0 1 0 0 0,0-1 1 0 0,1 1-1 0 0,-1-1 0 0 0,0 0 0 0 0,-2-1 0 0 0,2 0-11 0 0,1 1 1 0 0,-1 0-1 0 0,1-1 0 0 0,0 0 1 0 0,-1 1-1 0 0,1-1 0 0 0,0 0 1 0 0,0 1-1 0 0,0-1 0 0 0,0 0 1 0 0,0 0-1 0 0,1 0 1 0 0,-1 0-1 0 0,1 0 0 0 0,-1 0 1 0 0,1 0-1 0 0,-1 0 0 0 0,1 0 1 0 0,0-4-1 0 0,0-3 7 0 0,0 1 0 0 0,0-1 0 0 0,3-12 0 0 0,2-7-19 0 0,2-1 1 0 0,17-48 0 0 0,-20 68 17 0 0,0 0 1 0 0,0 0 0 0 0,1 0 0 0 0,0 1-1 0 0,0 0 1 0 0,1 0 0 0 0,0 1-1 0 0,1-1 1 0 0,-1 1 0 0 0,1 1 0 0 0,1-1-1 0 0,9-6 1 0 0,-14 11 9 0 0,1 1 0 0 0,0-1 0 0 0,-1 0 0 0 0,1 1 0 0 0,0 0 0 0 0,0 0 0 0 0,0 0 0 0 0,6 0 0 0 0,-8 1 13 0 0,-1-1 0 0 0,1 1-1 0 0,0 0 1 0 0,-1 0 0 0 0,1 0 0 0 0,0 1-1 0 0,0-1 1 0 0,-1 0 0 0 0,1 1 0 0 0,-1-1-1 0 0,1 1 1 0 0,0-1 0 0 0,-1 1 0 0 0,1 0-1 0 0,-1 0 1 0 0,1 0 0 0 0,-1 0 0 0 0,0 0-1 0 0,1 0 1 0 0,-1 0 0 0 0,0 0 0 0 0,2 3-1 0 0,3 8 154 0 0,0 1-1 0 0,-1-1 1 0 0,0 2-1 0 0,-2-1 1 0 0,1 0 0 0 0,-2 1-1 0 0,3 22 1 0 0,1 6 92 0 0,12 113 46 0 0,-10-129-174 0 0,-8-24-285 0 0,1-1 1 0 0,-1 0-1 0 0,1 1 0 0 0,0-1 1 0 0,-1 0-1 0 0,1 0 1 0 0,0 0-1 0 0,0 1 0 0 0,0-1 1 0 0,0 0-1 0 0,0 0 0 0 0,0 0 1 0 0,0 0-1 0 0,0 0 1 0 0,0-1-1 0 0,3 2 0 0 0,0-1-1061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5.747"/>
    </inkml:context>
    <inkml:brush xml:id="br0">
      <inkml:brushProperty name="width" value="0.05" units="cm"/>
      <inkml:brushProperty name="height" value="0.05" units="cm"/>
      <inkml:brushProperty name="color" value="#E71224"/>
    </inkml:brush>
  </inkml:definitions>
  <inkml:trace contextRef="#ctx0" brushRef="#br0">22 38 8961 0 0,'-4'0'-148'0'0,"-1"-4"80"0"0,1 1 96 0 0,6-3 52 0 0,-6 2 60 0 0,2 1 24 0 0,2-1 172 0 0,-4-4 208 0 0,4 5-404 0 0,4 3-52 0 0,-4-2-112 0 0,0 4-152 0 0,6 6-200 0 0,-1-5-168 0 0,1-2-92 0 0,-2 3-308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6.212"/>
    </inkml:context>
    <inkml:brush xml:id="br0">
      <inkml:brushProperty name="width" value="0.05" units="cm"/>
      <inkml:brushProperty name="height" value="0.05" units="cm"/>
      <inkml:brushProperty name="color" value="#E71224"/>
    </inkml:brush>
  </inkml:definitions>
  <inkml:trace contextRef="#ctx0" brushRef="#br0">21 23 8729 0 0,'-20'0'12'0'0,"33"6"2105"0"0,-7-3-1955 0 0,0-1 1 0 0,-1 2-1 0 0,0-1 0 0 0,1 1 0 0 0,-1 0 0 0 0,-1 0 0 0 0,1 0 0 0 0,0 1 1 0 0,-1-1-1 0 0,4 7 0 0 0,-2-2-114 0 0,-1 0 0 0 0,0 1 0 0 0,0 0 1 0 0,-1-1-1 0 0,4 17 0 0 0,1 5 6 0 0,28 80 36 0 0,-36-110-91 0 0,-1 0 0 0 0,1 0-1 0 0,-1 0 1 0 0,1 0 0 0 0,0 1 0 0 0,-1-1 0 0 0,1 0-1 0 0,0 0 1 0 0,0 0 0 0 0,0-1 0 0 0,0 1-1 0 0,1 1 1 0 0,-1-2 0 0 0,-1 1-1 0 0,0-1 1 0 0,1 0-1 0 0,-1 0 1 0 0,1 0-1 0 0,-1 0 1 0 0,1 0-1 0 0,-1 0 1 0 0,1 1-1 0 0,-1-1 1 0 0,1 0-1 0 0,-1 0 1 0 0,1-1-1 0 0,-1 1 1 0 0,0 0-1 0 0,1 0 1 0 0,-1 0-1 0 0,1 0 1 0 0,-1 0-1 0 0,1 0 1 0 0,-1-1-1 0 0,1 1 1 0 0,2-3-33 0 0,0 1 0 0 0,0-1 0 0 0,-1 0 0 0 0,1 1 0 0 0,-1-1 0 0 0,4-6-1 0 0,-3 4-34 0 0,42-49-621 0 0,-31 39 514 0 0,0-1 0 0 0,14-23-1 0 0,-21 27 157 0 0,39-58-73 0 0,-41 63 90 0 0,0 0-1 0 0,1 1 1 0 0,0-1 0 0 0,0 2 0 0 0,0-1-1 0 0,1 1 1 0 0,9-7 0 0 0,-3 8-4 0 0,-10 11-7 0 0,-13 21-15 0 0,3-7 17 0 0,7-17-25 0 0,0-1-1 0 0,0 1 1 0 0,0 0 0 0 0,0-1 0 0 0,0 1-1 0 0,1 0 1 0 0,0-1 0 0 0,-1 1-1 0 0,1-1 1 0 0,1 1 0 0 0,-1-1-1 0 0,0 0 1 0 0,1 1 0 0 0,0-1-1 0 0,0 0 1 0 0,0 0 0 0 0,0 0 0 0 0,0 0-1 0 0,0 0 1 0 0,1-1 0 0 0,0 1-1 0 0,4 3 1 0 0,-1-2-56 0 0,1 0-1 0 0,0-1 1 0 0,-1 1-1 0 0,1-1 1 0 0,1-1 0 0 0,-1 1-1 0 0,0-1 1 0 0,1 0-1 0 0,13 1 1 0 0,-17-3 57 0 0,9 2-23 0 0,-1-1-1 0 0,1 0 1 0 0,-1-1 0 0 0,25-2 0 0 0,-27 1 53 0 0,-9 1 7 0 0,-1 1 0 0 0,1-1 0 0 0,0 0 0 0 0,-1 0 0 0 0,1 0 0 0 0,0 0 0 0 0,-1 0 0 0 0,1 0-1 0 0,-1 0 1 0 0,1 0 0 0 0,0 0 0 0 0,-1-1 0 0 0,1 1 0 0 0,-1 0 0 0 0,1 0 0 0 0,0 0 0 0 0,-1-1 0 0 0,1 1 0 0 0,-1 0 0 0 0,1-1 0 0 0,-1 1 0 0 0,1 0 0 0 0,-1-1 0 0 0,1 1 0 0 0,-1-1 0 0 0,1 1 0 0 0,-1-1 0 0 0,0 1 0 0 0,1-1 0 0 0,-1 1 0 0 0,0-1 0 0 0,1 1 0 0 0,-1-1 0 0 0,0 0 0 0 0,0 1 0 0 0,0-1 0 0 0,1 1 0 0 0,-1-2 0 0 0,5-9-1 0 0,0 0 1 0 0,1 0 0 0 0,0 1-1 0 0,0-1 1 0 0,1 1 0 0 0,17-17-1 0 0,-22 24 0 0 0,21-18 1 0 0,-19 19 25 0 0,-1-1 1 0 0,1 0 0 0 0,-1 0 0 0 0,0 0 0 0 0,0 0 0 0 0,0 0 0 0 0,0-1-1 0 0,-1 1 1 0 0,3-5 0 0 0,-4 7-13 0 0,-1 1-1 0 0,0 0 1 0 0,0-1-1 0 0,0 1 1 0 0,0 0-1 0 0,0-1 0 0 0,1 1 1 0 0,-1 0-1 0 0,0-1 1 0 0,0 1-1 0 0,0-1 1 0 0,0 1-1 0 0,0 0 1 0 0,0-1-1 0 0,0 1 1 0 0,0-1-1 0 0,0 1 1 0 0,0 0-1 0 0,-1-1 0 0 0,1 1 1 0 0,0 0-1 0 0,0-1 1 0 0,0 1-1 0 0,0 0 1 0 0,-1-1-1 0 0,1 1 1 0 0,0 0-1 0 0,0-1 1 0 0,0 1-1 0 0,-1 0 1 0 0,1 0-1 0 0,0-1 0 0 0,-1 1 1 0 0,-14-3 371 0 0,-16 8 73 0 0,17-2-345 0 0,1 1-1 0 0,0 1 1 0 0,0 0 0 0 0,0 1 0 0 0,1 0-1 0 0,-13 9 1 0 0,19-11-97 0 0,0 1-1 0 0,0 0 0 0 0,0 0 1 0 0,1 0-1 0 0,0 0 1 0 0,0 1-1 0 0,0 0 0 0 0,1 0 1 0 0,-1 0-1 0 0,2 1 1 0 0,-1-1-1 0 0,-5 15 0 0 0,6-13-10 0 0,1 0 0 0 0,0 1 0 0 0,0-1 0 0 0,0 1 0 0 0,1 0 0 0 0,0 15-1 0 0,1-21-5 0 0,1 0 0 0 0,-1 0 0 0 0,1 0 0 0 0,-1 0 0 0 0,1 0 0 0 0,0 0 0 0 0,0 0 0 0 0,0 0 0 0 0,1 0 0 0 0,-1 0 0 0 0,1 0 0 0 0,-1-1 0 0 0,1 1 0 0 0,0-1 0 0 0,0 1 0 0 0,0-1 0 0 0,1 0 0 0 0,-1 0 0 0 0,0 0 0 0 0,1 0 0 0 0,5 3 0 0 0,-2-2-160 0 0,0-1 0 0 0,0 1 0 0 0,1-1 0 0 0,-1-1-1 0 0,0 1 1 0 0,1-1 0 0 0,0-1 0 0 0,-1 1 0 0 0,1-1 0 0 0,-1 0 0 0 0,1 0 0 0 0,8-2 0 0 0,8-2-1030 0 0,-1-1 0 0 0,26-8 0 0 0,-24 5 230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6.537"/>
    </inkml:context>
    <inkml:brush xml:id="br0">
      <inkml:brushProperty name="width" value="0.05" units="cm"/>
      <inkml:brushProperty name="height" value="0.05" units="cm"/>
      <inkml:brushProperty name="color" value="#E71224"/>
    </inkml:brush>
  </inkml:definitions>
  <inkml:trace contextRef="#ctx0" brushRef="#br0">3 154 6313 0 0,'1'-26'51'0'0,"0"20"29"0"0,-1 0-1 0 0,0 0 1 0 0,0 1 0 0 0,0-1-1 0 0,-1 0 1 0 0,1 0-1 0 0,-3-7 1 0 0,2 12-53 0 0,1 1 0 0 0,0-1 0 0 0,0 1 0 0 0,0 0 0 0 0,0-1 1 0 0,0 1-1 0 0,0-1 0 0 0,0 1 0 0 0,0 0 0 0 0,0-1 0 0 0,0 1 0 0 0,0 0 1 0 0,0-1-1 0 0,0 1 0 0 0,1-1 0 0 0,-1 1 0 0 0,0 0 0 0 0,0-1 0 0 0,0 1 1 0 0,0 0-1 0 0,1-1 0 0 0,-1 1 0 0 0,0 0 0 0 0,0 0 0 0 0,1-1 0 0 0,-1 1 1 0 0,0 0-1 0 0,1-1 0 0 0,-1 1 0 0 0,1 0 0 0 0,14-6 528 0 0,19 6 252 0 0,-31 0-722 0 0,1 1 0 0 0,-1 0 0 0 0,0 0 0 0 0,0 0-1 0 0,0 0 1 0 0,0 0 0 0 0,0 1 0 0 0,-1-1 0 0 0,1 1 0 0 0,0 0 0 0 0,0 0-1 0 0,2 3 1 0 0,-1-1 6 0 0,-1 0-1 0 0,0 0 0 0 0,0 0 0 0 0,-1 1 1 0 0,1-1-1 0 0,-1 1 0 0 0,2 6 1 0 0,3 7 83 0 0,0 2 1 0 0,4 21-1 0 0,-10-34-165 0 0,0 0-1 0 0,0 0 0 0 0,0 0 1 0 0,-1 0-1 0 0,0 0 1 0 0,0-1-1 0 0,0 1 0 0 0,-1 0 1 0 0,-1 0-1 0 0,-1 7 1 0 0,3-13-7 0 0,-1 0 1 0 0,0 1-1 0 0,1-1 0 0 0,-1 0 1 0 0,0 0-1 0 0,0 0 1 0 0,0 0-1 0 0,0 0 0 0 0,0 0 1 0 0,0 0-1 0 0,0 0 1 0 0,0 0-1 0 0,0 0 0 0 0,0-1 1 0 0,-1 1-1 0 0,1 0 1 0 0,0-1-1 0 0,0 1 0 0 0,-1-1 1 0 0,1 1-1 0 0,0-1 1 0 0,-3 1-1 0 0,3-1-1 0 0,0 0 1 0 0,1 0-1 0 0,-1 0 1 0 0,0 0-1 0 0,0 0 1 0 0,0-1-1 0 0,1 1 0 0 0,-1 0 1 0 0,0 0-1 0 0,0 0 1 0 0,1-1-1 0 0,-1 1 0 0 0,0 0 1 0 0,0-1-1 0 0,1 1 1 0 0,-1-1-1 0 0,0 1 1 0 0,1-1-1 0 0,-1 1 0 0 0,1-1 1 0 0,-1 1-1 0 0,1-1 1 0 0,-1 0-1 0 0,1 1 0 0 0,-1-1 1 0 0,1 0-1 0 0,0 1 1 0 0,-1-1-1 0 0,1 0 1 0 0,0 0-1 0 0,-1 1 0 0 0,1-1 1 0 0,0 0-1 0 0,0 0 1 0 0,0 1-1 0 0,0-1 0 0 0,0 0 1 0 0,0 0-1 0 0,0 0 1 0 0,0-1-1 0 0,1-11-3 0 0,0 0-1 0 0,1 0 1 0 0,1 1-1 0 0,0-1 1 0 0,1 0-1 0 0,0 1 1 0 0,1 0-1 0 0,0 0 1 0 0,1 1-1 0 0,0-1 1 0 0,1 1-1 0 0,15-19 1 0 0,-16 21-7 0 0,2 1 1 0 0,-1 0-1 0 0,1 0 1 0 0,0 0-1 0 0,0 1 0 0 0,1 1 1 0 0,0-1-1 0 0,0 1 1 0 0,1 1-1 0 0,0 0 1 0 0,0 0-1 0 0,0 1 0 0 0,0 0 1 0 0,1 1-1 0 0,18-4 1 0 0,-26 7-138 0 0,1 0 1 0 0,-1 0-1 0 0,1 0 1 0 0,0 0-1 0 0,-1 0 1 0 0,1 1 0 0 0,-1 0-1 0 0,1 0 1 0 0,-1 0-1 0 0,1 0 1 0 0,-1 0-1 0 0,1 1 1 0 0,-1-1-1 0 0,0 1 1 0 0,0 0 0 0 0,0 0-1 0 0,0 0 1 0 0,0 0-1 0 0,0 1 1 0 0,-1-1-1 0 0,1 1 1 0 0,-1 0-1 0 0,0-1 1 0 0,1 1 0 0 0,1 4-1 0 0,2 2-897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7.761"/>
    </inkml:context>
    <inkml:brush xml:id="br0">
      <inkml:brushProperty name="width" value="0.05" units="cm"/>
      <inkml:brushProperty name="height" value="0.05" units="cm"/>
      <inkml:brushProperty name="color" value="#E71224"/>
    </inkml:brush>
  </inkml:definitions>
  <inkml:trace contextRef="#ctx0" brushRef="#br0">137 302 6721 0 0,'0'-5'19'0'0,"1"-1"0"0"0,1 1 0 0 0,-1 0 0 0 0,4-9 0 0 0,1-4 118 0 0,2-1 420 0 0,-6 17-514 0 0,-1 0 0 0 0,0-1 0 0 0,0 1 0 0 0,0 0 0 0 0,0-1 0 0 0,-1 1 0 0 0,1-1 1 0 0,-1 1-1 0 0,1-1 0 0 0,-1 1 0 0 0,0-4 0 0 0,0-19 238 0 0,-2 0 0 0 0,-1-1 1 0 0,-1 1-1 0 0,-8-30 1 0 0,12 54-247 0 0,0 1 1 0 0,0-1-1 0 0,0 0 1 0 0,0 0-1 0 0,0 0 1 0 0,-1 0-1 0 0,1 0 1 0 0,0 0 0 0 0,-1 0-1 0 0,1 1 1 0 0,-1-1-1 0 0,1 0 1 0 0,0 0-1 0 0,-1 1 1 0 0,0-1 0 0 0,1 0-1 0 0,-1 0 1 0 0,1 1-1 0 0,-2-2 1 0 0,-7 13 690 0 0,-1 3-556 0 0,-78 106 1130 0 0,84-115-1275 0 0,0 1-1 0 0,1 0 1 0 0,0 0 0 0 0,-1 1 0 0 0,2-1-1 0 0,-1 1 1 0 0,1-1 0 0 0,0 1-1 0 0,0 0 1 0 0,1 0 0 0 0,0 0-1 0 0,0 0 1 0 0,1 0 0 0 0,0 11-1 0 0,0-15-24 0 0,1 0 0 0 0,-1 0 0 0 0,1 0 0 0 0,-1 0 0 0 0,1 0 0 0 0,0 0 0 0 0,0-1 0 0 0,0 1 0 0 0,0 0 0 0 0,1 0 0 0 0,-1-1 0 0 0,1 1 1 0 0,0-1-1 0 0,0 1 0 0 0,0-1 0 0 0,0 0 0 0 0,0 0 0 0 0,0 1 0 0 0,0-2 0 0 0,1 1 0 0 0,-1 0 0 0 0,1 0 0 0 0,0-1 0 0 0,-1 1 0 0 0,1-1 0 0 0,0 0 0 0 0,0 0 0 0 0,0 0 0 0 0,0 0 0 0 0,-1-1 0 0 0,1 1 0 0 0,1-1 0 0 0,-1 1 0 0 0,0-1 0 0 0,4 0 0 0 0,-3-1-32 0 0,-1 1 1 0 0,0 0 0 0 0,1-1-1 0 0,-1 1 1 0 0,1-1 0 0 0,-1 0-1 0 0,0 0 1 0 0,0-1 0 0 0,0 1-1 0 0,0 0 1 0 0,0-1 0 0 0,0 0-1 0 0,0 0 1 0 0,3-2-1 0 0,2-3-154 0 0,-1-1 0 0 0,0 0 1 0 0,8-9-1 0 0,9-11-164 0 0,-18 22 324 0 0,-1-1 0 0 0,1 1 0 0 0,-1-1 1 0 0,0 0-1 0 0,-1 0 0 0 0,1 0 0 0 0,-2-1 0 0 0,1 0 0 0 0,-1 1 0 0 0,0-1 0 0 0,-1 0 0 0 0,1-1 0 0 0,1-14 0 0 0,-6 37-24 0 0,1-11 53 0 0,0 1 0 0 0,1-1 0 0 0,0 1 1 0 0,-1-1-1 0 0,1 1 0 0 0,0 0 0 0 0,1-1 1 0 0,-1 1-1 0 0,2 3 0 0 0,-2-5-2 0 0,1-1 0 0 0,-1 1 0 0 0,1-1 0 0 0,0 0 0 0 0,0 1 0 0 0,0-1-1 0 0,0 0 1 0 0,0 0 0 0 0,0 0 0 0 0,0 1 0 0 0,0-1 0 0 0,0 0 0 0 0,1 0 0 0 0,-1-1 0 0 0,0 1 0 0 0,1 0 0 0 0,-1 0 0 0 0,0-1-1 0 0,1 1 1 0 0,-1-1 0 0 0,1 1 0 0 0,-1-1 0 0 0,3 1 0 0 0,5 0 6 0 0,0 0-1 0 0,0 0 1 0 0,11-1-1 0 0,3 0 0 0 0,-15 0-60 0 0,0 0 0 0 0,-1 0 1 0 0,1-1-1 0 0,-1 0 0 0 0,1 0 0 0 0,-1-1 1 0 0,1 0-1 0 0,-1 0 0 0 0,8-4 0 0 0,-10 4 21 0 0,-1 0-1 0 0,0 0 0 0 0,1-1 0 0 0,-1 1 1 0 0,0-1-1 0 0,0 0 0 0 0,-1 0 0 0 0,1-1 1 0 0,0 1-1 0 0,-1-1 0 0 0,0 1 0 0 0,0-1 1 0 0,0 0-1 0 0,-1 0 0 0 0,4-6 1 0 0,-1-14 25 0 0,-5 23 8 0 0,0 0 0 0 0,0 0 0 0 0,0 0 0 0 0,0 0 1 0 0,0 0-1 0 0,0 0 0 0 0,0 0 0 0 0,0 0 0 0 0,0 1 0 0 0,0-1 0 0 0,-1 0 0 0 0,1 0 0 0 0,0 0 0 0 0,-1 0 0 0 0,1 0 0 0 0,-1 0 0 0 0,1 0 0 0 0,-1 1 0 0 0,1-1 0 0 0,-2-1 1 0 0,0 3 19 0 0,1 1 1 0 0,0 0-1 0 0,0 0 1 0 0,0 0 0 0 0,0 0-1 0 0,0 0 1 0 0,0 0-1 0 0,1 1 1 0 0,-2 3 0 0 0,-13 64 796 0 0,7-35-214 0 0,-7 65 0 0 0,-2 175 304 0 0,12-194-886 0 0,5-79-21 0 0,0-1 1 0 0,0 0-1 0 0,0 1 0 0 0,0-1 1 0 0,0 0-1 0 0,0 1 0 0 0,0-1 1 0 0,1 0-1 0 0,-1 0 0 0 0,0 1 1 0 0,1-1-1 0 0,-1 0 0 0 0,1 0 0 0 0,-1 1 1 0 0,2 1-1 0 0,-1-3 0 0 0,0 0-1 0 0,-1 0 1 0 0,1 0 0 0 0,0-1-1 0 0,0 1 1 0 0,-1 0 0 0 0,1 0-1 0 0,0 0 1 0 0,-1-1-1 0 0,1 1 1 0 0,0 0 0 0 0,-1-1-1 0 0,1 1 1 0 0,0-1 0 0 0,-1 1-1 0 0,1 0 1 0 0,-1-1 0 0 0,1 0-1 0 0,-1 1 1 0 0,1-1-1 0 0,-1 1 1 0 0,1-1 0 0 0,-1 1-1 0 0,0-1 1 0 0,1 0 0 0 0,-1 1-1 0 0,1-2 1 0 0,2-4-1 0 0,1 1 0 0 0,-1-1 0 0 0,-1 1 0 0 0,1-1 0 0 0,-1 0 0 0 0,0 0 0 0 0,0 0 0 0 0,-1 0 0 0 0,0 0 0 0 0,0 0 0 0 0,0-1 0 0 0,-1 1 0 0 0,1 0 0 0 0,-2-1 0 0 0,0-6 0 0 0,-3-10-9 0 0,0 0 1 0 0,-14-39-1 0 0,3 11 5 0 0,4 13 5 0 0,1-1 3 0 0,-8-46 0 0 0,17 74-2 0 0,-1 0-1 0 0,2-1 1 0 0,0 1-1 0 0,0 0 1 0 0,1 0 0 0 0,0 0-1 0 0,1 0 1 0 0,0 0-1 0 0,5-11 1 0 0,-6 18-1 0 0,1 0 1 0 0,0 0-1 0 0,0 0 0 0 0,0 1 1 0 0,0-1-1 0 0,1 1 0 0 0,0 0 1 0 0,-1-1-1 0 0,1 1 0 0 0,1 1 1 0 0,-1-1-1 0 0,0 0 0 0 0,0 1 1 0 0,1-1-1 0 0,0 1 1 0 0,-1 0-1 0 0,1 0 0 0 0,0 1 1 0 0,0-1-1 0 0,0 1 0 0 0,0 0 1 0 0,0 0-1 0 0,0 0 0 0 0,1 0 1 0 0,-1 1-1 0 0,0 0 0 0 0,5 0 1 0 0,-2 0-1 0 0,0 0 1 0 0,0 1-1 0 0,0 0 1 0 0,0 0-1 0 0,0 1 1 0 0,0 0-1 0 0,-1 0 1 0 0,1 1-1 0 0,-1 0 1 0 0,1 0-1 0 0,-1 0 1 0 0,0 1-1 0 0,0 0 1 0 0,0 0-1 0 0,8 8 1 0 0,-10-8 0 0 0,0 1 0 0 0,0-1 0 0 0,0 1 0 0 0,0 0 0 0 0,-1 0 0 0 0,0 0 0 0 0,0 1 0 0 0,0-1 0 0 0,-1 1 0 0 0,3 6 0 0 0,-5-9-1 0 0,1 0 0 0 0,-1 0 0 0 0,0 0 0 0 0,0 0 0 0 0,0 1 0 0 0,0-1 0 0 0,0 0 0 0 0,-1 0 0 0 0,1 0 0 0 0,-1 0 0 0 0,0 0 0 0 0,0 0 0 0 0,0 0 0 0 0,-1 0 0 0 0,1 0 0 0 0,0 0 0 0 0,-1 0 0 0 0,0-1 0 0 0,0 1 0 0 0,0-1 0 0 0,-3 4 0 0 0,-17 17 5 0 0,-1 0 1 0 0,-2-2 0 0 0,-44 32 0 0 0,51-39 61 0 0,10-6-230 0 0,8-8 150 0 0,0 0 0 0 0,0 0 0 0 0,0 0 0 0 0,0 0 0 0 0,0 0-1 0 0,0 0 1 0 0,0 0 0 0 0,0 0 0 0 0,-1 0 0 0 0,1 0 0 0 0,0 0 0 0 0,0 0 0 0 0,0 0-1 0 0,0 1 1 0 0,0-1 0 0 0,0 0 0 0 0,0 0 0 0 0,0 0 0 0 0,0 0 0 0 0,0 0 0 0 0,0 0-1 0 0,0 0 1 0 0,0 0 0 0 0,0 0 0 0 0,0 0 0 0 0,0 0 0 0 0,0 1 0 0 0,0-1 0 0 0,0 0-1 0 0,0 0 1 0 0,0 0 0 0 0,0 0 0 0 0,0 0 0 0 0,0 0 0 0 0,0 0 0 0 0,0 0-1 0 0,0 0 1 0 0,0 0 0 0 0,0 0 0 0 0,1 1 0 0 0,-1-1 0 0 0,0 0 0 0 0,0 0 0 0 0,0 0-1 0 0,0 0 1 0 0,0 0 0 0 0,0 0 0 0 0,0 0 0 0 0,0 0 0 0 0,0 0 0 0 0,0 0 0 0 0,0 0-1 0 0,0 0 1 0 0,0 0 0 0 0,1 0 0 0 0,-1 0 0 0 0,0 0 0 0 0,0 0 0 0 0,0 0 0 0 0,0 0-1 0 0,0 0 1 0 0,0 0 0 0 0,0 0 0 0 0,0 0 0 0 0,0 0 0 0 0,6-1-352 0 0,-2 0 1 0 0,1-1 0 0 0,0 0 0 0 0,0 0-1 0 0,6-3 1 0 0,-1 0-146 0 0,35-17-446 0 0,-1-1 0 0 0,-1-3-1 0 0,45-35 1 0 0,-82 57 1002 0 0,2-2 232 0 0,1-1-1 0 0,-1 2 1 0 0,1-1-1 0 0,19-8 1186 0 0,-28 15-1372 0 0,-1-1 1 0 0,1 0-1 0 0,-1 0 0 0 0,1 0 1 0 0,-1 0-1 0 0,1 0 0 0 0,-1 0 1 0 0,1 0-1 0 0,0 1 0 0 0,-1-1 1 0 0,1 0-1 0 0,-1 0 0 0 0,1 1 0 0 0,-1-1 1 0 0,1 0-1 0 0,0 1 0 0 0,-1-1 1 0 0,1 0-1 0 0,0 1 0 0 0,-1-1 1 0 0,1 0-1 0 0,0 1 0 0 0,0-1 1 0 0,-1 2-1 0 0,-1 14 237 0 0,2 0 0 0 0,0 1-1 0 0,0-1 1 0 0,1 0 0 0 0,1 1 0 0 0,9 30 0 0 0,0 12 267 0 0,-1 4-176 0 0,-4-35-278 0 0,-2 1 1 0 0,1 35-1 0 0,-5-49-91 0 0,-2-18-25 0 0,-1-31-21 0 0,1 18-11 0 0,-19-115-44 0 0,-8-59-1 0 0,28 165 47 0 0,0 0 1 0 0,1 0 0 0 0,2 0 0 0 0,0 0 0 0 0,10-39-1 0 0,-11 59 2 0 0,0-1 0 0 0,1 0 0 0 0,0 0 1 0 0,1 1-1 0 0,-1 0 0 0 0,1-1 0 0 0,6-8 0 0 0,-8 13 2 0 0,1-1 1 0 0,-1 1-1 0 0,1-1 1 0 0,-1 1-1 0 0,1 0 1 0 0,-1 0-1 0 0,1 0 1 0 0,0 0-1 0 0,0 0 1 0 0,-1 0-1 0 0,1 0 1 0 0,0 1-1 0 0,0-1 1 0 0,0 0-1 0 0,0 1 1 0 0,0 0 0 0 0,0-1-1 0 0,0 1 1 0 0,0 0-1 0 0,0 0 1 0 0,0 0-1 0 0,0 0 1 0 0,0 1-1 0 0,0-1 1 0 0,0 1-1 0 0,4 0 1 0 0,5 3-3 0 0,0 1 1 0 0,1 0 0 0 0,-2 1 0 0 0,1 0-1 0 0,-1 0 1 0 0,0 1 0 0 0,0 1-1 0 0,9 8 1 0 0,-7-5 15 0 0,-1 1 0 0 0,0 0 0 0 0,-1 0 0 0 0,0 1-1 0 0,13 23 1 0 0,-22-33 3 0 0,1 0 0 0 0,0 0 0 0 0,-1 0 0 0 0,0 0 0 0 0,0 0 0 0 0,0 0 0 0 0,0 0 0 0 0,0 0 0 0 0,-1 0 0 0 0,1 1 0 0 0,-1-1 0 0 0,0 0 0 0 0,0 4 0 0 0,-1-5-5 0 0,0 0 0 0 0,1 0 0 0 0,-1 0-1 0 0,0-1 1 0 0,0 1 0 0 0,0 0 0 0 0,0-1 0 0 0,0 1 0 0 0,-1-1-1 0 0,1 1 1 0 0,0-1 0 0 0,-1 0 0 0 0,1 1 0 0 0,-1-1-1 0 0,1 0 1 0 0,-1 0 0 0 0,0 0 0 0 0,1 0 0 0 0,-1 0 0 0 0,0-1-1 0 0,0 1 1 0 0,-3 1 0 0 0,-32 8-698 0 0,-62 11 0 0 0,63-15-230 0 0,-9 3-455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2.764"/>
    </inkml:context>
    <inkml:brush xml:id="br0">
      <inkml:brushProperty name="width" value="0.05" units="cm"/>
      <inkml:brushProperty name="height" value="0.05" units="cm"/>
      <inkml:brushProperty name="color" value="#E71224"/>
    </inkml:brush>
  </inkml:definitions>
  <inkml:trace contextRef="#ctx0" brushRef="#br0">34 40 8001 0 0,'-19'-22'428'0'0,"5"4"503"0"0,27 19 213 0 0,9 7-868 0 0,1-1 1 0 0,-1-2 0 0 0,1 0 0 0 0,40 2 0 0 0,92-5-569 0 0,-76-9-2253 0 0,-60 5 1335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5.257"/>
    </inkml:context>
    <inkml:brush xml:id="br0">
      <inkml:brushProperty name="width" value="0.05" units="cm"/>
      <inkml:brushProperty name="height" value="0.05" units="cm"/>
      <inkml:brushProperty name="color" value="#E71224"/>
    </inkml:brush>
  </inkml:definitions>
  <inkml:trace contextRef="#ctx0" brushRef="#br0">51 463 6689 0 0,'0'0'595'0'0,"-5"4"-296"0"0,0 1-133 0 0,-4 2-10 0 0,1 2 2814 0 0,6-4-2507 0 0,-2 17-53 0 0,3-16 1073 0 0,0 2-1336 0 0,-4 16-38 0 0,2-12-19 0 0,0 0 0 0 0,1 1 0 0 0,1-1-1 0 0,0 1 1 0 0,1 20 0 0 0,0-32-10 0 0,0 0-60 0 0,0-1-1 0 0,0 1 0 0 0,0-1 0 0 0,0 1 1 0 0,0 0-1 0 0,0-1 0 0 0,0 1 1 0 0,0 0-1 0 0,0-1 0 0 0,0 1 1 0 0,0-1-1 0 0,0 1 0 0 0,0 0 0 0 0,0-1 1 0 0,1 1-1 0 0,-1-1 0 0 0,0 1 1 0 0,0-1-1 0 0,1 1 0 0 0,-1-1 1 0 0,1 1-1 0 0,-1-1 0 0 0,0 1 0 0 0,1-1 1 0 0,-1 1-1 0 0,1-1 0 0 0,-1 1 1 0 0,1-1-1 0 0,-1 0 0 0 0,1 1 1 0 0,-1-1-1 0 0,1 0 0 0 0,-1 0 1 0 0,1 1-1 0 0,0-1 0 0 0,-1 0 0 0 0,1 0 1 0 0,-1 0-1 0 0,1 0 0 0 0,0 0 1 0 0,-1 1-1 0 0,1-1 0 0 0,-1 0 1 0 0,1-1-1 0 0,0 1 0 0 0,-1 0 0 0 0,1 0 1 0 0,0 0-1 0 0,10-4-17 0 0,-6 2-14 0 0,-1 1 1 0 0,0 0-1 0 0,0-1 0 0 0,0 1 0 0 0,1 1 1 0 0,-1-1-1 0 0,8 1 0 0 0,17-17-503 0 0,85-49 409 0 0,-85 49-3 0 0,-11-22 37 0 0,53-124 34 0 0,-67 153 36 0 0,0 0 1 0 0,-1 0-1 0 0,-1 0 1 0 0,2-12-1 0 0,-3 19 1 0 0,-1 0 1 0 0,0-1-1 0 0,-1 1 1 0 0,1 0-1 0 0,0 0 1 0 0,-1 0-1 0 0,-1-5 1 0 0,-2-8-2 0 0,-1-8 1 0 0,0-1 1 0 0,-18-45-1 0 0,19 59 3 0 0,-1 1 0 0 0,0-1-1 0 0,-1 1 1 0 0,0 1 0 0 0,0-1 0 0 0,-1 1 0 0 0,0 0 0 0 0,-16-14 0 0 0,20 20-3 0 0,0 0 0 0 0,-1 1 0 0 0,1 0 0 0 0,0 0 0 0 0,-1 0 0 0 0,0 0 0 0 0,0 0 0 0 0,1 1 0 0 0,-1-1 0 0 0,-5 0 0 0 0,7 2 1 0 0,0 0-1 0 0,0-1 1 0 0,0 1 0 0 0,0 0 0 0 0,0 1 0 0 0,0-1 0 0 0,0 0-1 0 0,0 0 1 0 0,0 1 0 0 0,0-1 0 0 0,0 1 0 0 0,0 0-1 0 0,1 0 1 0 0,-1-1 0 0 0,0 1 0 0 0,0 0 0 0 0,1 0 0 0 0,-1 1-1 0 0,0-1 1 0 0,1 0 0 0 0,-3 3 0 0 0,3-2 412 0 0,1 3-365 0 0,0 0 0 0 0,0 1 0 0 0,-1-1 1 0 0,1 0-1 0 0,-3 8 0 0 0,0 7 14 0 0,5 38 319 0 0,7 50-77 0 0,-8-97-217 0 0,0 0 0 0 0,1 0 0 0 0,0 0 0 0 0,1 0 0 0 0,0 0 1 0 0,1 0-1 0 0,0-1 0 0 0,9 17 0 0 0,1 0 97 0 0,64 118 97 0 0,-73-136-353 0 0,1-1 1 0 0,0 0-1 0 0,7 6 0 0 0,-13-14 70 0 0,2 2-394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5.676"/>
    </inkml:context>
    <inkml:brush xml:id="br0">
      <inkml:brushProperty name="width" value="0.05" units="cm"/>
      <inkml:brushProperty name="height" value="0.05" units="cm"/>
      <inkml:brushProperty name="color" value="#E71224"/>
    </inkml:brush>
  </inkml:definitions>
  <inkml:trace contextRef="#ctx0" brushRef="#br0">184 36 8661 0 0,'-3'-4'187'0'0,"-1"1"-1"0"0,0 0 1 0 0,0 0 0 0 0,0 0 0 0 0,-1 0-1 0 0,1 1 1 0 0,-1-1 0 0 0,1 1 0 0 0,-1 0-1 0 0,0 0 1 0 0,0 1 0 0 0,0 0 0 0 0,0 0-1 0 0,0 0 1 0 0,0 0 0 0 0,0 1 0 0 0,0-1-1 0 0,0 1 1 0 0,-7 1 0 0 0,10 0-140 0 0,1 0-1 0 0,0-1 1 0 0,0 1 0 0 0,-1 0 0 0 0,1-1-1 0 0,0 1 1 0 0,0 0 0 0 0,0 0 0 0 0,0 0-1 0 0,0 0 1 0 0,0 0 0 0 0,0 0 0 0 0,0 0-1 0 0,1 1 1 0 0,-1-1 0 0 0,0 0 0 0 0,0 2-1 0 0,-13 28 485 0 0,11-22-357 0 0,-13 24 346 0 0,10-23-414 0 0,1 2 1 0 0,0-1-1 0 0,1 0 0 0 0,0 1 1 0 0,-4 18-1 0 0,8-27-102 0 0,-1 0-1 0 0,1 0 1 0 0,0-1 0 0 0,0 1-1 0 0,0 0 1 0 0,1 0-1 0 0,-1-1 1 0 0,1 1 0 0 0,-1 0-1 0 0,1-1 1 0 0,0 1-1 0 0,0-1 1 0 0,0 1 0 0 0,1-1-1 0 0,-1 1 1 0 0,0-1-1 0 0,1 0 1 0 0,0 1 0 0 0,-1-1-1 0 0,1 0 1 0 0,0 0 0 0 0,0 0-1 0 0,0-1 1 0 0,0 1-1 0 0,1 0 1 0 0,-1-1 0 0 0,0 1-1 0 0,1-1 1 0 0,-1 0-1 0 0,4 1 1 0 0,0 1-31 0 0,0-2 1 0 0,0 1-1 0 0,1 0 0 0 0,-1-1 1 0 0,1-1-1 0 0,-1 1 0 0 0,1-1 1 0 0,-1 0-1 0 0,1 0 0 0 0,-1-1 1 0 0,1 1-1 0 0,-1-2 0 0 0,0 1 1 0 0,1-1-1 0 0,8-3 0 0 0,-10 3-3 0 0,0 0-1 0 0,0 0 1 0 0,0-1-1 0 0,0 1 0 0 0,-1-1 1 0 0,1 0-1 0 0,-1-1 0 0 0,1 1 1 0 0,-1-1-1 0 0,0 0 0 0 0,0 0 1 0 0,-1 0-1 0 0,1 0 0 0 0,-1-1 1 0 0,0 1-1 0 0,0-1 1 0 0,-1 0-1 0 0,4-8 0 0 0,-4 9 31 0 0,-1 0 0 0 0,0-1 0 0 0,0 1 0 0 0,-1-1 0 0 0,1 1-1 0 0,-1-1 1 0 0,0 1 0 0 0,0-1 0 0 0,0 1 0 0 0,-1-1 0 0 0,1 1 0 0 0,-1-1-1 0 0,0 1 1 0 0,-1 0 0 0 0,1-1 0 0 0,-1 1 0 0 0,1 0 0 0 0,-1 0 0 0 0,-1 0-1 0 0,1 0 1 0 0,-1 0 0 0 0,1 1 0 0 0,-1-1 0 0 0,0 1 0 0 0,0 0-1 0 0,0-1 1 0 0,-1 2 0 0 0,1-1 0 0 0,-1 0 0 0 0,0 1 0 0 0,0-1 0 0 0,0 1-1 0 0,0 0 1 0 0,0 0 0 0 0,0 1 0 0 0,0-1 0 0 0,-1 1 0 0 0,1 0 0 0 0,0 0-1 0 0,-6 0 1 0 0,7 0-1 0 0,-6 0 5 0 0,0 0-1 0 0,0 0 1 0 0,-12 1-1 0 0,19 0-6 0 0,1 0 0 0 0,-1 0 0 0 0,1 1 0 0 0,-1-1 0 0 0,1 0 0 0 0,0 0 0 0 0,-1 1 0 0 0,1-1 0 0 0,-1 1 0 0 0,1-1 0 0 0,-1 1 0 0 0,1-1 0 0 0,0 1 0 0 0,0 0 0 0 0,-1 0 0 0 0,1 0 0 0 0,0 0 0 0 0,0 0 0 0 0,0 0 0 0 0,0 0 0 0 0,0 0 0 0 0,0 0 0 0 0,0 0 0 0 0,0 1 0 0 0,0-1 0 0 0,1 0 0 0 0,-1 1 0 0 0,0 2 0 0 0,1-4-53 0 0,0 1 0 0 0,0-1 1 0 0,0 1-1 0 0,0 0 0 0 0,0-1 1 0 0,0 1-1 0 0,0-1 0 0 0,1 1 0 0 0,-1 0 1 0 0,0-1-1 0 0,0 1 0 0 0,1-1 1 0 0,-1 1-1 0 0,0-1 0 0 0,1 1 1 0 0,-1-1-1 0 0,1 1 0 0 0,-1-1 1 0 0,0 1-1 0 0,1-1 0 0 0,-1 0 1 0 0,1 1-1 0 0,-1-1 0 0 0,1 0 0 0 0,0 1 1 0 0,0-1-1 0 0,17 7-2186 0 0,-6-5 986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6.979"/>
    </inkml:context>
    <inkml:brush xml:id="br0">
      <inkml:brushProperty name="width" value="0.05" units="cm"/>
      <inkml:brushProperty name="height" value="0.05" units="cm"/>
      <inkml:brushProperty name="color" value="#E71224"/>
    </inkml:brush>
  </inkml:definitions>
  <inkml:trace contextRef="#ctx0" brushRef="#br0">295 150 8497 0 0,'23'-33'-186'0'0,"-21"31"252"0"0,0-1-1 0 0,-1 1 1 0 0,1 0-1 0 0,0-1 1 0 0,-1 1-1 0 0,0-1 0 0 0,1 1 1 0 0,-1-1-1 0 0,0 1 1 0 0,0-1-1 0 0,0-4 1 0 0,0 6-16 0 0,-1 0 1 0 0,0 1 0 0 0,0-1-1 0 0,0 0 1 0 0,0 1 0 0 0,0-1-1 0 0,0 0 1 0 0,-1 1-1 0 0,1-1 1 0 0,0 0 0 0 0,0 1-1 0 0,0-1 1 0 0,-1 1 0 0 0,1-1-1 0 0,0 0 1 0 0,-1 1 0 0 0,1-1-1 0 0,0 1 1 0 0,-1-1 0 0 0,1 1-1 0 0,-1-2 1 0 0,-1 2 27 0 0,1-1 0 0 0,0 0 0 0 0,0 1 0 0 0,0-1 0 0 0,-1 1 0 0 0,1 0 0 0 0,0-1 0 0 0,0 1 0 0 0,-1 0 0 0 0,1 0 0 0 0,0 0 0 0 0,-1 0 0 0 0,1 0 0 0 0,0 0 0 0 0,0 0 0 0 0,-2 1 0 0 0,-27 5 461 0 0,0 2 0 0 0,0 1 0 0 0,1 1 1 0 0,-38 19-1 0 0,57-24-479 0 0,-1 0 0 0 0,1 1 0 0 0,0 0 0 0 0,1 1 1 0 0,-1 0-1 0 0,1 1 0 0 0,1 0 0 0 0,0 0 1 0 0,-10 12-1 0 0,16-17-45 0 0,0 0 0 0 0,0 0 1 0 0,0 0-1 0 0,0 0 0 0 0,1 1 0 0 0,-1-1 1 0 0,1 0-1 0 0,0 1 0 0 0,0-1 1 0 0,0 1-1 0 0,1 0 0 0 0,-1-1 0 0 0,1 1 1 0 0,0 0-1 0 0,0-1 0 0 0,0 1 0 0 0,0 0 1 0 0,0-1-1 0 0,1 1 0 0 0,0-1 0 0 0,0 1 1 0 0,0-1-1 0 0,0 1 0 0 0,0-1 1 0 0,1 1-1 0 0,0-1 0 0 0,-1 0 0 0 0,1 0 1 0 0,0 0-1 0 0,1 0 0 0 0,-1 0 0 0 0,5 4 1 0 0,-1-1-7 0 0,1-1 0 0 0,-1 0 0 0 0,1-1 1 0 0,0 1-1 0 0,0-1 0 0 0,0-1 0 0 0,0 1 1 0 0,1-1-1 0 0,0 0 0 0 0,-1-1 0 0 0,1 0 1 0 0,14 2-1 0 0,6-1-124 0 0,0-1 1 0 0,36-1-1 0 0,-47-2-37 0 0,-1 0 0 0 0,1-2 0 0 0,-1 1 0 0 0,0-2 0 0 0,0 0 0 0 0,0-2 0 0 0,0 1 0 0 0,-1-2 0 0 0,19-9 0 0 0,-28 12 127 0 0,1 0 1 0 0,-1 0-1 0 0,0 0 1 0 0,0-1-1 0 0,0 0 1 0 0,-1 0-1 0 0,0 0 1 0 0,0 0-1 0 0,0-1 1 0 0,0 0-1 0 0,-1 0 1 0 0,0-1 0 0 0,0 1-1 0 0,-1-1 1 0 0,0 0-1 0 0,0 0 1 0 0,0 0-1 0 0,-1 0 1 0 0,0 0-1 0 0,-1 0 1 0 0,1-1-1 0 0,-1-11 1 0 0,0 14 30 0 0,-1 0 0 0 0,-1 1-1 0 0,1-1 1 0 0,-1 0 0 0 0,0 1 0 0 0,0-1 0 0 0,0 0 0 0 0,0 1-1 0 0,-1 0 1 0 0,-2-7 0 0 0,2 10 8 0 0,1 0-1 0 0,0-1 1 0 0,0 1-1 0 0,0 0 1 0 0,-1 0 0 0 0,1-1-1 0 0,0 1 1 0 0,-1 0-1 0 0,1 1 1 0 0,-1-1 0 0 0,0 0-1 0 0,1 0 1 0 0,-1 1-1 0 0,1-1 1 0 0,-1 0-1 0 0,0 1 1 0 0,0 0 0 0 0,1-1-1 0 0,-1 1 1 0 0,0 0-1 0 0,0 0 1 0 0,1 0 0 0 0,-1 0-1 0 0,0 0 1 0 0,0 1-1 0 0,1-1 1 0 0,-1 0-1 0 0,0 1 1 0 0,0 0 0 0 0,-2 1-1 0 0,-6 1 62 0 0,0 0 0 0 0,1 1 0 0 0,-1 1 0 0 0,1 0 0 0 0,0 0 0 0 0,0 1 0 0 0,1 0 0 0 0,-13 11 0 0 0,19-15-66 0 0,-1 0 1 0 0,1 1-1 0 0,0-1 1 0 0,0 1-1 0 0,0-1 1 0 0,1 1-1 0 0,-1-1 0 0 0,1 1 1 0 0,-1 0-1 0 0,1 0 1 0 0,0 0-1 0 0,0 0 1 0 0,0 0-1 0 0,0 0 1 0 0,1 0-1 0 0,-1 0 1 0 0,1 0-1 0 0,0 0 1 0 0,0 0-1 0 0,0 0 1 0 0,0 0-1 0 0,0 0 1 0 0,1 0-1 0 0,-1 0 1 0 0,1 1-1 0 0,0-2 1 0 0,0 1-1 0 0,0 0 1 0 0,1 0-1 0 0,-1 0 1 0 0,0 0-1 0 0,5 4 1 0 0,-4-3 2 0 0,1-1-1 0 0,1 0 1 0 0,-1 0 0 0 0,0-1 0 0 0,1 1 0 0 0,-1-1 0 0 0,1 1 0 0 0,0-1 0 0 0,0 0-1 0 0,0 0 1 0 0,0-1 0 0 0,0 1 0 0 0,0-1 0 0 0,1 0 0 0 0,3 0 0 0 0,4 1 4 0 0,0 0-1 0 0,0-1 1 0 0,-1-1 0 0 0,17 0 0 0 0,-20-1-13 0 0,0 0 0 0 0,0 0-1 0 0,0-1 1 0 0,0 0 0 0 0,0-1 0 0 0,0 1 0 0 0,-1-1 0 0 0,1-1-1 0 0,9-5 1 0 0,-15 7-7 0 0,1 0 1 0 0,0 0-1 0 0,-1 0 0 0 0,0 0 0 0 0,0 0 1 0 0,0 0-1 0 0,0-1 0 0 0,0 1 0 0 0,0-1 1 0 0,0 0-1 0 0,-1 1 0 0 0,1-1 0 0 0,-1 0 0 0 0,0 0 1 0 0,0 0-1 0 0,0 0 0 0 0,0 0 0 0 0,0 0 1 0 0,-1 0-1 0 0,0 0 0 0 0,1 0 0 0 0,-1 0 1 0 0,0 0-1 0 0,0-1 0 0 0,-1 1 0 0 0,1 0 0 0 0,-2-3 1 0 0,1 2 1 0 0,0 0 0 0 0,0 1 0 0 0,0-1 0 0 0,-1 1 1 0 0,0 0-1 0 0,1 0 0 0 0,-1-1 0 0 0,0 1 0 0 0,-4-4 0 0 0,5 6 1 0 0,0 0 0 0 0,0 0 0 0 0,0 0 0 0 0,0 0 0 0 0,1 1 0 0 0,-1-1 0 0 0,0 0 0 0 0,0 0 0 0 0,0 1 0 0 0,0-1 0 0 0,-1 1 0 0 0,1-1 0 0 0,0 1 0 0 0,0 0 0 0 0,0-1 0 0 0,0 1 0 0 0,0 0 0 0 0,-1 0 0 0 0,1-1 0 0 0,0 1 0 0 0,0 0 0 0 0,-1 0 0 0 0,1 0 0 0 0,0 1 0 0 0,0-1 0 0 0,0 0 0 0 0,0 0 0 0 0,-1 1 0 0 0,1-1 0 0 0,0 1 0 0 0,0-1 0 0 0,-1 1 0 0 0,0 1 5 0 0,-1 0-1 0 0,1 0 1 0 0,0 0-1 0 0,1 1 1 0 0,-1-1-1 0 0,0 0 1 0 0,0 1-1 0 0,1-1 1 0 0,0 1-1 0 0,-1 0 1 0 0,0 2-1 0 0,-10 33 197 0 0,11-35-159 0 0,-1 4 17 0 0,0-1-1 0 0,1 1 1 0 0,0-1-1 0 0,0 1 1 0 0,0 0-1 0 0,1 0 1 0 0,0 7-1 0 0,1-12-52 0 0,-1 0-1 0 0,0 0 0 0 0,1 0 1 0 0,-1-1-1 0 0,1 1 1 0 0,0 0-1 0 0,0 0 1 0 0,-1-1-1 0 0,1 1 0 0 0,0-1 1 0 0,0 1-1 0 0,0-1 1 0 0,1 1-1 0 0,-1-1 0 0 0,0 0 1 0 0,1 1-1 0 0,-1-1 1 0 0,0 0-1 0 0,1 0 0 0 0,0 0 1 0 0,-1 0-1 0 0,1 0 1 0 0,-1 0-1 0 0,1-1 1 0 0,0 1-1 0 0,0-1 0 0 0,-1 1 1 0 0,1-1-1 0 0,0 1 1 0 0,0-1-1 0 0,3 0 0 0 0,1 1-15 0 0,1-1-1 0 0,-1 0 0 0 0,0 0 0 0 0,1 0 0 0 0,-1-1 0 0 0,0 0 0 0 0,1 0 1 0 0,-1-1-1 0 0,0 0 0 0 0,0 0 0 0 0,0 0 0 0 0,0-1 0 0 0,0 0 0 0 0,-1 0 0 0 0,1 0 1 0 0,-1-1-1 0 0,0 1 0 0 0,0-1 0 0 0,0-1 0 0 0,0 1 0 0 0,-1-1 0 0 0,0 0 1 0 0,5-7-1 0 0,0-4-99 0 0,7-11 15 0 0,-1-1 1 0 0,-1 0-1 0 0,14-45 0 0 0,-3-12 39 0 0,-29 125 457 0 0,1-1 0 0 0,6 75 0 0 0,-2-103-246 0 0,1-1 0 0 0,0 0 0 0 0,1 0 0 0 0,0 0 0 0 0,1-1 0 0 0,0 1 1 0 0,0-1-1 0 0,1 0 0 0 0,7 12 0 0 0,0-5 47 0 0,0 0 1 0 0,1 0 0 0 0,26 23 0 0 0,-34-34-268 0 0,0-1 1 0 0,1 0-1 0 0,-1 0 1 0 0,1 0-1 0 0,0-1 1 0 0,11 5 0 0 0,-13-11-476 0 0,-1-1 1 0 0,0 0-1 0 0,1-1 1 0 0,-2 1-1 0 0,5-7 1 0 0,-7 10 494 0 0,7-13-514 0 0,0 0 1 0 0,-1-1-1 0 0,-1 1 0 0 0,0-1 1 0 0,-1 0-1 0 0,-1-1 1 0 0,0 1-1 0 0,1-31 1 0 0,-4 25 406 0 0,0 0 0 0 0,-2 0 1 0 0,0 1-1 0 0,-1-1 0 0 0,-1 1 1 0 0,-9-26-1 0 0,12 42 148 0 0,0 1 0 0 0,0-1 1 0 0,-1 1-1 0 0,1-1 0 0 0,-1 1 0 0 0,0 0 0 0 0,0 0 0 0 0,0 0 0 0 0,0 0 1 0 0,-1 0-1 0 0,1 0 0 0 0,-1 0 0 0 0,1 1 0 0 0,-5-3 0 0 0,5 4 2 0 0,-1 0 0 0 0,0 0 0 0 0,0 0 0 0 0,1 0 0 0 0,-1 0 0 0 0,0 1 0 0 0,0 0 0 0 0,0-1 0 0 0,0 1 1 0 0,1 0-1 0 0,-1 0 0 0 0,0 1 0 0 0,0-1 0 0 0,0 0 0 0 0,0 1 0 0 0,0 0 0 0 0,1 0 0 0 0,-6 2 0 0 0,-15 5-73 0 0,0 2 1 0 0,-28 16-1 0 0,44-22 11 0 0,0 0 0 0 0,0 1 0 0 0,1-1 0 0 0,0 2 0 0 0,0-1 0 0 0,0 0 0 0 0,1 1 0 0 0,0 0 1 0 0,0 0-1 0 0,0 1 0 0 0,-4 8 0 0 0,7-12 53 0 0,1-1 0 0 0,1 1 0 0 0,-1-1 0 0 0,0 1 0 0 0,1 0 0 0 0,-1-1 0 0 0,1 1 0 0 0,0 0 0 0 0,0 0 0 0 0,0-1 0 0 0,0 1 0 0 0,0 0 0 0 0,1-1 0 0 0,-1 1 0 0 0,1 0 0 0 0,0-1 0 0 0,-1 1 0 0 0,1-1 0 0 0,0 1 0 0 0,1-1 0 0 0,-1 1 0 0 0,0-1 0 0 0,1 0 0 0 0,-1 0 0 0 0,1 0 0 0 0,0 0 0 0 0,0 0 0 0 0,0 0 0 0 0,0 0 0 0 0,4 3 0 0 0,-1-2 16 0 0,-1 0 0 0 0,1 0-1 0 0,0 0 1 0 0,1 0 0 0 0,-1-1 0 0 0,0 0 0 0 0,1 0 0 0 0,-1 0-1 0 0,1 0 1 0 0,0-1 0 0 0,-1 0 0 0 0,1-1 0 0 0,9 1 0 0 0,2-3 48 0 0,-1-1 1 0 0,0 0 0 0 0,0-2-1 0 0,22-7 1 0 0,-22 6 18 0 0,0 1 0 0 0,1 0 0 0 0,31-4 0 0 0,-27 8-79 0 0,1-1 13 0 0,32-5 0 0 0,-35 3-21 0 0,-11 2 233 0 0,-1 1 0 0 0,1-1 0 0 0,-1 0 0 0 0,0 0 0 0 0,1-1-1 0 0,-1 0 1 0 0,-1 0 0 0 0,12-8 0 0 0,-18 11-182 0 0,0 0 0 0 0,0 0 0 0 0,0 0 0 0 0,0 0 0 0 0,0 0 0 0 0,0-1 0 0 0,1 1 0 0 0,-1 0 0 0 0,0 0 0 0 0,0 0-1 0 0,0 0 1 0 0,0 0 0 0 0,0 0 0 0 0,0 0 0 0 0,1 0 0 0 0,-1 0 0 0 0,0 0 0 0 0,0 0 0 0 0,0 0 0 0 0,0 0 0 0 0,0 0 0 0 0,1 0 0 0 0,-1 0 0 0 0,0 0 0 0 0,0 0-1 0 0,0 0 1 0 0,0 0 0 0 0,0 0 0 0 0,1 0 0 0 0,-1 0 0 0 0,0 0 0 0 0,0 0 0 0 0,0 0 0 0 0,0 0 0 0 0,0 0 0 0 0,0 0 0 0 0,1 0 0 0 0,-1 0 0 0 0,0 0 0 0 0,0 0-1 0 0,0 0 1 0 0,0 1 0 0 0,0-1 0 0 0,0 0 0 0 0,0 0 0 0 0,1 0 0 0 0,-1 0 0 0 0,0 0 0 0 0,1 11 863 0 0,-7 21-344 0 0,5-24-376 0 0,-9 42 188 0 0,6-34-269 0 0,0 0 0 0 0,2 0 1 0 0,0 1-1 0 0,0-1 0 0 0,3 34 0 0 0,-1-49-115 0 0,0 0-1 0 0,0-1 0 0 0,0 1 1 0 0,1 0-1 0 0,-1-1 0 0 0,0 1 1 0 0,0 0-1 0 0,1 0 1 0 0,-1-1-1 0 0,0 1 0 0 0,1 0 1 0 0,-1-1-1 0 0,1 1 0 0 0,-1-1 1 0 0,1 1-1 0 0,-1-1 0 0 0,1 1 1 0 0,-1-1-1 0 0,1 1 1 0 0,-1-1-1 0 0,1 1 0 0 0,0-1 1 0 0,-1 0-1 0 0,1 1 0 0 0,0-1 1 0 0,-1 0-1 0 0,1 1 0 0 0,0-1 1 0 0,0 0-1 0 0,-1 0 1 0 0,1 0-1 0 0,0 0 0 0 0,0 0 1 0 0,-1 0-1 0 0,1 0 0 0 0,0 0 1 0 0,0 0-1 0 0,-1 0 0 0 0,1 0 1 0 0,0 0-1 0 0,0-1 0 0 0,-1 1 1 0 0,1 0-1 0 0,0 0 1 0 0,-1-1-1 0 0,2 0 0 0 0,6-2-648 0 0,0-1 0 0 0,-1 0-1 0 0,11-7 1 0 0,-7 4-472 0 0,3 1-21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7.305"/>
    </inkml:context>
    <inkml:brush xml:id="br0">
      <inkml:brushProperty name="width" value="0.05" units="cm"/>
      <inkml:brushProperty name="height" value="0.05" units="cm"/>
      <inkml:brushProperty name="color" value="#E71224"/>
    </inkml:brush>
  </inkml:definitions>
  <inkml:trace contextRef="#ctx0" brushRef="#br0">31 27 6001 0 0,'3'-16'462'0'0,"-1"6"877"0"0,-2 10-1247 0 0,-1 0 0 0 0,1 0 0 0 0,-1 0 1 0 0,1 0-1 0 0,-1 0 0 0 0,1 0 0 0 0,0 0 0 0 0,-1 0 0 0 0,1 0 1 0 0,-1 0-1 0 0,1 0 0 0 0,0 0 0 0 0,-1 1 0 0 0,1-1 1 0 0,0 0-1 0 0,-1 0 0 0 0,1 0 0 0 0,-1 1 0 0 0,1-1 1 0 0,0 0-1 0 0,0 1 0 0 0,-1-1 0 0 0,1 0 0 0 0,0 0 1 0 0,-1 1-1 0 0,1 0 0 0 0,-3 1-30 0 0,1 1 1 0 0,-1-1 0 0 0,1 1-1 0 0,0 0 1 0 0,0 0-1 0 0,0 0 1 0 0,-3 6-1 0 0,4-8-163 0 0,1 1 0 0 0,-1 0 0 0 0,0-1 0 0 0,1 1-1 0 0,-1 0 1 0 0,1-1 0 0 0,0 1 0 0 0,0 0 0 0 0,-1-1-1 0 0,1 1 1 0 0,0 0 0 0 0,0-1 0 0 0,1 1 0 0 0,-1 0 0 0 0,0 0-1 0 0,1-1 1 0 0,-1 1 0 0 0,2 2 0 0 0,2 5-867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17.225"/>
    </inkml:context>
    <inkml:brush xml:id="br0">
      <inkml:brushProperty name="width" value="0.05" units="cm"/>
      <inkml:brushProperty name="height" value="0.05" units="cm"/>
      <inkml:brushProperty name="color" value="#FFC114"/>
    </inkml:brush>
  </inkml:definitions>
  <inkml:trace contextRef="#ctx0" brushRef="#br0">2 18 24575,'-1'46'0,"1"62"0,1-96 0,0 1 0,1-1 0,0 0 0,1 0 0,0 0 0,9 18 0,-11-26 0,2-1 0,-1 1 0,0 0 0,1-1 0,-1 1 0,1-1 0,0 0 0,0 0 0,0 0 0,1-1 0,-1 1 0,1-1 0,-1 1 0,1-1 0,0 0 0,0-1 0,7 3 0,-8-3 0,-1-1 0,1 1 0,0-1 0,0 0 0,0 0 0,0 0 0,0 0 0,-1-1 0,1 1 0,0-1 0,0 1 0,0-1 0,-1 0 0,1 0 0,0-1 0,-1 1 0,1 0 0,-1-1 0,0 0 0,1 1 0,-1-1 0,0 0 0,0 0 0,0 0 0,0 0 0,0-1 0,1-2 0,4-6 0,-1-1 0,0 0 0,0-1 0,-1 1 0,-1-1 0,0 0 0,-1 0 0,2-24 0,-1-6 0,-2-58 0,-2 84-1365</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8.004"/>
    </inkml:context>
    <inkml:brush xml:id="br0">
      <inkml:brushProperty name="width" value="0.05" units="cm"/>
      <inkml:brushProperty name="height" value="0.05" units="cm"/>
      <inkml:brushProperty name="color" value="#E71224"/>
    </inkml:brush>
  </inkml:definitions>
  <inkml:trace contextRef="#ctx0" brushRef="#br0">62 118 8329 0 0,'5'-17'2603'0'0,"-10"30"-1151"0"0,1-4-1006 0 0,-1 0-1 0 0,0-1 1 0 0,-9 11 0 0 0,9-12-274 0 0,1-1 1 0 0,-1 1-1 0 0,1 0 1 0 0,1 0 0 0 0,-7 15-1 0 0,10-20-163 0 0,-1 0 0 0 0,0 0 0 0 0,1 0 0 0 0,0 0 0 0 0,-1 0 0 0 0,1 1 0 0 0,0-1 0 0 0,0 0 0 0 0,0 0 0 0 0,1 0 0 0 0,-1 1 0 0 0,0-1 0 0 0,1 0 0 0 0,-1 0 0 0 0,1 0 0 0 0,0 0 0 0 0,0 0 0 0 0,0 0 0 0 0,0 0 0 0 0,0 0 0 0 0,2 2 0 0 0,-1-2-2 0 0,1 1-1 0 0,-1-1 0 0 0,1 0 1 0 0,0 0-1 0 0,0-1 0 0 0,-1 1 1 0 0,1 0-1 0 0,1-1 0 0 0,-1 0 1 0 0,0 0-1 0 0,0 0 0 0 0,5 1 1 0 0,9 1-12 0 0,-1-1 0 0 0,1-1-1 0 0,0-1 1 0 0,21-2 0 0 0,-37 2 4 0 0,11-1-86 0 0,0 0-1 0 0,-1-1 1 0 0,1 0-1 0 0,-1-1 1 0 0,0 0-1 0 0,1-1 1 0 0,-1 0-1 0 0,17-10 1 0 0,-24 12 57 0 0,-1 0 1 0 0,1-1 0 0 0,0 1-1 0 0,-1-1 1 0 0,0 0 0 0 0,0 0-1 0 0,0 0 1 0 0,0-1 0 0 0,0 1-1 0 0,0-1 1 0 0,-1 1-1 0 0,0-1 1 0 0,0 0 0 0 0,0 0-1 0 0,0 0 1 0 0,-1 0 0 0 0,1 0-1 0 0,-1 0 1 0 0,0-1 0 0 0,0 1-1 0 0,0 0 1 0 0,-1-1-1 0 0,0 1 1 0 0,0 0 0 0 0,0-1-1 0 0,-1-5 1 0 0,-1 0 21 0 0,0 1 0 0 0,0 0-1 0 0,-1-1 1 0 0,0 1 0 0 0,-1 0 0 0 0,0 0 0 0 0,-10-16 0 0 0,10 20 4 0 0,1 0 1 0 0,-1 0-1 0 0,0 0 1 0 0,0 0-1 0 0,-1 1 0 0 0,1 0 1 0 0,-1-1-1 0 0,0 2 1 0 0,0-1-1 0 0,-1 1 1 0 0,1 0-1 0 0,-1 0 1 0 0,-8-4-1 0 0,12 7 12 0 0,0 0-1 0 0,0 0 1 0 0,0 0-1 0 0,0 0 0 0 0,0 0 1 0 0,0 1-1 0 0,0-1 1 0 0,1 1-1 0 0,-1-1 1 0 0,0 1-1 0 0,0-1 0 0 0,0 1 1 0 0,0 0-1 0 0,1 0 1 0 0,-1 0-1 0 0,0 0 1 0 0,1 0-1 0 0,-1 1 0 0 0,1-1 1 0 0,-1 0-1 0 0,1 1 1 0 0,-2 2-1 0 0,-4 3 67 0 0,1 1 0 0 0,-11 17 0 0 0,14-20-23 0 0,0 1 1 0 0,0 0-1 0 0,0 0 1 0 0,1 0-1 0 0,0 1 1 0 0,0-1-1 0 0,1 1 1 0 0,0-1-1 0 0,0 1 0 0 0,0-1 1 0 0,1 11-1 0 0,0-15-42 0 0,0 0-1 0 0,0 0 0 0 0,1 0 0 0 0,-1 0 1 0 0,1 0-1 0 0,-1 1 0 0 0,1-1 0 0 0,0 0 1 0 0,0-1-1 0 0,0 1 0 0 0,0 0 1 0 0,0 0-1 0 0,0 0 0 0 0,1 0 0 0 0,-1-1 1 0 0,1 1-1 0 0,-1-1 0 0 0,1 1 1 0 0,-1-1-1 0 0,1 1 0 0 0,0-1 0 0 0,0 0 1 0 0,0 0-1 0 0,-1 0 0 0 0,1 0 0 0 0,0 0 1 0 0,0-1-1 0 0,1 1 0 0 0,-1 0 1 0 0,0-1-1 0 0,0 1 0 0 0,0-1 0 0 0,0 0 1 0 0,0 0-1 0 0,0 0 0 0 0,1 0 1 0 0,-1 0-1 0 0,3-1 0 0 0,11-1-12 0 0,0 0 0 0 0,-1-1-1 0 0,1-1 1 0 0,-1 0 0 0 0,0-1 0 0 0,23-12 0 0 0,-16 7-13 0 0,-1-2 1 0 0,-1-1 0 0 0,32-25-1 0 0,-45 32 21 0 0,0 0 0 0 0,1 1 0 0 0,0 0 0 0 0,0 1 0 0 0,0 0 0 0 0,14-6 0 0 0,-19 9-4 0 0,0 0 0 0 0,-1 1-1 0 0,1-1 1 0 0,0 0 0 0 0,0 1-1 0 0,0 0 1 0 0,0-1 0 0 0,-1 1-1 0 0,1 0 1 0 0,0 1 0 0 0,0-1 0 0 0,0 0-1 0 0,0 1 1 0 0,0 0 0 0 0,-1-1-1 0 0,1 1 1 0 0,0 0 0 0 0,-1 1-1 0 0,1-1 1 0 0,0 0 0 0 0,-1 1-1 0 0,0-1 1 0 0,1 1 0 0 0,3 3-1 0 0,-4-1 49 0 0,0 0 0 0 0,0 0-1 0 0,0 0 1 0 0,0 0 0 0 0,-1 0 0 0 0,1 0-1 0 0,-1 1 1 0 0,0-1 0 0 0,0 0-1 0 0,-1 1 1 0 0,0-1 0 0 0,0 8-1 0 0,6 28 513 0 0,-3-26-504 0 0,0-7 38 0 0,10-14-45 0 0,45-28-95 0 0,-39 24 22 0 0,26-18 1 0 0,-33 20 24 0 0,1 0 1 0 0,-1 1-1 0 0,2 0 1 0 0,-1 1 0 0 0,20-7-1 0 0,-32 13-7 0 0,1 1-1 0 0,0-1 1 0 0,0 1-1 0 0,0-1 0 0 0,-1 1 1 0 0,1 0-1 0 0,0 0 1 0 0,0 0-1 0 0,0 0 1 0 0,-1 0-1 0 0,3 1 1 0 0,-3-1 20 0 0,-1 0 1 0 0,1 0 0 0 0,0 1 0 0 0,-1-1-1 0 0,1 0 1 0 0,-1 1 0 0 0,1-1 0 0 0,-1 0-1 0 0,1 1 1 0 0,-1-1 0 0 0,1 1-1 0 0,-1-1 1 0 0,1 1 0 0 0,-1-1 0 0 0,1 1-1 0 0,-1-1 1 0 0,0 1 0 0 0,1-1-1 0 0,-1 1 1 0 0,0 1 0 0 0,1 1 98 0 0,0 1 0 0 0,-1-1 1 0 0,0 1-1 0 0,0 0 0 0 0,0-1 0 0 0,0 1 0 0 0,-1 0 1 0 0,0 3-1 0 0,0-5-63 0 0,0 7 110 0 0,0 0-1 0 0,1 1 1 0 0,0-1 0 0 0,0 0 0 0 0,1 0 0 0 0,0 0 0 0 0,0 0 0 0 0,1 0 0 0 0,1 0 0 0 0,4 12 0 0 0,-6-18-149 0 0,1 0 1 0 0,-1 0-1 0 0,0-1 1 0 0,1 1 0 0 0,-1-1-1 0 0,1 1 1 0 0,0-1-1 0 0,0 0 1 0 0,0 0-1 0 0,0 0 1 0 0,0 0-1 0 0,0 0 1 0 0,1 0-1 0 0,-1 0 1 0 0,1-1 0 0 0,-1 1-1 0 0,1-1 1 0 0,0 0-1 0 0,-1 0 1 0 0,1 0-1 0 0,0 0 1 0 0,0 0-1 0 0,0-1 1 0 0,0 1-1 0 0,0-1 1 0 0,-1 0 0 0 0,1 0-1 0 0,0 0 1 0 0,0 0-1 0 0,0 0 1 0 0,0-1-1 0 0,0 1 1 0 0,0-1-1 0 0,0 0 1 0 0,4-1-1 0 0,9-6-12 0 0,0 0-1 0 0,-1-1 0 0 0,0 0 1 0 0,0-2-1 0 0,-1 1 0 0 0,21-22 0 0 0,-6 6-23 0 0,11-9-30 0 0,-16 13 25 0 0,52-36 0 0 0,-81 65-607 0 0,1-1 109 0 0,-1 0-1 0 0,1 0 1 0 0,-1 0-1 0 0,-6 5 1 0 0,-6 2-1030 0 0,-2 1-332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9.731"/>
    </inkml:context>
    <inkml:brush xml:id="br0">
      <inkml:brushProperty name="width" value="0.05" units="cm"/>
      <inkml:brushProperty name="height" value="0.05" units="cm"/>
      <inkml:brushProperty name="color" value="#E71224"/>
    </inkml:brush>
  </inkml:definitions>
  <inkml:trace contextRef="#ctx0" brushRef="#br0">143 21 5328 0 0,'-4'-2'134'0'0,"0"0"-1"0"0,0 1 0 0 0,0-1 0 0 0,0 1 1 0 0,0 0-1 0 0,0 0 0 0 0,0 0 0 0 0,0 1 1 0 0,0-1-1 0 0,-1 1 0 0 0,-4 0 0 0 0,-17-2 1006 0 0,24 1-1037 0 0,-30-4 1570 0 0,31 5-1551 0 0,0 0 0 0 0,-1 0 0 0 0,1-1 0 0 0,0 1 0 0 0,0 0 0 0 0,0 0 0 0 0,-1 1-1 0 0,1-1 1 0 0,0 0 0 0 0,0 0 0 0 0,0 1 0 0 0,0-1 0 0 0,-1 0 0 0 0,1 1 0 0 0,0-1 0 0 0,0 1 0 0 0,0 0 0 0 0,0-1 0 0 0,0 1 0 0 0,0 0 0 0 0,0 0 0 0 0,-1 1 0 0 0,2-2-68 0 0,0 1 0 0 0,-1-1 0 0 0,1 0 1 0 0,0 1-1 0 0,0-1 0 0 0,0 1 0 0 0,-1-1 0 0 0,1 1 1 0 0,0-1-1 0 0,0 1 0 0 0,0-1 0 0 0,0 1 0 0 0,0-1 0 0 0,0 1 1 0 0,0-1-1 0 0,0 1 0 0 0,0-1 0 0 0,0 1 0 0 0,0-1 1 0 0,1 1-1 0 0,-1-1 0 0 0,0 0 0 0 0,0 1 0 0 0,0-1 1 0 0,1 1-1 0 0,-1-1 0 0 0,0 1 0 0 0,0-1 0 0 0,1 1 0 0 0,16 7 611 0 0,34-2-553 0 0,-36-5 46 0 0,231 14-51 0 0,-82-13-3678 0 0,-142-2 2026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1.487"/>
    </inkml:context>
    <inkml:brush xml:id="br0">
      <inkml:brushProperty name="width" value="0.05" units="cm"/>
      <inkml:brushProperty name="height" value="0.05" units="cm"/>
      <inkml:brushProperty name="color" value="#E71224"/>
    </inkml:brush>
  </inkml:definitions>
  <inkml:trace contextRef="#ctx0" brushRef="#br0">13 87 6813 0 0,'0'0'725'0'0,"-2"-10"-416"0"0,-5-32 87 0 0,5 32 2015 0 0,0-13-1662 0 0,3 23-726 0 0,-1 0-1 0 0,0 0 1 0 0,0 0 0 0 0,0 0 0 0 0,0 0 0 0 0,0 0 0 0 0,0 0 0 0 0,0 0-1 0 0,0 0 1 0 0,0 0 0 0 0,0 0 0 0 0,0 0 0 0 0,0 0 0 0 0,0 0-1 0 0,1 0 1 0 0,-1 0 0 0 0,0 0 0 0 0,0 0 0 0 0,0 0 0 0 0,0 0-1 0 0,0 0 1 0 0,0 0 0 0 0,0 0 0 0 0,0 0 0 0 0,0 0 0 0 0,0 0 0 0 0,0 0-1 0 0,0 0 1 0 0,0 0 0 0 0,0 0 0 0 0,0 0 0 0 0,1 0 0 0 0,-1 0-1 0 0,0-1 1 0 0,0 1 0 0 0,0 0 0 0 0,0 0 0 0 0,0 0 0 0 0,0 0-1 0 0,0 0 1 0 0,0 0 0 0 0,0 0 0 0 0,0 0 0 0 0,0 0 0 0 0,0 0 0 0 0,0 0-1 0 0,0 0 1 0 0,0-1 0 0 0,10 28 576 0 0,-8-19-423 0 0,1 14-16 0 0,8 68-10 0 0,-10-73-85 0 0,0-1 0 0 0,-1 0 0 0 0,-1 18 0 0 0,-2 17-5 0 0,5 6-138 0 0,-1-44-113 0 0,1-6-4094 0 0,6 20 3239 0 0,-5-20-54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1.832"/>
    </inkml:context>
    <inkml:brush xml:id="br0">
      <inkml:brushProperty name="width" value="0.05" units="cm"/>
      <inkml:brushProperty name="height" value="0.05" units="cm"/>
      <inkml:brushProperty name="color" value="#E71224"/>
    </inkml:brush>
  </inkml:definitions>
  <inkml:trace contextRef="#ctx0" brushRef="#br0">167 585 3844 0 0,'0'0'162'0'0,"-9"-46"-1"0"0,-34-142 42 0 0,24 121 19 0 0,6 43 33 0 0,4 9-94 0 0,-1-2 58 0 0,-33-64 866 0 0,40 73-939 0 0,-1-1-1 0 0,1 0 1 0 0,0 0 0 0 0,1 0 0 0 0,0 0-1 0 0,1-1 1 0 0,-1-11 0 0 0,2 18-123 0 0,0 1-1 0 0,0 0 1 0 0,1-1 0 0 0,-1 1-1 0 0,1-1 1 0 0,-1 1-1 0 0,1 0 1 0 0,0 0 0 0 0,0-1-1 0 0,0 1 1 0 0,0 0-1 0 0,1 0 1 0 0,-1 0 0 0 0,0 0-1 0 0,1 0 1 0 0,-1 0 0 0 0,1 0-1 0 0,0 1 1 0 0,0-1-1 0 0,0 1 1 0 0,0-1 0 0 0,0 1-1 0 0,0 0 1 0 0,0-1 0 0 0,0 1-1 0 0,0 0 1 0 0,1 0-1 0 0,-1 1 1 0 0,0-1 0 0 0,5 0-1 0 0,6-2 37 0 0,1 1-1 0 0,-1 0 0 0 0,1 2 0 0 0,17 0 0 0 0,-19 0 6 0 0,5 0 16 0 0,1 2 0 0 0,-1-1 0 0 0,0 2-1 0 0,-1 1 1 0 0,1 0 0 0 0,-1 1 0 0 0,1 0 0 0 0,-1 1 0 0 0,-1 1-1 0 0,20 12 1 0 0,-28-15-29 0 0,-1 1 0 0 0,1 0 0 0 0,-1 0-1 0 0,1 1 1 0 0,-2 0 0 0 0,1 0 0 0 0,-1 0-1 0 0,0 1 1 0 0,0-1 0 0 0,4 9 0 0 0,-6-9-6 0 0,0 0 0 0 0,-1 0 0 0 0,0 0 1 0 0,0 0-1 0 0,-1 1 0 0 0,0-1 0 0 0,0 0 1 0 0,0 1-1 0 0,-1-1 0 0 0,0 1 1 0 0,0-1-1 0 0,-1 1 0 0 0,0-1 0 0 0,-2 9 1 0 0,1-6 6 0 0,-2 0 1 0 0,1 0-1 0 0,-1 0 1 0 0,0-1 0 0 0,-1 1-1 0 0,0-1 1 0 0,0 0-1 0 0,-1 0 1 0 0,0-1 0 0 0,-11 11-1 0 0,-10 7-328 0 0,-42 30 0 0 0,30-25-878 0 0,25-20 329 0 0,1 3-191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2.600"/>
    </inkml:context>
    <inkml:brush xml:id="br0">
      <inkml:brushProperty name="width" value="0.05" units="cm"/>
      <inkml:brushProperty name="height" value="0.05" units="cm"/>
      <inkml:brushProperty name="color" value="#E71224"/>
    </inkml:brush>
  </inkml:definitions>
  <inkml:trace contextRef="#ctx0" brushRef="#br0">198 183 7453 0 0,'1'-3'29'0'0,"-1"1"0"0"0,0 0 0 0 0,0 0 0 0 0,1 0 0 0 0,0 0 0 0 0,-1 0 0 0 0,1 0 0 0 0,0 0 0 0 0,0 0 0 0 0,1-2 1 0 0,-1 2 40 0 0,1 0 1 0 0,-1 0 0 0 0,0-1 0 0 0,-1 1-1 0 0,1 0 1 0 0,0 0 0 0 0,-1-1 0 0 0,1 1-1 0 0,-1 0 1 0 0,1-4 0 0 0,-2-1 4 0 0,1 1 0 0 0,-1-1 0 0 0,-1 1-1 0 0,1-1 1 0 0,-1 1 0 0 0,0 0 0 0 0,0-1 0 0 0,-1 1 0 0 0,0 0 0 0 0,0 1 0 0 0,-7-11 0 0 0,7 12-21 0 0,1 1-1 0 0,-1 0 1 0 0,0 0 0 0 0,0 0-1 0 0,0 0 1 0 0,0 0 0 0 0,0 0 0 0 0,-1 1-1 0 0,1-1 1 0 0,-1 1 0 0 0,1 0 0 0 0,-1 0-1 0 0,0 1 1 0 0,0-1 0 0 0,0 1-1 0 0,0 0 1 0 0,0 0 0 0 0,0 0 0 0 0,-7 0-1 0 0,9 1 13 0 0,0 1-1 0 0,-1-1 0 0 0,1 1 1 0 0,0 0-1 0 0,0 0 1 0 0,0 0-1 0 0,0 0 0 0 0,0 0 1 0 0,0 0-1 0 0,0 0 0 0 0,0 1 1 0 0,1-1-1 0 0,-1 1 1 0 0,0 0-1 0 0,-2 3 0 0 0,-21 31 612 0 0,16-19-468 0 0,0 1 0 0 0,2 1-1 0 0,-11 36 1 0 0,16-49-192 0 0,1 0 1 0 0,0 0-1 0 0,0 0 1 0 0,0 0-1 0 0,1 0 1 0 0,0 0-1 0 0,0 0 1 0 0,0 0-1 0 0,1 0 0 0 0,0 1 1 0 0,0-2-1 0 0,1 1 1 0 0,-1 0-1 0 0,1 0 1 0 0,1 0-1 0 0,-1-1 0 0 0,4 7 1 0 0,-3-9-12 0 0,-1 0-1 0 0,1 0 1 0 0,0 0 0 0 0,0 0-1 0 0,1 0 1 0 0,-1 0 0 0 0,0-1 0 0 0,1 0-1 0 0,0 0 1 0 0,-1 0 0 0 0,1 0-1 0 0,0 0 1 0 0,0-1 0 0 0,0 0-1 0 0,0 1 1 0 0,0-2 0 0 0,1 1 0 0 0,-1 0-1 0 0,0-1 1 0 0,0 0 0 0 0,7 0-1 0 0,-3-1-33 0 0,0 0-1 0 0,-1 0 1 0 0,0 0-1 0 0,1-1 1 0 0,-1-1-1 0 0,0 1 0 0 0,0-1 1 0 0,0 0-1 0 0,0 0 1 0 0,-1-1-1 0 0,9-6 1 0 0,-13 8 6 0 0,1-1 0 0 0,-1 1 0 0 0,1-1 1 0 0,-1 0-1 0 0,0 0 0 0 0,0 0 1 0 0,0-1-1 0 0,-1 1 0 0 0,1 0 0 0 0,-1-1 1 0 0,0 1-1 0 0,0-1 0 0 0,0 1 0 0 0,1-5 1 0 0,4-55-25 0 0,-5 50 27 0 0,3-85-20 0 0,-3 90 41 0 0,2 11-11 0 0,-1 14 16 0 0,-5 3 10 0 0,1-10 26 0 0,1 0 0 0 0,0 0-1 0 0,0 0 1 0 0,1 15 0 0 0,1-20-22 0 0,1 0 0 0 0,-1 1 1 0 0,1-1-1 0 0,0 0 0 0 0,1 0 0 0 0,-1 0 0 0 0,1 0 1 0 0,0-1-1 0 0,0 1 0 0 0,0-1 0 0 0,1 0 1 0 0,0 1-1 0 0,-1-2 0 0 0,7 6 0 0 0,-6-6-21 0 0,-1-1 1 0 0,0 1-1 0 0,0-1 0 0 0,1 0 0 0 0,-1 0 0 0 0,1-1 1 0 0,0 1-1 0 0,-1-1 0 0 0,1 1 0 0 0,0-1 0 0 0,0 0 1 0 0,0-1-1 0 0,0 1 0 0 0,0-1 0 0 0,0 0 1 0 0,0 0-1 0 0,0 0 0 0 0,0 0 0 0 0,0-1 0 0 0,6-1 1 0 0,0-1-13 0 0,-1-1 1 0 0,0-1 0 0 0,0 0-1 0 0,0 0 1 0 0,-1 0 0 0 0,1-1 0 0 0,-1-1-1 0 0,-1 1 1 0 0,1-1 0 0 0,-1-1-1 0 0,12-15 1 0 0,-8 3 9 0 0,-14 15 16 0 0,-8 7-27 0 0,10-1 16 0 0,1-1-2 0 0,1 1-1 0 0,-1 0 1 0 0,1 0-1 0 0,-1-1 0 0 0,1 1 1 0 0,-1 0-1 0 0,1-1 1 0 0,0 1-1 0 0,-1-1 1 0 0,1 1-1 0 0,0-1 1 0 0,-1 1-1 0 0,1-1 1 0 0,0 1-1 0 0,-1-1 1 0 0,1 0-1 0 0,0 1 0 0 0,0-1 1 0 0,0 0-1 0 0,-1 0 1 0 0,1 0-1 0 0,0 1 1 0 0,0-1-1 0 0,0 0 1 0 0,1 0-1 0 0,32 3 12 0 0,-21-1-25 0 0,2 0 14 0 0,-7 0-1 0 0,0-1 1 0 0,0 0-1 0 0,0 0 1 0 0,0 0-1 0 0,0-1 1 0 0,0-1 0 0 0,8 0-1 0 0,-16 0 1 0 0,1 1 1 0 0,-1-1-1 0 0,0 1 0 0 0,1-1 0 0 0,-1 0 0 0 0,1 1 0 0 0,-1-1 1 0 0,0 1-1 0 0,1-1 0 0 0,-1 0 0 0 0,0 1 0 0 0,0-1 0 0 0,0 0 1 0 0,0 1-1 0 0,1-1 0 0 0,-1 0 0 0 0,0 1 0 0 0,0-1 1 0 0,0 0-1 0 0,0 0 0 0 0,0 1 0 0 0,-1-1 0 0 0,1 0 0 0 0,0 1 1 0 0,0-1-1 0 0,0 0 0 0 0,-1 1 0 0 0,1-1 0 0 0,0 1 0 0 0,0-1 1 0 0,-1 0-1 0 0,1 1 0 0 0,-1-1 0 0 0,-14-25-37 0 0,6 13 37 0 0,7 10 1 0 0,0 0 0 0 0,0 0-1 0 0,0 0 1 0 0,0 0 0 0 0,-1 0-1 0 0,-4-4 1 0 0,5 13 109 0 0,0 0 1 0 0,1 0-1 0 0,0 0 0 0 0,-1 11 1 0 0,1 24 451 0 0,0-11 115 0 0,6 48-1 0 0,1-43-186 0 0,15 44 0 0 0,-5-19-136 0 0,-10-39-259 0 0,-2-1-1 0 0,0 1 1 0 0,-1 0-1 0 0,0 40 0 0 0,-4-56-79 0 0,1 0-1 0 0,-1 1 0 0 0,1-1 0 0 0,-2 0 0 0 0,1 0 0 0 0,0 1 0 0 0,-1-1 0 0 0,0 0 0 0 0,0 0 0 0 0,-1-1 0 0 0,1 1 0 0 0,-1 0 0 0 0,0-1 0 0 0,0 1 0 0 0,-1-1 0 0 0,1 0 0 0 0,-1 0 0 0 0,0-1 0 0 0,0 1 0 0 0,0-1 0 0 0,-1 0 0 0 0,1 0 1 0 0,-1 0-1 0 0,-7 3 0 0 0,7-4-22 0 0,1-1 1 0 0,0 0 0 0 0,-1 0 0 0 0,1-1 0 0 0,-1 1 0 0 0,1-1-1 0 0,-1 0 1 0 0,1 0 0 0 0,-1-1 0 0 0,1 1 0 0 0,-1-1 0 0 0,1 0-1 0 0,0 0 1 0 0,-1-1 0 0 0,1 1 0 0 0,0-1 0 0 0,0 0 0 0 0,0 0-1 0 0,-5-3 1 0 0,6 3-90 0 0,-1 0 0 0 0,0-1 0 0 0,1 1 0 0 0,-1-1 0 0 0,1 0 0 0 0,0 0 0 0 0,0 0 0 0 0,0-1 0 0 0,0 1 0 0 0,0-1 0 0 0,1 0 0 0 0,0 1 0 0 0,0-1 0 0 0,0 0 0 0 0,0 0 0 0 0,0 0 0 0 0,1-1 0 0 0,0 1 0 0 0,-2-8 0 0 0,4-6-639 0 0,0 1 0 0 0,1 0 0 0 0,1 0 0 0 0,1 0 0 0 0,0 0 0 0 0,1 1 0 0 0,1-1 0 0 0,8-16 1 0 0,2-3-731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3.849"/>
    </inkml:context>
    <inkml:brush xml:id="br0">
      <inkml:brushProperty name="width" value="0.05" units="cm"/>
      <inkml:brushProperty name="height" value="0.05" units="cm"/>
      <inkml:brushProperty name="color" value="#E71224"/>
    </inkml:brush>
  </inkml:definitions>
  <inkml:trace contextRef="#ctx0" brushRef="#br0">13 535 7069 0 0,'-2'-2'59'0'0,"1"0"1"0"0,-1-1 0 0 0,1 1-1 0 0,0-1 1 0 0,0 1 0 0 0,0-1 0 0 0,0 0-1 0 0,0 1 1 0 0,1-1 0 0 0,-1 0-1 0 0,1 0 1 0 0,-1 1 0 0 0,1-1-1 0 0,0 0 1 0 0,1-4 0 0 0,-1 5 31 0 0,0 0 1 0 0,1 0 0 0 0,-1 0-1 0 0,1 0 1 0 0,-1 0-1 0 0,1 1 1 0 0,0-1-1 0 0,0 0 1 0 0,-1 1-1 0 0,1-1 1 0 0,1 0 0 0 0,-1 1-1 0 0,0-1 1 0 0,0 1-1 0 0,0-1 1 0 0,1 1-1 0 0,-1 0 1 0 0,1 0-1 0 0,-1 0 1 0 0,1 0 0 0 0,-1 0-1 0 0,1 0 1 0 0,0 0-1 0 0,-1 0 1 0 0,3 0-1 0 0,-2 0-11 0 0,0 0 0 0 0,1 1 0 0 0,-1-1-1 0 0,0 1 1 0 0,0-1 0 0 0,1 1 0 0 0,-1 0 0 0 0,0 0 0 0 0,0 0-1 0 0,1 0 1 0 0,-1 1 0 0 0,0-1 0 0 0,0 1 0 0 0,0-1-1 0 0,1 1 1 0 0,-1 0 0 0 0,0 0 0 0 0,0 0 0 0 0,0 0-1 0 0,2 1 1 0 0,-1 1 6 0 0,0-1 0 0 0,-1 1 0 0 0,1 0-1 0 0,-1 0 1 0 0,1-1 0 0 0,-1 2 0 0 0,0-1 0 0 0,-1 0-1 0 0,1 0 1 0 0,0 1 0 0 0,1 4 0 0 0,0 3 45 0 0,0 1 0 0 0,-1-1 0 0 0,0 1 0 0 0,0-1 0 0 0,-2 1 0 0 0,1 0 1 0 0,-2 12-1 0 0,-7 29 98 0 0,-19 74 1 0 0,27-126-230 0 0,0 0 0 0 0,0 0 1 0 0,-1 0-1 0 0,1 0 0 0 0,0 0 0 0 0,-1 0 0 0 0,1 0 1 0 0,-1 0-1 0 0,1 0 0 0 0,-1-1 0 0 0,1 1 0 0 0,-1 0 1 0 0,1 0-1 0 0,-1-1 0 0 0,0 1 0 0 0,1 0 0 0 0,-1-1 1 0 0,0 1-1 0 0,0 0 0 0 0,0 0 0 0 0,-3-5-33 0 0,5-10 10 0 0,37-93-53 0 0,-21 63 60 0 0,-11 29 7 0 0,1-1 0 0 0,1 1 0 0 0,0 0 0 0 0,0 0 0 0 0,2 1 0 0 0,14-18 0 0 0,-20 27 6 0 0,1 1 0 0 0,-1-1 0 0 0,1 1 0 0 0,0 0 0 0 0,-1 0 0 0 0,2 1 0 0 0,-1-1 0 0 0,0 1 0 0 0,1 0 0 0 0,-1 1 0 0 0,1-1 0 0 0,0 1 0 0 0,0 0 0 0 0,0 1 0 0 0,0-1 0 0 0,0 1 0 0 0,1 0 0 0 0,-1 1 0 0 0,0 0 0 0 0,11 0 0 0 0,-15 0 3 0 0,-1 1 1 0 0,1-1-1 0 0,-1 0 0 0 0,1 1 0 0 0,-1-1 1 0 0,1 1-1 0 0,-1-1 0 0 0,1 1 1 0 0,-1 0-1 0 0,0 0 0 0 0,1 0 0 0 0,-1 0 1 0 0,0 0-1 0 0,0 0 0 0 0,1 0 1 0 0,-1 0-1 0 0,0 0 0 0 0,0 0 0 0 0,0 1 1 0 0,0-1-1 0 0,-1 0 0 0 0,1 1 1 0 0,0-1-1 0 0,0 0 0 0 0,-1 1 0 0 0,1-1 1 0 0,-1 1-1 0 0,0-1 0 0 0,1 1 1 0 0,-1 0-1 0 0,0 1 0 0 0,1 7 12 0 0,-1-1-1 0 0,-1 1 1 0 0,1-1-1 0 0,-4 14 1 0 0,1 7 15 0 0,2-27-27 0 0,1 0 1 0 0,0 0-1 0 0,1 0 1 0 0,-1 0-1 0 0,0-1 1 0 0,1 1-1 0 0,0 0 1 0 0,-1 0-1 0 0,1-1 1 0 0,0 1-1 0 0,2 3 1 0 0,-2-6-1 0 0,-1 1 1 0 0,1 0-1 0 0,0 0 1 0 0,0-1-1 0 0,0 1 1 0 0,0-1-1 0 0,0 1 1 0 0,0 0-1 0 0,0-1 1 0 0,0 0-1 0 0,0 1 1 0 0,0-1-1 0 0,0 0 1 0 0,0 1-1 0 0,0-1 1 0 0,1 0-1 0 0,-1 0 1 0 0,0 0-1 0 0,0 0 1 0 0,0 0-1 0 0,0 0 1 0 0,0 0-1 0 0,0-1 1 0 0,1 1-1 0 0,-1 0 1 0 0,0-1-1 0 0,0 1 1 0 0,0 0-1 0 0,0-1 1 0 0,2-1-1 0 0,9-3-10 0 0,0-2 0 0 0,0 0 1 0 0,-1 0-1 0 0,20-16 0 0 0,-18 13 8 0 0,0 0 0 0 0,24-13 1 0 0,-15 16 4 0 0,-22 7-3 0 0,1 0 0 0 0,0 0 0 0 0,-1 0 0 0 0,1 0 1 0 0,-1 1-1 0 0,1-1 0 0 0,-1 0 0 0 0,1 0 0 0 0,-1 0 0 0 0,1 1 0 0 0,-1-1 1 0 0,1 0-1 0 0,-1 0 0 0 0,1 1 0 0 0,-1-1 0 0 0,1 0 0 0 0,-1 1 0 0 0,0-1 1 0 0,1 1-1 0 0,-1-1 0 0 0,0 0 0 0 0,1 1 0 0 0,0 2 1 0 0,0 0 1 0 0,0 1-1 0 0,0-1 0 0 0,-1 0 0 0 0,1 0 0 0 0,-1 0 1 0 0,0 1-1 0 0,0-1 0 0 0,0 4 0 0 0,0-3 3 0 0,-1 0-1 0 0,2 0 1 0 0,-1 0 0 0 0,0 0-1 0 0,1 0 1 0 0,0 0-1 0 0,-1 0 1 0 0,4 7-1 0 0,-2-8 4 0 0,1 0-1 0 0,-1 0 0 0 0,0-1 1 0 0,1 1-1 0 0,0-1 0 0 0,0 0 1 0 0,-1 0-1 0 0,1 0 0 0 0,0 0 1 0 0,1 0-1 0 0,-1-1 0 0 0,0 1 0 0 0,0-1 1 0 0,1 0-1 0 0,-1 0 0 0 0,1 0 1 0 0,-1 0-1 0 0,1-1 0 0 0,-1 0 1 0 0,1 1-1 0 0,-1-1 0 0 0,7-1 1 0 0,9 0-8 0 0,0-1 0 0 0,36-9 1 0 0,-40 8-18 0 0,5-3 11 0 0,0 0 0 0 0,-1-1 0 0 0,35-18 0 0 0,-52 24 7 0 0,0 0 0 0 0,0 0 0 0 0,0 0 0 0 0,-1 0 0 0 0,1-1 0 0 0,0 1 0 0 0,-1-1 0 0 0,1 1 0 0 0,-1-1 0 0 0,1 0 0 0 0,-1 1 0 0 0,0-1 1 0 0,0 0-1 0 0,0 0 0 0 0,0 0 0 0 0,0 0 0 0 0,0 0 0 0 0,0 0 0 0 0,0-3 0 0 0,-1 1-2 0 0,1 0 1 0 0,-1 1-1 0 0,0-1 0 0 0,0 0 0 0 0,-1 0 1 0 0,1 1-1 0 0,-1-1 0 0 0,0 1 1 0 0,0-1-1 0 0,-2-6 0 0 0,0 3-7 0 0,-1 1 0 0 0,1-1 0 0 0,-1 1-1 0 0,0-1 1 0 0,0 1 0 0 0,-1 0 0 0 0,0 1 0 0 0,0-1-1 0 0,0 1 1 0 0,-12-9 0 0 0,15 13 9 0 0,1 0 0 0 0,-1 0 0 0 0,1 1 1 0 0,-1-1-1 0 0,0 0 0 0 0,1 1 0 0 0,-1-1 0 0 0,0 1 0 0 0,0-1 1 0 0,1 1-1 0 0,-1 0 0 0 0,0-1 0 0 0,0 1 0 0 0,0 0 0 0 0,0 0 1 0 0,1 1-1 0 0,-1-1 0 0 0,0 0 0 0 0,0 1 0 0 0,0-1 0 0 0,-1 1 1 0 0,0 1 22 0 0,0 0-1 0 0,0-1 1 0 0,1 1 0 0 0,-1 0 0 0 0,0 0 0 0 0,1 1 0 0 0,0-1 0 0 0,-1 0 0 0 0,1 1 0 0 0,-3 5 0 0 0,-3 5 150 0 0,1 1 1 0 0,0 0-1 0 0,-9 29 0 0 0,15-40-143 0 0,-2 6 13 0 0,1-1 0 0 0,0 1-1 0 0,1-1 1 0 0,0 1 0 0 0,0 0-1 0 0,0-1 1 0 0,1 1-1 0 0,1 0 1 0 0,-1-1 0 0 0,1 1-1 0 0,1 0 1 0 0,3 12 0 0 0,-3-17-78 0 0,-1 0 1 0 0,1 0 0 0 0,-1 0-1 0 0,1-1 1 0 0,0 1-1 0 0,1-1 1 0 0,-1 1 0 0 0,1-1-1 0 0,-1 0 1 0 0,1 0-1 0 0,0 0 1 0 0,0 0 0 0 0,0-1-1 0 0,1 1 1 0 0,-1-1 0 0 0,0 0-1 0 0,1 0 1 0 0,0 0-1 0 0,-1 0 1 0 0,1 0 0 0 0,0-1-1 0 0,0 0 1 0 0,0 0 0 0 0,0 0-1 0 0,0 0 1 0 0,0-1-1 0 0,0 1 1 0 0,6-1 0 0 0,2-1-352 0 0,-1 0 0 0 0,0 0 0 0 0,0-1 1 0 0,0-1-1 0 0,0 0 0 0 0,-1 0 0 0 0,1-1 0 0 0,10-5 1 0 0,-4 0-554 0 0,0-1 0 0 0,-1 0 0 0 0,29-24 0 0 0,-38 28 828 0 0,0-2 0 0 0,0 1 0 0 0,-1-1 0 0 0,0 0 0 0 0,0 0-1 0 0,-1 0 1 0 0,5-12 0 0 0,26-69 438 0 0,-16 38 280 0 0,-18 45-326 0 0,1-1 0 0 0,-1 1 0 0 0,0 0-1 0 0,-1-1 1 0 0,1 1 0 0 0,-1-1 0 0 0,0 0 0 0 0,-1-13 0 0 0,0 20-257 0 0,0 0 1 0 0,0 0 0 0 0,0-1 0 0 0,0 1 0 0 0,0 0-1 0 0,0 0 1 0 0,0-1 0 0 0,0 1 0 0 0,0 0 0 0 0,0 0-1 0 0,-1-1 1 0 0,1 1 0 0 0,0 0 0 0 0,0 0 0 0 0,0-1-1 0 0,0 1 1 0 0,0 0 0 0 0,-1 0 0 0 0,1 0-1 0 0,0-1 1 0 0,0 1 0 0 0,0 0 0 0 0,-1 0 0 0 0,1 0-1 0 0,0 0 1 0 0,0 0 0 0 0,-1-1 0 0 0,1 1 0 0 0,0 0-1 0 0,0 0 1 0 0,-1 0 0 0 0,1 0 0 0 0,0 0 0 0 0,0 0-1 0 0,-1 0 1 0 0,1 0 0 0 0,0 0 0 0 0,0 0 0 0 0,-1 0-1 0 0,1 0 1 0 0,0 0 0 0 0,0 0 0 0 0,-1 0 0 0 0,1 0-1 0 0,0 0 1 0 0,0 0 0 0 0,-1 1 0 0 0,1-1-1 0 0,0 0 1 0 0,0 0 0 0 0,-1 0 0 0 0,1 0 0 0 0,0 0-1 0 0,0 1 1 0 0,0-1 0 0 0,-1 0 0 0 0,1 0 0 0 0,0 0-1 0 0,0 1 1 0 0,0-1 0 0 0,0 0 0 0 0,0 0 0 0 0,-1 1-1 0 0,1-1 1 0 0,0 1 0 0 0,-10 16 664 0 0,7 9-169 0 0,1 1 0 0 0,2 26 1 0 0,0-23-268 0 0,8 32-131 0 0,25-47-98 0 0,-32-14-21 0 0,1 1 1 0 0,-1-1-1 0 0,0 1 0 0 0,1 0 0 0 0,-1-1 0 0 0,0 1 0 0 0,0 0 0 0 0,0 0 0 0 0,0 0 0 0 0,0 0 0 0 0,-1 0 0 0 0,1 0 0 0 0,-1 0 1 0 0,1 0-1 0 0,-1 0 0 0 0,1 0 0 0 0,-1 3 0 0 0,-4 41 112 0 0,3-40-103 0 0,0 0 1 0 0,0 0-1 0 0,1-1 0 0 0,0 1 1 0 0,0 0-1 0 0,0 0 1 0 0,1 0-1 0 0,1 7 0 0 0,-2-12-10 0 0,0-1-1 0 0,0 1 1 0 0,0-1-1 0 0,1 1 0 0 0,-1-1 1 0 0,0 1-1 0 0,0-1 1 0 0,1 1-1 0 0,-1-1 1 0 0,0 1-1 0 0,1-1 0 0 0,-1 1 1 0 0,0-1-1 0 0,1 1 1 0 0,-1-1-1 0 0,1 1 1 0 0,-1-1-1 0 0,1 0 0 0 0,-1 1 1 0 0,1-1-1 0 0,-1 0 1 0 0,1 0-1 0 0,-1 1 1 0 0,1-1-1 0 0,-1 0 0 0 0,1 0 1 0 0,0 0-1 0 0,-1 0 1 0 0,1 1-1 0 0,-1-1 1 0 0,1 0-1 0 0,0 0 0 0 0,-1 0 1 0 0,1 0-1 0 0,-1-1 1 0 0,1 1-1 0 0,0 0 1 0 0,-1 0-1 0 0,1 0 0 0 0,-1 0 1 0 0,1-1-1 0 0,-1 1 1 0 0,1 0-1 0 0,-1 0 1 0 0,1-1-1 0 0,-1 1 0 0 0,1 0 1 0 0,-1-1-1 0 0,1 1 1 0 0,-1-1-1 0 0,1 1 1 0 0,28-30 7 0 0,-20 19-6 0 0,-1 3-8 0 0,17-16-14 0 0,0-2 0 0 0,-2 0 0 0 0,-1-1 0 0 0,-1-2 0 0 0,22-39 0 0 0,-17 16-21 0 0,-2-1 0 0 0,-2-1 0 0 0,-4-1 0 0 0,-1-1 0 0 0,-3-1 0 0 0,8-67 0 0 0,-22 123 38 0 0,1-1-1 0 0,-1 1 0 0 0,0-1 0 0 0,0 1 1 0 0,0-1-1 0 0,0 1 0 0 0,0-1 1 0 0,0 1-1 0 0,-1 0 0 0 0,1-1 0 0 0,0 1 1 0 0,-1-1-1 0 0,1 1 0 0 0,-1 0 1 0 0,1-1-1 0 0,-1 1 0 0 0,0 0 0 0 0,-1-3 1 0 0,1 4 1 0 0,1 0 1 0 0,0 0-1 0 0,-1 0 1 0 0,1-1-1 0 0,0 1 1 0 0,-1 0 0 0 0,1 0-1 0 0,0 0 1 0 0,-1 0-1 0 0,1 0 1 0 0,0 0-1 0 0,-1 0 1 0 0,1 0-1 0 0,0 0 1 0 0,-1 0-1 0 0,1 0 1 0 0,-1 0 0 0 0,1 0-1 0 0,0 0 1 0 0,-1 0-1 0 0,1 0 1 0 0,0 1-1 0 0,-1-1 1 0 0,1 0-1 0 0,0 0 1 0 0,-1 1-1 0 0,-12 13 17 0 0,-4 17 39 0 0,1 1 0 0 0,1 0-1 0 0,-16 53 1 0 0,-18 108-27 0 0,41-161-102 0 0,3-6-910 0 0,1 1 0 0 0,-2 27 0 0 0,5-33-367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4.207"/>
    </inkml:context>
    <inkml:brush xml:id="br0">
      <inkml:brushProperty name="width" value="0.05" units="cm"/>
      <inkml:brushProperty name="height" value="0.05" units="cm"/>
      <inkml:brushProperty name="color" value="#E71224"/>
    </inkml:brush>
  </inkml:definitions>
  <inkml:trace contextRef="#ctx0" brushRef="#br0">1 100 10113 0 0,'6'-13'157'0'0,"12"-17"481"0"0,-17 29-550 0 0,0-1 1 0 0,0 1 0 0 0,1 0 0 0 0,-1 0 0 0 0,0-1 0 0 0,1 1 0 0 0,-1 0 0 0 0,1 0 0 0 0,-1 1 0 0 0,1-1-1 0 0,0 0 1 0 0,-1 1 0 0 0,1-1 0 0 0,0 0 0 0 0,-1 1 0 0 0,1 0 0 0 0,2-1 0 0 0,29-3-531 0 0,1-3 1 0 0,53-16-1 0 0,-83 22 177 0 0,14-5-772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4.561"/>
    </inkml:context>
    <inkml:brush xml:id="br0">
      <inkml:brushProperty name="width" value="0.05" units="cm"/>
      <inkml:brushProperty name="height" value="0.05" units="cm"/>
      <inkml:brushProperty name="color" value="#E71224"/>
    </inkml:brush>
  </inkml:definitions>
  <inkml:trace contextRef="#ctx0" brushRef="#br0">274 209 8265 0 0,'2'-18'316'0'0,"0"1"0"0"0,-2-1 0 0 0,0 1 0 0 0,-4-29 0 0 0,3 41-143 0 0,0 0 0 0 0,0 0 0 0 0,0 1 0 0 0,-1-1 0 0 0,0 0 0 0 0,0 1 0 0 0,0 0 0 0 0,-1-1 0 0 0,1 1 0 0 0,-1 0 0 0 0,0 0 0 0 0,0 1-1 0 0,0-1 1 0 0,-1 0 0 0 0,0 1 0 0 0,1 0 0 0 0,-1 0 0 0 0,0 0 0 0 0,0 0 0 0 0,0 1 0 0 0,-7-3 0 0 0,8 4-106 0 0,0 0 0 0 0,0 0 0 0 0,0 0 0 0 0,-1 0 0 0 0,1 1 0 0 0,0 0 0 0 0,0-1 0 0 0,0 1 0 0 0,-1 0 0 0 0,1 1 0 0 0,0-1 0 0 0,0 0-1 0 0,0 1 1 0 0,0 0 0 0 0,-1 0 0 0 0,1 0 0 0 0,0 0 0 0 0,0 0 0 0 0,1 1 0 0 0,-1-1 0 0 0,0 1 0 0 0,0 0 0 0 0,1 0 0 0 0,-1 0 0 0 0,1 0 0 0 0,0 0 0 0 0,-3 3 0 0 0,-6 7 102 0 0,1 1 0 0 0,1 0-1 0 0,0 0 1 0 0,-8 16 0 0 0,13-21-90 0 0,-7 11 49 0 0,2 0 0 0 0,0 1 1 0 0,1 0-1 0 0,-6 24 1 0 0,11-31-51 0 0,1-1 0 0 0,-1 1 0 0 0,2-1 0 0 0,0 1 0 0 0,1 0 1 0 0,0-1-1 0 0,1 1 0 0 0,3 19 0 0 0,-3-26-84 0 0,1 0 0 0 0,0 0 0 0 0,0-1 0 0 0,0 1 0 0 0,1-1 0 0 0,-1 1 0 0 0,1-1 0 0 0,1 0-1 0 0,-1 0 1 0 0,1 0 0 0 0,0-1 0 0 0,0 1 0 0 0,0-1 0 0 0,1 0 0 0 0,-1 0 0 0 0,1 0 0 0 0,0-1 0 0 0,0 0 0 0 0,0 0 0 0 0,1 0 0 0 0,-1 0 0 0 0,1-1 0 0 0,0 0 0 0 0,-1 0 0 0 0,1-1-1 0 0,0 1 1 0 0,0-1 0 0 0,0-1 0 0 0,0 1 0 0 0,8-1 0 0 0,-3 0-59 0 0,1 0-1 0 0,-1-1 0 0 0,1-1 0 0 0,-1 0 1 0 0,1 0-1 0 0,-1-1 0 0 0,0 0 1 0 0,0-1-1 0 0,0-1 0 0 0,-1 1 1 0 0,0-2-1 0 0,0 1 0 0 0,0-2 1 0 0,0 1-1 0 0,9-10 0 0 0,5-9 55 0 0,-1-2 0 0 0,-2 0-1 0 0,32-52 1 0 0,-22 30-11 0 0,-27 44 80 0 0,-3 7 79 0 0,-6 10 87 0 0,-91 102 651 0 0,63-78-800 0 0,1 1-1 0 0,3 2 1 0 0,-29 48 0 0 0,53-78-141 0 0,0 1 1 0 0,1 0-1 0 0,-5 18 1 0 0,8-26-71 0 0,0 0 1 0 0,1 0-1 0 0,-1 1 1 0 0,1-1-1 0 0,0 0 1 0 0,-1 1 0 0 0,1-1-1 0 0,0 0 1 0 0,0 1-1 0 0,1-1 1 0 0,-1 0-1 0 0,0 1 1 0 0,1-1-1 0 0,-1 0 1 0 0,1 0-1 0 0,0 0 1 0 0,0 1-1 0 0,0-1 1 0 0,0 0-1 0 0,0 0 1 0 0,0 0-1 0 0,3 2 1 0 0,-3-3-24 0 0,-1 0 0 0 0,1-1 0 0 0,0 1-1 0 0,0 0 1 0 0,0-1 0 0 0,0 1 0 0 0,0-1 0 0 0,0 1 0 0 0,0-1 0 0 0,0 0-1 0 0,0 0 1 0 0,0 1 0 0 0,0-1 0 0 0,0 0 0 0 0,0 0 0 0 0,0 0 0 0 0,0 0 0 0 0,2 0-1 0 0,11 0-1593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4.900"/>
    </inkml:context>
    <inkml:brush xml:id="br0">
      <inkml:brushProperty name="width" value="0.05" units="cm"/>
      <inkml:brushProperty name="height" value="0.05" units="cm"/>
      <inkml:brushProperty name="color" value="#E71224"/>
    </inkml:brush>
  </inkml:definitions>
  <inkml:trace contextRef="#ctx0" brushRef="#br0">313 34 10253 0 0,'3'-12'104'0'0,"0"-5"322"0"0,-3 17-408 0 0,0 0 0 0 0,0 0-1 0 0,0-1 1 0 0,0 1 0 0 0,0 0 0 0 0,0 0 0 0 0,1-1 0 0 0,-1 1 0 0 0,0 0-1 0 0,0 0 1 0 0,0-1 0 0 0,1 1 0 0 0,-1 0 0 0 0,0 0 0 0 0,0 0 0 0 0,0-1 0 0 0,1 1-1 0 0,-1 0 1 0 0,0 0 0 0 0,0 0 0 0 0,1 0 0 0 0,-1 0 0 0 0,0-1 0 0 0,0 1-1 0 0,1 0 1 0 0,-1 0 0 0 0,0 0 0 0 0,1 0 0 0 0,-1 0 0 0 0,0 0 0 0 0,0 0 0 0 0,1 0-1 0 0,-1 0 1 0 0,0 0 0 0 0,1 0 0 0 0,-1 0 0 0 0,1 0 0 0 0,-24 22 1954 0 0,-13 16-917 0 0,2 1-1 0 0,2 2 1 0 0,-33 55 0 0 0,21-20-632 0 0,-28 43-620 0 0,55-87-604 0 0,16-31 543 0 0,1 1 1 0 0,-1 0 0 0 0,0-1 0 0 0,1 1-1 0 0,-1 0 1 0 0,1 0 0 0 0,0-1-1 0 0,0 1 1 0 0,-1 0 0 0 0,1 0 0 0 0,0 0-1 0 0,1-1 1 0 0,-1 1 0 0 0,0 0-1 0 0,0 0 1 0 0,1-1 0 0 0,0 3-1 0 0,4 1-1459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5.227"/>
    </inkml:context>
    <inkml:brush xml:id="br0">
      <inkml:brushProperty name="width" value="0.05" units="cm"/>
      <inkml:brushProperty name="height" value="0.05" units="cm"/>
      <inkml:brushProperty name="color" value="#E71224"/>
    </inkml:brush>
  </inkml:definitions>
  <inkml:trace contextRef="#ctx0" brushRef="#br0">96 143 10953 0 0,'-10'-5'535'0'0,"6"13"564"0"0,-1 5-407 0 0,-7 19 902 0 0,9-22-1356 0 0,-1 0 0 0 0,1-1 0 0 0,-2 1 0 0 0,0-1 0 0 0,0 0 0 0 0,0 0 0 0 0,-8 10 1 0 0,10-17-238 0 0,1 1-1 0 0,0 0 1 0 0,0 0 0 0 0,0 0 0 0 0,1 0 0 0 0,-1 0 0 0 0,1 0 0 0 0,-1 1 0 0 0,1-1 0 0 0,0 0 0 0 0,1 1 0 0 0,-1-1 0 0 0,0 1 0 0 0,1 3 0 0 0,0-2 12 0 0,0-4-12 0 0,-1 0 0 0 0,1-1 1 0 0,0 1-1 0 0,0-1 0 0 0,0 1 0 0 0,0 0 0 0 0,0-1 0 0 0,0 1 1 0 0,0 0-1 0 0,0-1 0 0 0,1 1 0 0 0,-1 0 0 0 0,0-1 1 0 0,0 1-1 0 0,0-1 0 0 0,1 1 0 0 0,-1 0 0 0 0,0-1 1 0 0,1 1-1 0 0,-1-1 0 0 0,1 1 0 0 0,-1-1 0 0 0,0 1 0 0 0,1-1 1 0 0,-1 0-1 0 0,1 1 0 0 0,-1-1 0 0 0,1 1 0 0 0,-1-1 1 0 0,1 0-1 0 0,0 1 0 0 0,-1-1 0 0 0,1 0 0 0 0,-1 0 0 0 0,1 0 1 0 0,0 1-1 0 0,-1-1 0 0 0,1 0 0 0 0,0 0 0 0 0,-1 0 1 0 0,1 0-1 0 0,-1 0 0 0 0,1 0 0 0 0,0 0 0 0 0,0 0 1 0 0,7 0-10 0 0,-1 1 0 0 0,0-1 0 0 0,0-1 0 0 0,1 1 0 0 0,-1-1 0 0 0,0 0 0 0 0,12-4 0 0 0,-1-1-180 0 0,29-13 0 0 0,-42 16 133 0 0,1-1 0 0 0,-1 1-1 0 0,0-1 1 0 0,0 0 0 0 0,-1 0 0 0 0,1-1-1 0 0,-1 1 1 0 0,0-1 0 0 0,0 0-1 0 0,-1 0 1 0 0,0-1 0 0 0,1 1 0 0 0,-2-1-1 0 0,4-7 1 0 0,-3 7 37 0 0,0 0 0 0 0,0 0 1 0 0,0 0-1 0 0,1 0 0 0 0,0 0 0 0 0,0 1 1 0 0,0 0-1 0 0,1 0 0 0 0,-1 0 0 0 0,11-7 0 0 0,-15 12 18 0 0,0 0 0 0 0,0-1 0 0 0,0 1 0 0 0,0 0 0 0 0,0 0 0 0 0,1 0 0 0 0,-1 0 0 0 0,0 0 0 0 0,0 0 0 0 0,0 0 0 0 0,0-1 0 0 0,0 1 0 0 0,0 0 0 0 0,1 0 0 0 0,-1 0 0 0 0,0 0 0 0 0,0 0 0 0 0,0 0 0 0 0,0 0 0 0 0,0 0 0 0 0,1 0 0 0 0,-1 0 0 0 0,0 0 0 0 0,0 0 0 0 0,0 0 0 0 0,0 0 0 0 0,1 0 0 0 0,-1 0 0 0 0,0 0-1 0 0,0 0 1 0 0,0 0 0 0 0,0 0 0 0 0,1 0 0 0 0,-1 0 0 0 0,0 0 0 0 0,0 0 0 0 0,0 1 0 0 0,0-1 0 0 0,0 0 0 0 0,0 0 0 0 0,1 0 0 0 0,-1 0 0 0 0,0 0 0 0 0,0 0 0 0 0,0 0 0 0 0,0 0 0 0 0,0 1 0 0 0,-1 9 12 0 0,-8 11 11 0 0,9-20-23 0 0,-3 4 10 0 0,-7 15 57 0 0,-14 42 0 0 0,22-55-51 0 0,1-1-1 0 0,-1 0 1 0 0,1 1-1 0 0,1-1 1 0 0,-1 1-1 0 0,1-1 0 0 0,0 0 1 0 0,0 1-1 0 0,1-1 1 0 0,0 1-1 0 0,3 9 1 0 0,-4-15-12 0 0,1 0 0 0 0,-1 0-1 0 0,1 0 1 0 0,0 0 0 0 0,-1-1 0 0 0,1 1 0 0 0,0 0 0 0 0,0 0 0 0 0,0-1-1 0 0,0 1 1 0 0,0 0 0 0 0,0-1 0 0 0,0 1 0 0 0,0-1 0 0 0,0 0 0 0 0,0 1 0 0 0,0-1-1 0 0,0 0 1 0 0,0 1 0 0 0,0-1 0 0 0,0 0 0 0 0,0 0 0 0 0,0 0 0 0 0,0 0 0 0 0,0 0-1 0 0,1 0 1 0 0,-1 0 0 0 0,0 0 0 0 0,2-1 0 0 0,35-8 8 0 0,-34 8-11 0 0,27-9-32 0 0,-1-2 0 0 0,0 0 1 0 0,39-23-1 0 0,-57 28 51 0 0,-1 0 0 0 0,0-1-1 0 0,-1 0 1 0 0,0 0 0 0 0,0-1 0 0 0,-1-1 0 0 0,0 0 0 0 0,0 0 0 0 0,-1 0 0 0 0,0-1 0 0 0,6-13-1 0 0,-12 19-24 0 0,1 0 0 0 0,-1-1-1 0 0,-1 1 1 0 0,1-1 0 0 0,-1 1-1 0 0,0-1 1 0 0,0 0 0 0 0,0 1-1 0 0,-1-1 1 0 0,0 0-1 0 0,0 0 1 0 0,0 1 0 0 0,-1-1-1 0 0,0 0 1 0 0,0 1 0 0 0,0-1-1 0 0,-1 1 1 0 0,0-1 0 0 0,0 1-1 0 0,0-1 1 0 0,-1 1-1 0 0,0 0 1 0 0,0 0 0 0 0,0 1-1 0 0,0-1 1 0 0,-1 1 0 0 0,0-1-1 0 0,0 1 1 0 0,0 0 0 0 0,0 0-1 0 0,-1 1 1 0 0,0-1-1 0 0,1 1 1 0 0,-1 0 0 0 0,0 1-1 0 0,0-1 1 0 0,-1 1 0 0 0,1 0-1 0 0,-1 0 1 0 0,1 0 0 0 0,-1 1-1 0 0,1 0 1 0 0,-1 0-1 0 0,-7 0 1 0 0,-15 2-1162 0 0,-3 2-463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17.521"/>
    </inkml:context>
    <inkml:brush xml:id="br0">
      <inkml:brushProperty name="width" value="0.05" units="cm"/>
      <inkml:brushProperty name="height" value="0.05" units="cm"/>
      <inkml:brushProperty name="color" value="#FFC114"/>
    </inkml:brush>
  </inkml:definitions>
  <inkml:trace contextRef="#ctx0" brushRef="#br0">59 27 24575,'-6'-25'0,"4"23"0,7 16 0,70 179 0,-63-153 0,-1 1 0,9 81 0,-19-110-57,0 1 0,-1 0 1,0 0-1,-2 0 0,1-1 0,-1 1 0,-1-1 0,0 1 0,-1-1 0,-1 0 0,1 0 1,-2-1-1,0 1 0,0-1 0,-1 0 0,0-1 0,-1 0 0,0 0 0,-1-1 1,0 0-1,0 0 0,-1-1 0,-11 8 0,-24 12-6769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6.906"/>
    </inkml:context>
    <inkml:brush xml:id="br0">
      <inkml:brushProperty name="width" value="0.05" units="cm"/>
      <inkml:brushProperty name="height" value="0.05" units="cm"/>
      <inkml:brushProperty name="color" value="#E71224"/>
    </inkml:brush>
  </inkml:definitions>
  <inkml:trace contextRef="#ctx0" brushRef="#br0">32 79 11449 0 0,'-15'-3'148'0'0,"2"-2"12"0"0,9-11 56 0 0,13 7 68 0 0,6-1 8 0 0,6 3-4 0 0,8 4 16 0 0,7-2-12 0 0,7-1-148 0 0,8 2 4 0 0,8-1-64 0 0,7 2-72 0 0,4 2-132 0 0,4 0-220 0 0,2 1-380 0 0,0 1-316 0 0,-1 0-276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7.682"/>
    </inkml:context>
    <inkml:brush xml:id="br0">
      <inkml:brushProperty name="width" value="0.05" units="cm"/>
      <inkml:brushProperty name="height" value="0.05" units="cm"/>
      <inkml:brushProperty name="color" value="#E71224"/>
    </inkml:brush>
  </inkml:definitions>
  <inkml:trace contextRef="#ctx0" brushRef="#br0">57 62 5024 0 0,'-4'-5'49'0'0,"-4"-6"270"0"0,8 10-304 0 0,0 1-1 0 0,0 0 0 0 0,0 0 0 0 0,0-1 1 0 0,0 1-1 0 0,0 0 0 0 0,0 0 1 0 0,0 0-1 0 0,0-1 0 0 0,0 1 0 0 0,0 0 1 0 0,0 0-1 0 0,0-1 0 0 0,0 1 0 0 0,0 0 1 0 0,0 0-1 0 0,0 0 0 0 0,1 0 1 0 0,-1-1-1 0 0,0 1 0 0 0,0 0 0 0 0,0 0 1 0 0,0 0-1 0 0,0 0 0 0 0,1-1 0 0 0,-1 1 1 0 0,0 0-1 0 0,0 0 0 0 0,0 0 1 0 0,1 0-1 0 0,-1 0 0 0 0,0 0 0 0 0,0 0 1 0 0,0-1-1 0 0,1 1 0 0 0,-1 0 0 0 0,0 0 1 0 0,0 0-1 0 0,0 0 0 0 0,1 0 1 0 0,-1 0-1 0 0,0 0 0 0 0,0 0 0 0 0,1 0 1 0 0,-1 0-1 0 0,0 0 0 0 0,0 0 0 0 0,0 1 1 0 0,1-1-1 0 0,-1 0 0 0 0,0 0 1 0 0,-5 2 450 0 0,3-1-401 0 0,0 0 0 0 0,0 0-1 0 0,0 0 1 0 0,0 0 0 0 0,0-1 0 0 0,0 1 0 0 0,0-1 0 0 0,0 1-1 0 0,0-1 1 0 0,0 0 0 0 0,0 0 0 0 0,0 0 0 0 0,0 0-1 0 0,0 0 1 0 0,0 0 0 0 0,0 0 0 0 0,0-1 0 0 0,0 1 0 0 0,0-1-1 0 0,0 0 1 0 0,-2 0 0 0 0,8-2 150 0 0,0 0-1 0 0,0 0 1 0 0,0 1-1 0 0,0 0 1 0 0,1-1-1 0 0,7-1 1 0 0,-10 4 1471 0 0,11-1-1488 0 0,2-1-132 0 0,34-2 524 0 0,125-5-475 0 0,26 1-71 0 0,-111 15-9 0 0,-88-7-61 0 0,-18 4-1302 0 0,-8 6-419 0 0,7 0 631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8.256"/>
    </inkml:context>
    <inkml:brush xml:id="br0">
      <inkml:brushProperty name="width" value="0.05" units="cm"/>
      <inkml:brushProperty name="height" value="0.05" units="cm"/>
      <inkml:brushProperty name="color" value="#E71224"/>
    </inkml:brush>
  </inkml:definitions>
  <inkml:trace contextRef="#ctx0" brushRef="#br0">51 17 6533 0 0,'0'0'3'0'0,"0"0"0"0"0,-1 0 1 0 0,1 0-1 0 0,0 0 0 0 0,-1 0 0 0 0,1 0 1 0 0,0 0-1 0 0,0 0 0 0 0,-1-1 1 0 0,1 1-1 0 0,0 0 0 0 0,-1 0 1 0 0,1 0-1 0 0,0 0 0 0 0,0-1 1 0 0,-1 1-1 0 0,1 0 0 0 0,0 0 1 0 0,0-1-1 0 0,0 1 0 0 0,-1 0 1 0 0,1-1-1 0 0,0 1 0 0 0,0 0 0 0 0,0-1 1 0 0,0 1-1 0 0,0 0 0 0 0,0 0 1 0 0,-1-1-1 0 0,1 1 0 0 0,0 0 1 0 0,0-1-1 0 0,0 1 0 0 0,0 0 1 0 0,0-1-1 0 0,0 1 0 0 0,0 0 1 0 0,1-1-1 0 0,-1 1 0 0 0,0 0 1 0 0,0-1-1 0 0,0 1 0 0 0,0 0 0 0 0,0-1 1 0 0,0 1-1 0 0,1 0 0 0 0,-1-1 1 0 0,0 1-1 0 0,0 0 0 0 0,0 0 1 0 0,1-1-1 0 0,-1 1 0 0 0,0 0 1 0 0,0 0-1 0 0,1 0 0 0 0,-1-1 1 0 0,0 1-1 0 0,0 0 0 0 0,1 0 1 0 0,-1 0-1 0 0,0 0 0 0 0,1-1 0 0 0,-1 1 1 0 0,0 0-1 0 0,1 0 0 0 0,7-1 424 0 0,-12 4 741 0 0,0-2-997 0 0,4-1-150 0 0,0 0 1 0 0,0 0 0 0 0,0 0 0 0 0,0 0 0 0 0,-1 0 0 0 0,1 0 0 0 0,0 0 0 0 0,0 0 0 0 0,0 1 0 0 0,0-1 0 0 0,0 0 0 0 0,-1 0 0 0 0,1 0 0 0 0,0 0 0 0 0,0 0 0 0 0,0 0 0 0 0,0 0 0 0 0,0 1 0 0 0,0-1 0 0 0,0 0 0 0 0,-1 0 0 0 0,1 0 0 0 0,0 0 0 0 0,0 1 0 0 0,0-1-1 0 0,0 0 1 0 0,0 0 0 0 0,0 0 0 0 0,0 0 0 0 0,0 1 0 0 0,0-1 0 0 0,0 0 0 0 0,0 0 0 0 0,0 0 0 0 0,0 0 0 0 0,0 1 0 0 0,0-1 0 0 0,0 0 0 0 0,0 0 0 0 0,0 0 0 0 0,0 0 0 0 0,0 1 0 0 0,0-1 0 0 0,1 0 0 0 0,-1 0 0 0 0,0 0 0 0 0,0 0 0 0 0,0 0 0 0 0,0 1 0 0 0,0-1-1 0 0,0 0 1 0 0,0 0 0 0 0,1 0 0 0 0,-1 0 0 0 0,2 7 70 0 0,0 4 85 0 0,-1 0 0 0 0,0 0 0 0 0,0-1 0 0 0,-1 1 1 0 0,-1 0-1 0 0,1 0 0 0 0,-6 20 0 0 0,-1 36-151 0 0,6-51-29 0 0,-1 0 1 0 0,-1 0-1 0 0,0 0 0 0 0,-6 16 1 0 0,-1 5 39 0 0,11-34-43 0 0,4-6 5 0 0,13-12 8 0 0,19-25 5 0 0,-28 29-16 0 0,1 1 1 0 0,0 0-1 0 0,1 0 0 0 0,0 1 1 0 0,0 0-1 0 0,1 1 0 0 0,16-9 1 0 0,-23 14 29 0 0,1 1 1 0 0,-1 0-1 0 0,1 0 0 0 0,-1 0 1 0 0,1 0-1 0 0,0 1 1 0 0,-1 0-1 0 0,1 0 1 0 0,0 1-1 0 0,0 0 1 0 0,0 0-1 0 0,-1 0 0 0 0,1 1 1 0 0,0-1-1 0 0,0 1 1 0 0,0 1-1 0 0,-1-1 1 0 0,1 1-1 0 0,-1 0 1 0 0,9 4-1 0 0,-6-1 38 0 0,-1 0 1 0 0,0 1-1 0 0,0 0 0 0 0,-1 0 0 0 0,0 0 1 0 0,0 1-1 0 0,0-1 0 0 0,-1 1 0 0 0,0 1 0 0 0,0-1 1 0 0,4 11-1 0 0,4 10 15 0 0,18 52-1 0 0,-22-53-58 0 0,0-3 1 0 0,9 40 0 0 0,-17-57 11 0 0,0 0 0 0 0,0-1 0 0 0,0 1 0 0 0,-1 0 0 0 0,0 0 0 0 0,-1 0 0 0 0,1-1 0 0 0,-1 1 0 0 0,0 0 0 0 0,-5 12 0 0 0,4-15-9 0 0,0-1 0 0 0,0 1 0 0 0,0-1 0 0 0,0 0 0 0 0,-1 0 0 0 0,0 0 0 0 0,1 0 0 0 0,-1-1 0 0 0,0 1 0 0 0,0-1 0 0 0,-1 0 0 0 0,1 0 0 0 0,0 0 0 0 0,-1 0 0 0 0,-7 3 0 0 0,-5 0 7 0 0,0 1 0 0 0,-21 2 1 0 0,34-7-29 0 0,-19 4-24 0 0,0-2 0 0 0,0 0-1 0 0,-1-1 1 0 0,1-2 0 0 0,0 0 0 0 0,-1-1 0 0 0,1-1-1 0 0,0-2 1 0 0,-33-8 0 0 0,50 11-101 0 0,1-1 1 0 0,-1 0 0 0 0,1-1-1 0 0,-1 1 1 0 0,1-1-1 0 0,-1 0 1 0 0,1 0-1 0 0,0 0 1 0 0,1 0 0 0 0,-1-1-1 0 0,0 1 1 0 0,1-1-1 0 0,0 0 1 0 0,0 0-1 0 0,0-1 1 0 0,1 1-1 0 0,-1-1 1 0 0,1 1 0 0 0,0-1-1 0 0,0 0 1 0 0,-2-8-1 0 0,4 12 48 0 0,0 0-1 0 0,0 0 0 0 0,0 0 0 0 0,0 0 0 0 0,0 0 1 0 0,0 0-1 0 0,1 0 0 0 0,-1 1 0 0 0,0-1 0 0 0,1 0 1 0 0,-1 0-1 0 0,0 0 0 0 0,1 0 0 0 0,-1 0 1 0 0,1 0-1 0 0,-1 1 0 0 0,1-1 0 0 0,0 0 0 0 0,-1 0 1 0 0,1 1-1 0 0,0-1 0 0 0,-1 0 0 0 0,2 0 0 0 0,24-10-1744 0 0,-11 7 920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8.645"/>
    </inkml:context>
    <inkml:brush xml:id="br0">
      <inkml:brushProperty name="width" value="0.05" units="cm"/>
      <inkml:brushProperty name="height" value="0.05" units="cm"/>
      <inkml:brushProperty name="color" value="#E71224"/>
    </inkml:brush>
  </inkml:definitions>
  <inkml:trace contextRef="#ctx0" brushRef="#br0">218 29 8201 0 0,'0'-2'0'0'0,"0"1"1"0"0,-1-1 0 0 0,1 1-1 0 0,0 0 1 0 0,-1-1 0 0 0,1 1 0 0 0,-1 0-1 0 0,1-1 1 0 0,-1 1 0 0 0,1 0-1 0 0,-1 0 1 0 0,0 0 0 0 0,0 0-1 0 0,0-1 1 0 0,0 1 0 0 0,0 0-1 0 0,0 0 1 0 0,0 1 0 0 0,0-1-1 0 0,0 0 1 0 0,0 0 0 0 0,0 0-1 0 0,-3 0 1 0 0,2 1 84 0 0,0 0 0 0 0,0 0 0 0 0,0 0 0 0 0,0 0 1 0 0,-1 0-1 0 0,1 1 0 0 0,0-1 0 0 0,0 1 0 0 0,0-1 0 0 0,0 1 0 0 0,0 0 0 0 0,0 0 1 0 0,0 0-1 0 0,1 0 0 0 0,-4 2 0 0 0,-5 4 242 0 0,0 1 1 0 0,0 0-1 0 0,1 0 0 0 0,0 1 1 0 0,-13 17-1 0 0,-32 53 314 0 0,48-69-602 0 0,1 0 1 0 0,0 0-1 0 0,0 0 1 0 0,2 1-1 0 0,-1-1 0 0 0,1 1 1 0 0,1 0-1 0 0,0 0 1 0 0,-1 16-1 0 0,3-24-38 0 0,-1 0 0 0 0,1 1 1 0 0,0-1-1 0 0,1 0 0 0 0,-1 0 0 0 0,0 1 0 0 0,1-1 0 0 0,0 0 0 0 0,0 0 0 0 0,0 0 0 0 0,0 0 1 0 0,0 0-1 0 0,1 0 0 0 0,-1 0 0 0 0,1 0 0 0 0,0 0 0 0 0,0 0 0 0 0,0-1 0 0 0,0 1 0 0 0,0-1 0 0 0,1 0 1 0 0,-1 0-1 0 0,1 0 0 0 0,-1 0 0 0 0,1 0 0 0 0,0 0 0 0 0,0 0 0 0 0,0-1 0 0 0,0 0 0 0 0,0 1 1 0 0,0-1-1 0 0,0-1 0 0 0,0 1 0 0 0,0 0 0 0 0,1-1 0 0 0,3 1 0 0 0,9 0 3 0 0,0-1-1 0 0,0 0 1 0 0,0-1 0 0 0,0-1-1 0 0,-1 0 1 0 0,1-1 0 0 0,0-1-1 0 0,-1-1 1 0 0,15-6 0 0 0,-17 6-14 0 0,-1 0 0 0 0,0-1-1 0 0,-1-1 1 0 0,1 0 0 0 0,-1 0 0 0 0,-1-1 0 0 0,1-1 0 0 0,-1 0 0 0 0,-1 0 0 0 0,1-1 0 0 0,8-12-1 0 0,-15 18 0 0 0,-1 0-1 0 0,1 0 0 0 0,-1-1 0 0 0,0 1 0 0 0,0 0 0 0 0,-1-1 0 0 0,1 1 0 0 0,-1-1 0 0 0,0 0 0 0 0,0 1 1 0 0,-1-1-1 0 0,1 0 0 0 0,-1 0 0 0 0,0 0 0 0 0,0 1 0 0 0,-1-1 0 0 0,1 0 0 0 0,-1 1 0 0 0,0-1 0 0 0,-1 0 0 0 0,1 1 1 0 0,-1-1-1 0 0,0 1 0 0 0,0-1 0 0 0,0 1 0 0 0,0 0 0 0 0,-1 0 0 0 0,-4-5 0 0 0,3 3-25 0 0,-1 1 1 0 0,0 0-1 0 0,0 1 0 0 0,0-1 0 0 0,0 1 1 0 0,-1 0-1 0 0,0 0 0 0 0,0 0 0 0 0,0 1 0 0 0,0 0 1 0 0,-1 0-1 0 0,1 1 0 0 0,-1-1 0 0 0,1 2 1 0 0,-1-1-1 0 0,0 1 0 0 0,0 0 0 0 0,-12-1 0 0 0,-3 4-293 0 0,0 1-1 0 0,0 1 1 0 0,0 1-1 0 0,1 0 1 0 0,-26 12 0 0 0,43-16 143 0 0,1 0 0 0 0,0 0 0 0 0,0 1 0 0 0,0-1 0 0 0,0 1 0 0 0,0 0 0 0 0,0 0 0 0 0,0 0 0 0 0,0 0 0 0 0,1 0 0 0 0,-1 1 0 0 0,-4 4 0 0 0,7-1-645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9.017"/>
    </inkml:context>
    <inkml:brush xml:id="br0">
      <inkml:brushProperty name="width" value="0.05" units="cm"/>
      <inkml:brushProperty name="height" value="0.05" units="cm"/>
      <inkml:brushProperty name="color" value="#E71224"/>
    </inkml:brush>
  </inkml:definitions>
  <inkml:trace contextRef="#ctx0" brushRef="#br0">91 7 5757 0 0,'-6'-2'306'0'0,"0"1"0"0"0,0 0 1 0 0,0 0-1 0 0,0 0 1 0 0,0 1-1 0 0,0-1 1 0 0,0 1-1 0 0,0 1 1 0 0,0-1-1 0 0,-6 2 1 0 0,11-1-254 0 0,0-1 0 0 0,1 0 0 0 0,-1 1 0 0 0,1-1 1 0 0,-1 1-1 0 0,0-1 0 0 0,1 0 0 0 0,-1 1 0 0 0,1-1 1 0 0,0 1-1 0 0,-1 0 0 0 0,1-1 0 0 0,-1 1 1 0 0,1-1-1 0 0,0 1 0 0 0,-1 0 0 0 0,1-1 0 0 0,0 1 1 0 0,0-1-1 0 0,-1 1 0 0 0,1 0 0 0 0,0 0 0 0 0,0-1 1 0 0,0 1-1 0 0,0 0 0 0 0,0-1 0 0 0,0 1 1 0 0,0 0-1 0 0,0-1 0 0 0,0 2 0 0 0,4 28 733 0 0,-2-19-543 0 0,-2-1-191 0 0,1 1 0 0 0,0-1 0 0 0,0 1 0 0 0,2-1 0 0 0,-1 1 0 0 0,1-1 0 0 0,1 0 0 0 0,-1 0 0 0 0,2-1 0 0 0,-1 1 0 0 0,2-1 0 0 0,-1 0 0 0 0,11 13 0 0 0,-11-16-49 0 0,1-1 0 0 0,0 1 0 0 0,0-1 0 0 0,0-1-1 0 0,1 1 1 0 0,-1-1 0 0 0,1 0 0 0 0,0-1 0 0 0,0 0-1 0 0,1 0 1 0 0,-1 0 0 0 0,1-1 0 0 0,-1 0-1 0 0,1 0 1 0 0,0-1 0 0 0,-1 0 0 0 0,1 0 0 0 0,0-1-1 0 0,0 0 1 0 0,0-1 0 0 0,0 1 0 0 0,14-5-1 0 0,-15 4-3 0 0,-1-1-1 0 0,0 0 0 0 0,0 0 0 0 0,-1 0 0 0 0,1-1 1 0 0,0 0-1 0 0,-1 0 0 0 0,0 0 0 0 0,1-1 0 0 0,-1 0 0 0 0,8-8 1 0 0,-11 9 0 0 0,0 1 1 0 0,0-1 0 0 0,-1 1 0 0 0,1-1 0 0 0,-1 0 0 0 0,1 0-1 0 0,-1 0 1 0 0,0 0 0 0 0,0 0 0 0 0,-1 0 0 0 0,1 0-1 0 0,0 0 1 0 0,-1-1 0 0 0,0 1 0 0 0,0 0 0 0 0,0 0-1 0 0,0 0 1 0 0,0 0 0 0 0,-1-1 0 0 0,1 1 0 0 0,-1 0 0 0 0,0 0-1 0 0,0 0 1 0 0,0 0 0 0 0,-3-4 0 0 0,1 1 0 0 0,0 0 1 0 0,-1 1-1 0 0,0-1 1 0 0,0 1-1 0 0,-1 0 1 0 0,1 0 0 0 0,-1 0-1 0 0,-1 0 1 0 0,1 1-1 0 0,0 0 1 0 0,-1 0-1 0 0,0 1 1 0 0,-11-6-1 0 0,7 4-4 0 0,1 1-1 0 0,-2 0 0 0 0,1 1 1 0 0,0 0-1 0 0,-1 1 1 0 0,1 0-1 0 0,-1 1 0 0 0,-11-1 1 0 0,12 3 3 0 0,0 0 1 0 0,1 0-1 0 0,-1 1 1 0 0,0 0-1 0 0,1 0 1 0 0,-12 5-1 0 0,15-5-85 0 0,1 1-1 0 0,-1-1 1 0 0,1 1-1 0 0,0 0 1 0 0,0 0-1 0 0,0 0 1 0 0,1 1-1 0 0,-1 0 1 0 0,1 0-1 0 0,0 0 1 0 0,-6 7-1 0 0,9-10-5 0 0,0 0 0 0 0,1 0 0 0 0,-1 0-1 0 0,1 0 1 0 0,-1 1 0 0 0,1-1-1 0 0,-1 0 1 0 0,1 0 0 0 0,0 0 0 0 0,-1 0-1 0 0,1 0 1 0 0,0 1 0 0 0,0-1 0 0 0,0 0-1 0 0,0 0 1 0 0,0 1 0 0 0,0-1-1 0 0,0 0 1 0 0,0 0 0 0 0,1 0 0 0 0,-1 0-1 0 0,0 1 1 0 0,1-1 0 0 0,-1 0-1 0 0,1 0 1 0 0,-1 0 0 0 0,1 0 0 0 0,0 0-1 0 0,-1 0 1 0 0,1 0 0 0 0,0 0 0 0 0,0 0-1 0 0,0 0 1 0 0,1 1 0 0 0,13 5-1026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9.357"/>
    </inkml:context>
    <inkml:brush xml:id="br0">
      <inkml:brushProperty name="width" value="0.05" units="cm"/>
      <inkml:brushProperty name="height" value="0.05" units="cm"/>
      <inkml:brushProperty name="color" value="#E71224"/>
    </inkml:brush>
  </inkml:definitions>
  <inkml:trace contextRef="#ctx0" brushRef="#br0">60 43 10217 0 0,'-5'0'44'0'0,"-1"-1"1"0"0,1 0-1 0 0,0 0 1 0 0,0 0-1 0 0,0-1 1 0 0,0 0-1 0 0,1 0 0 0 0,-1 0 1 0 0,0-1-1 0 0,-5-3 1 0 0,20 7 76 0 0,0 0 1 0 0,0-1-1 0 0,0 0 1 0 0,13-2 0 0 0,7 0-56 0 0,102-8 68 0 0,21 0-1364 0 0,-148 11 472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0.074"/>
    </inkml:context>
    <inkml:brush xml:id="br0">
      <inkml:brushProperty name="width" value="0.05" units="cm"/>
      <inkml:brushProperty name="height" value="0.05" units="cm"/>
      <inkml:brushProperty name="color" value="#E71224"/>
    </inkml:brush>
  </inkml:definitions>
  <inkml:trace contextRef="#ctx0" brushRef="#br0">57 272 7645 0 0,'-9'-15'64'0'0,"-20"-25"520"0"0,29 40-569 0 0,0 0-1 0 0,0 0 0 0 0,0 0 0 0 0,0 0 0 0 0,0 0 0 0 0,0 0 0 0 0,0 0 0 0 0,0 0 0 0 0,0 0 1 0 0,0 0-1 0 0,0 0 0 0 0,0-1 0 0 0,0 1 0 0 0,-1 0 0 0 0,1 0 0 0 0,0 0 0 0 0,0 0 0 0 0,0 0 1 0 0,0 0-1 0 0,0 0 0 0 0,0 0 0 0 0,0 0 0 0 0,0 0 0 0 0,-1 0 0 0 0,1 0 0 0 0,0 0 0 0 0,0 0 1 0 0,0 0-1 0 0,0 0 0 0 0,0 0 0 0 0,0 0 0 0 0,0 0 0 0 0,0 0 0 0 0,0 0 0 0 0,-1 0 0 0 0,1 0 1 0 0,0 0-1 0 0,0 0 0 0 0,0 0 0 0 0,0 1 0 0 0,0-1 0 0 0,0 0 0 0 0,0 0 0 0 0,0 0 1 0 0,0 0-1 0 0,0 0 0 0 0,-1 0 0 0 0,1 0 0 0 0,0 0 0 0 0,0 0 0 0 0,0 0 0 0 0,0 0 0 0 0,0 1 1 0 0,0-1-1 0 0,0 0 0 0 0,-2 10 244 0 0,1 16-248 0 0,1-23 66 0 0,0 230 954 0 0,2-217-1015 0 0,-1 0 0 0 0,2 0 0 0 0,0 0 0 0 0,6 15 0 0 0,-6-17 3 0 0,-1-33 89 0 0,-3-17-87 0 0,-6-13-31 0 0,-17-141-46 0 0,22 163 44 0 0,2-1-1 0 0,1 1 0 0 0,1 0 0 0 0,11-54 0 0 0,-11 75 13 0 0,-1-1 1 0 0,2 0-1 0 0,-1 0 0 0 0,1 1 1 0 0,0-1-1 0 0,0 1 0 0 0,1 0 1 0 0,0 0-1 0 0,0 0 0 0 0,9-10 1 0 0,-9 12 13 0 0,1 1-1 0 0,-1 0 1 0 0,1 0 0 0 0,-1 0 0 0 0,1 0-1 0 0,0 1 1 0 0,0-1 0 0 0,0 1 0 0 0,0 1-1 0 0,1-1 1 0 0,-1 1 0 0 0,0 0-1 0 0,1 0 1 0 0,8 0 0 0 0,112 0 544 0 0,-122 1-555 0 0,-1 0-1 0 0,1 1 1 0 0,-1-1-1 0 0,0 1 1 0 0,1 0-1 0 0,-1 0 0 0 0,0 0 1 0 0,0 0-1 0 0,0 1 1 0 0,1-1-1 0 0,-1 1 1 0 0,-1 0-1 0 0,1 0 0 0 0,0 0 1 0 0,0 0-1 0 0,-1 0 1 0 0,5 6-1 0 0,-5-5 2 0 0,1 1 0 0 0,-1 0 0 0 0,0 0 0 0 0,-1 0 0 0 0,1 0 0 0 0,-1 0 0 0 0,1 0 0 0 0,-1 0 0 0 0,0 0 1 0 0,-1 1-1 0 0,1-1 0 0 0,-1 7 0 0 0,0-1 27 0 0,-1 1 1 0 0,0-1 0 0 0,-1 1 0 0 0,0-1 0 0 0,-1 0-1 0 0,0 0 1 0 0,0 0 0 0 0,-1 0 0 0 0,0 0 0 0 0,-10 15-1 0 0,6-14 27 0 0,-1 0 1 0 0,0 0-1 0 0,-1-1 0 0 0,1 0 0 0 0,-2-1 0 0 0,0 0 0 0 0,-18 11 0 0 0,3-5-12 0 0,-1-1-1 0 0,-39 15 1 0 0,57-24-30 0 0,18-5-13 0 0,33-5-13 0 0,-19 2 8 0 0,5 1 1 0 0,0 1 0 0 0,0 1-1 0 0,35 5 1 0 0,-46-2 4 0 0,1 0 0 0 0,-1 2 0 0 0,-1-1-1 0 0,1 2 1 0 0,-1 0 0 0 0,24 13 0 0 0,-36-17 3 0 0,0 1 0 0 0,0 0 0 0 0,0-1 0 0 0,-1 1 0 0 0,1 1 0 0 0,-1-1 0 0 0,1 0 0 0 0,-1 1 0 0 0,0 0 0 0 0,-1 0 0 0 0,1-1 0 0 0,0 2 0 0 0,3 7 0 0 0,-5-9 1 0 0,-1-1 1 0 0,1 1 0 0 0,-1-1-1 0 0,1 0 1 0 0,-1 1 0 0 0,0 0 0 0 0,0-1-1 0 0,0 1 1 0 0,0-1 0 0 0,0 1 0 0 0,-1-1-1 0 0,1 1 1 0 0,-1-1 0 0 0,0 1-1 0 0,1-1 1 0 0,-1 0 0 0 0,0 1 0 0 0,0-1-1 0 0,-1 0 1 0 0,1 0 0 0 0,0 0-1 0 0,-1 0 1 0 0,1 0 0 0 0,-1 0 0 0 0,0 0-1 0 0,0 0 1 0 0,-2 2 0 0 0,-5 2 13 0 0,0 1 0 0 0,-1-1 0 0 0,1-1-1 0 0,-1 0 1 0 0,0 0 0 0 0,-1-1 0 0 0,1 0 0 0 0,-1 0 0 0 0,-18 2 0 0 0,-8 0-19 0 0,-56 1 1 0 0,76-6 5 0 0,0-1 1 0 0,0-1 0 0 0,-27-5-1 0 0,39 5-71 0 0,0 0-1 0 0,0 0 1 0 0,0 0-1 0 0,0-1 1 0 0,0 0 0 0 0,0 0-1 0 0,1 0 1 0 0,-1-1-1 0 0,1 0 1 0 0,-1 0-1 0 0,1 0 1 0 0,0 0-1 0 0,0 0 1 0 0,0-1 0 0 0,-6-7-1 0 0,10 9-43 0 0,-1 1 0 0 0,1-1-1 0 0,-1 0 1 0 0,1 1 0 0 0,-1-1-1 0 0,1 0 1 0 0,0 1 0 0 0,0-1 0 0 0,0 0-1 0 0,0 0 1 0 0,0 1 0 0 0,0-1-1 0 0,0 0 1 0 0,1 1 0 0 0,-1-1 0 0 0,1 0-1 0 0,-1 1 1 0 0,1-1 0 0 0,0 0 0 0 0,-1 1-1 0 0,1-1 1 0 0,0 1 0 0 0,0 0-1 0 0,0-1 1 0 0,0 1 0 0 0,0 0 0 0 0,1-1-1 0 0,-1 1 1 0 0,2-2 0 0 0,11-9-1046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0.432"/>
    </inkml:context>
    <inkml:brush xml:id="br0">
      <inkml:brushProperty name="width" value="0.05" units="cm"/>
      <inkml:brushProperty name="height" value="0.05" units="cm"/>
      <inkml:brushProperty name="color" value="#E71224"/>
    </inkml:brush>
  </inkml:definitions>
  <inkml:trace contextRef="#ctx0" brushRef="#br0">152 22 6941 0 0,'0'0'21'0'0,"1"-1"0"0"0,-1 1 1 0 0,1 0-1 0 0,-1-1 1 0 0,0 1-1 0 0,0 0 1 0 0,1-1-1 0 0,-1 1 1 0 0,0-1-1 0 0,1 1 0 0 0,-1 0 1 0 0,0-1-1 0 0,0 1 1 0 0,0-1-1 0 0,0 1 1 0 0,1-1-1 0 0,-1 1 0 0 0,0-1 1 0 0,0 1-1 0 0,0-1 1 0 0,0 1-1 0 0,0-1 1 0 0,0 1-1 0 0,0-1 0 0 0,0 1 1 0 0,0 0-1 0 0,0-1 1 0 0,-1 1-1 0 0,1-1 1 0 0,0 1-1 0 0,0-1 0 0 0,0 1 1 0 0,-1-1-1 0 0,1 1 1 0 0,0 0-1 0 0,0-1 1 0 0,-1 1-1 0 0,1-1 0 0 0,0 1 1 0 0,-1 0-1 0 0,1-1 1 0 0,0 1-1 0 0,-1 0 1 0 0,1 0-1 0 0,-1-1 0 0 0,1 1 1 0 0,0 0-1 0 0,-1 0 1 0 0,1-1-1 0 0,-1 1 1 0 0,1 0-1 0 0,-1 0 1 0 0,1 0-1 0 0,-1 0 0 0 0,1 0 1 0 0,-1 0-1 0 0,0 0 1 0 0,-2-1 194 0 0,0 1 0 0 0,0-1 0 0 0,-1 1 0 0 0,1 0 0 0 0,0 0 0 0 0,-1 0 0 0 0,-4 2 0 0 0,1-1 7 0 0,0 1-1 0 0,0 1 0 0 0,0-1 1 0 0,0 1-1 0 0,1 1 1 0 0,-1-1-1 0 0,1 1 0 0 0,0 0 1 0 0,0 0-1 0 0,0 1 1 0 0,0 0-1 0 0,-6 7 0 0 0,9-8-168 0 0,1-1 0 0 0,-1 1-1 0 0,1 0 1 0 0,0 0-1 0 0,0 0 1 0 0,0 0-1 0 0,0 0 1 0 0,1 1 0 0 0,0-1-1 0 0,0 0 1 0 0,0 1-1 0 0,0-1 1 0 0,1 1-1 0 0,0-1 1 0 0,-1 1 0 0 0,2-1-1 0 0,-1 1 1 0 0,0-1-1 0 0,1 1 1 0 0,0-1-1 0 0,2 6 1 0 0,-1-4-39 0 0,0 0 0 0 0,1-1 0 0 0,0 1 1 0 0,0 0-1 0 0,0-1 0 0 0,1 0 0 0 0,0 0 0 0 0,0 0 1 0 0,0-1-1 0 0,0 1 0 0 0,1-1 0 0 0,0 0 0 0 0,0 0 0 0 0,0 0 1 0 0,0-1-1 0 0,0 0 0 0 0,1 0 0 0 0,0 0 0 0 0,-1-1 0 0 0,1 0 1 0 0,0 0-1 0 0,0 0 0 0 0,0-1 0 0 0,1 0 0 0 0,-1 0 0 0 0,0 0 1 0 0,0-1-1 0 0,1 0 0 0 0,-1 0 0 0 0,0-1 0 0 0,0 1 0 0 0,1-1 1 0 0,-1-1-1 0 0,0 1 0 0 0,0-1 0 0 0,0 0 0 0 0,-1-1 1 0 0,1 1-1 0 0,0-1 0 0 0,7-6 0 0 0,-10 8-38 0 0,0-1 0 0 0,-1 0 0 0 0,1 0 1 0 0,-1 0-1 0 0,1-1 0 0 0,-1 1 0 0 0,0-1 0 0 0,0 1 0 0 0,0-1 0 0 0,0 0 0 0 0,0 0 1 0 0,-1 0-1 0 0,1 0 0 0 0,-1 0 0 0 0,0 0 0 0 0,0 0 0 0 0,0 0 0 0 0,0 0 1 0 0,0-1-1 0 0,-1 1 0 0 0,1 0 0 0 0,-1 0 0 0 0,0-1 0 0 0,0 1 0 0 0,0 0 1 0 0,-1-1-1 0 0,1 1 0 0 0,-1 0 0 0 0,0-1 0 0 0,0 1 0 0 0,0 0 0 0 0,0 0 0 0 0,-3-5 1 0 0,-3-3-35 0 0,-1 0 1 0 0,0 0 0 0 0,-17-17 0 0 0,17 20 10 0 0,3 3 17 0 0,-1 0 0 0 0,0 0 0 0 0,0 1 0 0 0,0 0 1 0 0,-1 0-1 0 0,1 0 0 0 0,-1 1 0 0 0,0 0 0 0 0,0 0 0 0 0,-9-1 0 0 0,11 2-75 0 0,-1 1 0 0 0,1-1 0 0 0,-1 2 0 0 0,1-1-1 0 0,0 1 1 0 0,-1-1 0 0 0,1 2 0 0 0,-1-1-1 0 0,1 0 1 0 0,-1 1 0 0 0,1 0 0 0 0,-1 1 0 0 0,1-1-1 0 0,-9 4 1 0 0,14-4 30 0 0,-1-1 1 0 0,0 0-1 0 0,0 1 0 0 0,1 0 0 0 0,-1-1 1 0 0,0 1-1 0 0,1-1 0 0 0,-1 1 0 0 0,1 0 0 0 0,-1-1 1 0 0,0 1-1 0 0,1 0 0 0 0,0 0 0 0 0,-1-1 1 0 0,1 1-1 0 0,-1 0 0 0 0,1 0 0 0 0,0 0 1 0 0,0 0-1 0 0,-1 0 0 0 0,1-1 0 0 0,0 1 1 0 0,0 0-1 0 0,0 0 0 0 0,0 0 0 0 0,0 0 1 0 0,0 0-1 0 0,0 0 0 0 0,1-1 0 0 0,-1 1 0 0 0,0 0 1 0 0,0 0-1 0 0,1 0 0 0 0,-1 0 0 0 0,0-1 1 0 0,1 1-1 0 0,-1 0 0 0 0,1 0 0 0 0,-1-1 1 0 0,1 1-1 0 0,-1 0 0 0 0,1 0 0 0 0,-1-1 1 0 0,1 1-1 0 0,0-1 0 0 0,0 1 0 0 0,-1-1 1 0 0,2 1-1 0 0,6 5-814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0.820"/>
    </inkml:context>
    <inkml:brush xml:id="br0">
      <inkml:brushProperty name="width" value="0.05" units="cm"/>
      <inkml:brushProperty name="height" value="0.05" units="cm"/>
      <inkml:brushProperty name="color" value="#E71224"/>
    </inkml:brush>
  </inkml:definitions>
  <inkml:trace contextRef="#ctx0" brushRef="#br0">256 85 6221 0 0,'0'-11'73'0'0,"0"6"118"0"0,0-1 1 0 0,0 0 0 0 0,0 1 0 0 0,-1-1-1 0 0,0 1 1 0 0,-2-11 0 0 0,2 15-121 0 0,0-1 0 0 0,0 1 0 0 0,0-1 0 0 0,0 1 0 0 0,0-1 0 0 0,0 1 0 0 0,0 0 0 0 0,0-1 0 0 0,0 1 0 0 0,-1 0 0 0 0,1 0 0 0 0,0 0 0 0 0,-1 0 0 0 0,1 0 0 0 0,-1 0 0 0 0,0 0 0 0 0,1 1 0 0 0,-1-1 0 0 0,1 1 0 0 0,-1-1 0 0 0,0 1 0 0 0,0-1 0 0 0,1 1 0 0 0,-1 0 0 0 0,0 0 0 0 0,0 0 0 0 0,-2 0 0 0 0,-4 1 122 0 0,0 0 0 0 0,0 0 0 0 0,0 1-1 0 0,1 0 1 0 0,-1 0 0 0 0,1 1 0 0 0,0 0 0 0 0,0 0-1 0 0,0 1 1 0 0,0 0 0 0 0,0 0 0 0 0,-8 7-1 0 0,0 1-50 0 0,0 1-1 0 0,2 0 0 0 0,0 1 1 0 0,-13 16-1 0 0,24-27-115 0 0,-1 1 1 0 0,1 0-1 0 0,0-1 0 0 0,-1 1 1 0 0,2 0-1 0 0,-1 0 0 0 0,0 0 0 0 0,1 0 1 0 0,0 0-1 0 0,0 1 0 0 0,0-1 0 0 0,0 0 1 0 0,1 0-1 0 0,-1 7 0 0 0,2-8-10 0 0,-1 0-1 0 0,1 0 1 0 0,-1-1-1 0 0,1 1 0 0 0,0 0 1 0 0,0-1-1 0 0,0 1 1 0 0,0-1-1 0 0,1 1 0 0 0,-1-1 1 0 0,1 0-1 0 0,-1 0 1 0 0,1 1-1 0 0,0-1 1 0 0,0 0-1 0 0,0 0 0 0 0,0-1 1 0 0,0 1-1 0 0,0 0 1 0 0,1-1-1 0 0,-1 1 0 0 0,0-1 1 0 0,4 2-1 0 0,7 2-5 0 0,0 0-1 0 0,0-1 1 0 0,0-1 0 0 0,0 0-1 0 0,1-1 1 0 0,-1 0-1 0 0,1-1 1 0 0,25-2 0 0 0,-16 0-25 0 0,0-2 1 0 0,0-1-1 0 0,0 0 1 0 0,31-12-1 0 0,-43 13 14 0 0,0-2 0 0 0,-1 0 0 0 0,18-10-1 0 0,-26 14-3 0 0,0-1-1 0 0,1 1 0 0 0,-1-1 0 0 0,0 0 0 0 0,1 1 0 0 0,-1-1 1 0 0,0 0-1 0 0,-1-1 0 0 0,1 1 0 0 0,0 0 0 0 0,0-1 0 0 0,-1 1 1 0 0,0 0-1 0 0,1-1 0 0 0,-1 0 0 0 0,0 1 0 0 0,0-1 0 0 0,0 0 1 0 0,-1 1-1 0 0,1-4 0 0 0,-1 3-4 0 0,-1 1 1 0 0,1 0 0 0 0,-1 0-1 0 0,0-1 1 0 0,0 1-1 0 0,0 0 1 0 0,0 0-1 0 0,0 0 1 0 0,0 0 0 0 0,-1 0-1 0 0,1 0 1 0 0,-1 1-1 0 0,1-1 1 0 0,-1 0-1 0 0,0 1 1 0 0,0-1 0 0 0,0 1-1 0 0,0 0 1 0 0,0-1-1 0 0,-3 0 1 0 0,-47-22-73 0 0,51 24 79 0 0,-11-4-75 0 0,0 0 0 0 0,0 1 0 0 0,0 1 1 0 0,0 0-1 0 0,-1 0 0 0 0,1 1 1 0 0,0 1-1 0 0,-1 0 0 0 0,1 1 0 0 0,-1 0 1 0 0,1 1-1 0 0,0 0 0 0 0,0 1 1 0 0,0 1-1 0 0,-19 7 0 0 0,23-6-478 0 0,8-1-378 0 0,14-2-888 0 0,-10-1 1588 0 0,7 1-668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1.315"/>
    </inkml:context>
    <inkml:brush xml:id="br0">
      <inkml:brushProperty name="width" value="0.05" units="cm"/>
      <inkml:brushProperty name="height" value="0.05" units="cm"/>
      <inkml:brushProperty name="color" value="#E71224"/>
    </inkml:brush>
  </inkml:definitions>
  <inkml:trace contextRef="#ctx0" brushRef="#br0">75 51 6533 0 0,'-15'-43'1246'0'0,"15"43"-1184"0"0,0 0 1 0 0,0-1-1 0 0,0 1 1 0 0,0-1-1 0 0,-1 1 1 0 0,1 0-1 0 0,0 0 1 0 0,0-1-1 0 0,0 1 1 0 0,0 0 0 0 0,0-1-1 0 0,-1 1 1 0 0,1 0-1 0 0,0-1 1 0 0,0 1-1 0 0,0 0 1 0 0,-1 0-1 0 0,1-1 1 0 0,0 1-1 0 0,0 0 1 0 0,-1 0-1 0 0,1 0 1 0 0,0-1-1 0 0,-1 1 1 0 0,1 0-1 0 0,0 0 1 0 0,-1 0-1 0 0,1 0 1 0 0,0 0 0 0 0,-1 0-1 0 0,1 0 1 0 0,0 0-1 0 0,-1 0 1 0 0,1-1-1 0 0,0 2 1 0 0,-1-1-1 0 0,1 0 1 0 0,0 0-1 0 0,-1 0 1 0 0,1 0-1 0 0,0 0 1 0 0,-1 0-1 0 0,-12 15 1108 0 0,-3 22-655 0 0,11-22-489 0 0,0 1 0 0 0,2 0 0 0 0,0 0-1 0 0,1 1 1 0 0,1-1 0 0 0,1 29-1 0 0,15 102-143 0 0,-7-91-192 0 0,-7-44 109 0 0,0-2-354 0 0,0-1 0 0 0,1 1-1 0 0,5 17 1 0 0,-7-26 496 0 0,1 0 0 0 0,-1-1 1 0 0,1 1-1 0 0,0-1 0 0 0,-1 1 0 0 0,1-1 0 0 0,0 1 0 0 0,-1-1 1 0 0,1 0-1 0 0,0 1 0 0 0,0-1 0 0 0,0 0 0 0 0,-1 1 0 0 0,1-1 0 0 0,0 0 1 0 0,0 0-1 0 0,0 0 0 0 0,-1 0 0 0 0,1 0 0 0 0,0 0 0 0 0,0 0 0 0 0,0 0 1 0 0,-1 0-1 0 0,1 0 0 0 0,0 0 0 0 0,0-1 0 0 0,0 1 0 0 0,-1 0 0 0 0,1 0 1 0 0,0-1-1 0 0,0 1 0 0 0,-1-1 0 0 0,1 1 0 0 0,0-1 0 0 0,-1 1 0 0 0,2-1 1 0 0,29-20-133 0 0,-30 20 143 0 0,16-14 94 0 0,-1-1 0 0 0,0-1 0 0 0,-1 0 0 0 0,-1-1 0 0 0,15-26 0 0 0,-14 21 126 0 0,2 0-1 0 0,35-38 1 0 0,-42 52-38 0 0,33-29 419 0 0,-40 35-443 0 0,0 1 1 0 0,0 0-1 0 0,1 0 0 0 0,-1 0 0 0 0,1 1 1 0 0,-1-1-1 0 0,1 1 0 0 0,-1 0 0 0 0,1 0 1 0 0,0 0-1 0 0,0 0 0 0 0,3 1 1 0 0,-6 0-77 0 0,0-1 1 0 0,-1 1-1 0 0,1 0 1 0 0,-1 0-1 0 0,1 1 1 0 0,0-1-1 0 0,-1 0 1 0 0,1 0-1 0 0,-1 0 1 0 0,1 0-1 0 0,0 0 1 0 0,-1 1-1 0 0,1-1 1 0 0,-1 0-1 0 0,1 0 1 0 0,-1 1-1 0 0,1-1 1 0 0,-1 0-1 0 0,1 1 1 0 0,-1-1-1 0 0,1 1 1 0 0,-1-1-1 0 0,0 1 1 0 0,1-1-1 0 0,-1 1 1 0 0,0-1-1 0 0,1 1 1 0 0,-1-1 0 0 0,0 1-1 0 0,1-1 1 0 0,-1 1-1 0 0,0-1 1 0 0,0 1-1 0 0,0 0 1 0 0,0-1-1 0 0,0 1 1 0 0,0-1-1 0 0,0 1 1 0 0,0 0-1 0 0,0-1 1 0 0,0 1-1 0 0,0-1 1 0 0,0 1-1 0 0,0 0 1 0 0,0 0-1 0 0,-1 2 58 0 0,0 1-1 0 0,0-1 1 0 0,0 0 0 0 0,-1 1-1 0 0,1-1 1 0 0,-4 5-1 0 0,-4 5-41 0 0,0-1 0 0 0,-2 0-1 0 0,1-1 1 0 0,-1 0-1 0 0,-1-1 1 0 0,0 0-1 0 0,0-1 1 0 0,-18 11-1 0 0,12-10-51 0 0,0-1-1 0 0,0-1 0 0 0,-1 0 0 0 0,1-1 1 0 0,-40 9-1 0 0,40-15 13 0 0,30-5-4 0 0,-6 3 23 0 0,0 1 0 0 0,0 0 0 0 0,0 1 0 0 0,0-1-1 0 0,0 1 1 0 0,0 0 0 0 0,0 1 0 0 0,0-1 0 0 0,-1 1 0 0 0,1 0 0 0 0,0 1 0 0 0,-1-1 0 0 0,1 1 0 0 0,-1 0 0 0 0,0 1 0 0 0,0-1 0 0 0,0 1-1 0 0,-1 0 1 0 0,1 0 0 0 0,-1 1 0 0 0,4 5 0 0 0,3 3 54 0 0,0 1-1 0 0,-2 1 1 0 0,0 0-1 0 0,0 0 1 0 0,-1 0-1 0 0,6 20 1 0 0,-7-16-405 0 0,-1 1 0 0 0,-1 0 1 0 0,-1 0-1 0 0,2 25 0 0 0,-2-24-862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18.175"/>
    </inkml:context>
    <inkml:brush xml:id="br0">
      <inkml:brushProperty name="width" value="0.05" units="cm"/>
      <inkml:brushProperty name="height" value="0.05" units="cm"/>
      <inkml:brushProperty name="color" value="#FFC114"/>
    </inkml:brush>
  </inkml:definitions>
  <inkml:trace contextRef="#ctx0" brushRef="#br0">29 1 24575,'-14'177'0,"-1"21"0,16-175 0,0 0 0,1 0 0,2-1 0,0 1 0,1-1 0,15 39 0,-12-44 38,0 0 0,2 0 0,0 0 0,0-2 0,2 1 0,0-1 0,0-1 0,17 14 0,-11-11-323,2-2 1,0-1-1,1 0 1,0-1-1,39 16 1,-4-6-6542</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7.263"/>
    </inkml:context>
    <inkml:brush xml:id="br0">
      <inkml:brushProperty name="width" value="0.05" units="cm"/>
      <inkml:brushProperty name="height" value="0.05" units="cm"/>
      <inkml:brushProperty name="color" value="#E71224"/>
    </inkml:brush>
  </inkml:definitions>
  <inkml:trace contextRef="#ctx0" brushRef="#br0">7 46 12461 0 0,'-4'-7'-12'0'0,"2"1"0"0"0,8-2 12 0 0,11-11-12 0 0,8 15 4 0 0,11 3-120 0 0,7 5-148 0 0,10 3-224 0 0,4-3-232 0 0,9-3-172 0 0,2 3-356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7.606"/>
    </inkml:context>
    <inkml:brush xml:id="br0">
      <inkml:brushProperty name="width" value="0.05" units="cm"/>
      <inkml:brushProperty name="height" value="0.05" units="cm"/>
      <inkml:brushProperty name="color" value="#E71224"/>
    </inkml:brush>
  </inkml:definitions>
  <inkml:trace contextRef="#ctx0" brushRef="#br0">1 93 11273 0 0,'2'-24'0'0'0,"4"11"8"0"0,5-6-20 0 0,23 12-4 0 0,-13-3 24 0 0,13 5-8 0 0,4-1 8 0 0,7 2-4 0 0,8 3-4 0 0,-3 0-12 0 0,8 1-24 0 0,-8-3-204 0 0,1 11-252 0 0,-2-8-240 0 0,-4 5-260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7.948"/>
    </inkml:context>
    <inkml:brush xml:id="br0">
      <inkml:brushProperty name="width" value="0.05" units="cm"/>
      <inkml:brushProperty name="height" value="0.05" units="cm"/>
      <inkml:brushProperty name="color" value="#E71224"/>
    </inkml:brush>
  </inkml:definitions>
  <inkml:trace contextRef="#ctx0" brushRef="#br0">0 84 16377 0 0,'15'-14'77'0'0,"-2"2"27"0"0,1 0 4 0 0,3 1 8 0 0,15-9-8 0 0,-6 10-20 0 0,8 6-184 0 0,10 3-284 0 0,1 1-541 0 0,5 3-539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7.478"/>
    </inkml:context>
    <inkml:brush xml:id="br0">
      <inkml:brushProperty name="width" value="0.05" units="cm"/>
      <inkml:brushProperty name="height" value="0.05" units="cm"/>
      <inkml:brushProperty name="color" value="#E71224"/>
    </inkml:brush>
  </inkml:definitions>
  <inkml:trace contextRef="#ctx0" brushRef="#br0">1 216 8069 0 0,'0'0'-151'0'0,"1"-10"80"0"0,3-30 77 0 0,-3 29 1674 0 0,4-6-1082 0 0,15-53-31 0 0,-15 53 2164 0 0,-2 11-2442 0 0,8-18-10 0 0,-8 18 1193 0 0,-3-4-1256 0 0,0 6 66 0 0,-1 9 1426 0 0,0 70-1405 0 0,-1 116 7 0 0,-1 215 159 0 0,-2-341-864 0 0,0 1-4012 0 0,6-58 2923 0 0,2-5-98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7.926"/>
    </inkml:context>
    <inkml:brush xml:id="br0">
      <inkml:brushProperty name="width" value="0.05" units="cm"/>
      <inkml:brushProperty name="height" value="0.05" units="cm"/>
      <inkml:brushProperty name="color" value="#E71224"/>
    </inkml:brush>
  </inkml:definitions>
  <inkml:trace contextRef="#ctx0" brushRef="#br0">55 115 7293 0 0,'9'-24'260'0'0,"-8"21"-163"0"0,0 0 1 0 0,0 0 0 0 0,0 0-1 0 0,0 0 1 0 0,0 0 0 0 0,1 0-1 0 0,2-5 1 0 0,-1 4 163 0 0,0 1-1 0 0,0-1 1 0 0,1 1-1 0 0,-1 0 1 0 0,1 0-1 0 0,-1 0 1 0 0,1 0-1 0 0,0 0 1 0 0,0 1 0 0 0,0 0-1 0 0,1 0 1 0 0,-1 0-1 0 0,9-2 1 0 0,-13 4-221 0 0,0 0 0 0 0,1 0 1 0 0,-1 0-1 0 0,0 0 0 0 0,1 0 1 0 0,-1 0-1 0 0,0 0 0 0 0,1-1 1 0 0,-1 1-1 0 0,0 0 0 0 0,0 0 1 0 0,1 0-1 0 0,-1 0 0 0 0,0 0 1 0 0,1-1-1 0 0,-1 1 0 0 0,0 0 1 0 0,0 0-1 0 0,1-1 0 0 0,-1 1 1 0 0,0 0-1 0 0,0 0 0 0 0,0-1 0 0 0,1 1 1 0 0,-1 0-1 0 0,0 0 0 0 0,0-1 1 0 0,0 1-1 0 0,0 0 0 0 0,0-1 1 0 0,0 1-1 0 0,1-1 0 0 0,-2 1-8 0 0,0 0-1 0 0,1 1 0 0 0,-1-1 0 0 0,1 0 0 0 0,-1 0 0 0 0,0 0 0 0 0,1 1 0 0 0,-1-1 1 0 0,1 0-1 0 0,-1 0 0 0 0,1 1 0 0 0,-1-1 0 0 0,1 1 0 0 0,0-1 0 0 0,-1 0 1 0 0,1 1-1 0 0,-1-1 0 0 0,1 1 0 0 0,0-1 0 0 0,-1 1 0 0 0,1-1 0 0 0,-1 2 1 0 0,-10 15 123 0 0,0 0-1 0 0,0 2 1 0 0,2-1 0 0 0,0 1 0 0 0,1 0 0 0 0,1 1 0 0 0,1 0 0 0 0,1 0 0 0 0,1 0 0 0 0,0 1-1 0 0,2 0 1 0 0,0-1 0 0 0,1 1 0 0 0,2 0 0 0 0,3 28 0 0 0,-4-42-147 0 0,1-1 1 0 0,1 0-1 0 0,-1 1 1 0 0,1-1-1 0 0,1 0 1 0 0,-1 0-1 0 0,1 0 1 0 0,0 0-1 0 0,0 0 1 0 0,1-1 0 0 0,-1 1-1 0 0,1-1 1 0 0,0 0-1 0 0,1 0 1 0 0,5 5-1 0 0,-5-7-5 0 0,-1 0 0 0 0,1 0-1 0 0,0 0 1 0 0,0 0 0 0 0,0-1 0 0 0,0 0 0 0 0,1 0 0 0 0,-1 0-1 0 0,1-1 1 0 0,-1 0 0 0 0,1 0 0 0 0,-1 0 0 0 0,1-1-1 0 0,-1 0 1 0 0,1 0 0 0 0,0 0 0 0 0,10-2 0 0 0,-7 0-9 0 0,0 0 1 0 0,1-1 0 0 0,-1 0-1 0 0,0-1 1 0 0,0 1 0 0 0,-1-2-1 0 0,1 1 1 0 0,-1-1 0 0 0,0 0-1 0 0,0-1 1 0 0,0 0 0 0 0,-1 0-1 0 0,0-1 1 0 0,0 0 0 0 0,-1 0-1 0 0,0-1 1 0 0,0 1 0 0 0,-1-1-1 0 0,0 0 1 0 0,0-1 0 0 0,-1 1-1 0 0,0-1 1 0 0,0 0 0 0 0,-1 0-1 0 0,0-1 1 0 0,-1 1 0 0 0,0 0-1 0 0,0-1 1 0 0,-1 1 0 0 0,0-13-1 0 0,-2 4 1 0 0,0 0 0 0 0,0 0 1 0 0,-2 0-1 0 0,0 1 0 0 0,-1-1 0 0 0,-10-25 0 0 0,11 36 4 0 0,0-1 0 0 0,0 1 0 0 0,-1 0 0 0 0,0 0 0 0 0,-1 0 0 0 0,1 0 0 0 0,-1 1 0 0 0,0-1 0 0 0,-1 1 0 0 0,0 1 0 0 0,0-1 0 0 0,0 1 0 0 0,-1 0 0 0 0,1 0 0 0 0,-1 1 1 0 0,-14-7-1 0 0,14 9-7 0 0,0 0 0 0 0,0 1 1 0 0,0 0-1 0 0,0 0 1 0 0,0 0-1 0 0,0 1 1 0 0,0 0-1 0 0,0 0 0 0 0,0 1 1 0 0,0 0-1 0 0,0 0 1 0 0,0 1-1 0 0,-9 2 1 0 0,-4 4-129 0 0,0 0 0 0 0,0 1 0 0 0,-19 11 0 0 0,35-18 29 0 0,1 0-1 0 0,0 0 1 0 0,-1 0-1 0 0,1 0 1 0 0,0 0-1 0 0,0 1 1 0 0,0-1 0 0 0,1 1-1 0 0,-1 0 1 0 0,1 0-1 0 0,-1 0 1 0 0,1 0-1 0 0,0 0 1 0 0,0 1-1 0 0,0-1 1 0 0,0 0-1 0 0,1 1 1 0 0,0 0 0 0 0,0-1-1 0 0,0 1 1 0 0,0 0-1 0 0,0 0 1 0 0,0-1-1 0 0,1 6 1 0 0,0-7 43 0 0,0 0-102 0 0,0-1 1 0 0,0 1-1 0 0,0 0 0 0 0,0 0 0 0 0,0-1 1 0 0,0 1-1 0 0,1 0 0 0 0,-1 0 0 0 0,0-1 1 0 0,1 1-1 0 0,0 0 0 0 0,-1-1 0 0 0,1 1 0 0 0,0 0 1 0 0,0-1-1 0 0,0 1 0 0 0,0-1 0 0 0,0 0 1 0 0,0 1-1 0 0,0-1 0 0 0,1 0 0 0 0,-1 1 1 0 0,0-1-1 0 0,1 0 0 0 0,-1 0 0 0 0,1 0 1 0 0,2 1-1 0 0,5 2-1042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8.328"/>
    </inkml:context>
    <inkml:brush xml:id="br0">
      <inkml:brushProperty name="width" value="0.05" units="cm"/>
      <inkml:brushProperty name="height" value="0.05" units="cm"/>
      <inkml:brushProperty name="color" value="#E71224"/>
    </inkml:brush>
  </inkml:definitions>
  <inkml:trace contextRef="#ctx0" brushRef="#br0">83 89 8893 0 0,'52'-52'-236'0'0,"-22"16"2911"0"0,-40 50-1321 0 0,-11 12-944 0 0,7-12-321 0 0,1 0 1 0 0,1 1-1 0 0,1 0 1 0 0,0 0-1 0 0,1 1 1 0 0,0 1-1 0 0,2 0 1 0 0,0 0-1 0 0,0 1 1 0 0,2 0-1 0 0,0 0 1 0 0,2 0-1 0 0,-1 1 1 0 0,2-1-1 0 0,1 1 1 0 0,0 0 0 0 0,2 0-1 0 0,0 0 1 0 0,3 23-1 0 0,-3-36-86 0 0,2 0-1 0 0,-1-1 1 0 0,0 1-1 0 0,1 0 1 0 0,0 0 0 0 0,1-1-1 0 0,-1 1 1 0 0,1-1-1 0 0,0 0 1 0 0,0 0-1 0 0,1 0 1 0 0,-1 0 0 0 0,1-1-1 0 0,0 1 1 0 0,1-1-1 0 0,-1 0 1 0 0,1 0-1 0 0,6 4 1 0 0,-4-4 1 0 0,0 0 1 0 0,1 0-1 0 0,-1-1 0 0 0,1 0 0 0 0,0-1 1 0 0,0 0-1 0 0,0 0 0 0 0,0 0 1 0 0,0-1-1 0 0,0 0 0 0 0,0-1 0 0 0,16-1 1 0 0,-4-1-4 0 0,1-1 0 0 0,-1-1 0 0 0,0 0 0 0 0,0-2 0 0 0,0 0 0 0 0,-1-1 0 0 0,25-14 0 0 0,-35 16-21 0 0,0 0 1 0 0,0-1-1 0 0,-1 0 0 0 0,0-1 0 0 0,-1 0 0 0 0,1 0 0 0 0,8-11 0 0 0,-12 13-4 0 0,-1-1 1 0 0,1 1-1 0 0,-1-1 0 0 0,0 0 0 0 0,0 0 0 0 0,-1 0 0 0 0,0 0 0 0 0,0-1 0 0 0,0 1 0 0 0,-1-1 0 0 0,0 1 0 0 0,1-9 0 0 0,-2-2 0 0 0,-1 1 1 0 0,0 0 0 0 0,-1 0-1 0 0,0 0 1 0 0,-1 1 0 0 0,-1-1-1 0 0,-1 1 1 0 0,0-1 0 0 0,-1 1-1 0 0,-1 1 1 0 0,0-1 0 0 0,-1 1-1 0 0,0 0 1 0 0,-20-23 0 0 0,24 33 19 0 0,0 1 1 0 0,0 0-1 0 0,0 0 1 0 0,0 0-1 0 0,-1 0 1 0 0,1 1-1 0 0,-1 0 1 0 0,0 0 0 0 0,0 0-1 0 0,0 0 1 0 0,0 1-1 0 0,0 0 1 0 0,0 0-1 0 0,0 0 1 0 0,0 1-1 0 0,0-1 1 0 0,0 1 0 0 0,0 1-1 0 0,0-1 1 0 0,-1 1-1 0 0,1-1 1 0 0,0 2-1 0 0,0-1 1 0 0,-8 3-1 0 0,3 0-235 0 0,-1 0 0 0 0,1 1 1 0 0,1-1-1 0 0,-1 2 0 0 0,1 0 0 0 0,-1 0 0 0 0,2 0 0 0 0,-1 1 0 0 0,1 0 0 0 0,-13 15 0 0 0,20-21 63 0 0,0 1 1 0 0,0-1 0 0 0,0 0-1 0 0,0 1 1 0 0,1-1-1 0 0,-1 1 1 0 0,0 0 0 0 0,1-1-1 0 0,-1 1 1 0 0,1-1-1 0 0,0 1 1 0 0,-1 0 0 0 0,1-1-1 0 0,0 1 1 0 0,0 2-1 0 0,0 2-916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8.744"/>
    </inkml:context>
    <inkml:brush xml:id="br0">
      <inkml:brushProperty name="width" value="0.05" units="cm"/>
      <inkml:brushProperty name="height" value="0.05" units="cm"/>
      <inkml:brushProperty name="color" value="#E71224"/>
    </inkml:brush>
  </inkml:definitions>
  <inkml:trace contextRef="#ctx0" brushRef="#br0">74 39 8729 0 0,'8'-4'-426'0'0,"-8"4"458"0"0,0 0 0 0 0,0 1 0 0 0,0-1 0 0 0,0 0 0 0 0,0 0 0 0 0,0 0 0 0 0,0 0 1 0 0,0 0-1 0 0,0 0 0 0 0,0 0 0 0 0,0 1 0 0 0,0-1 0 0 0,0 0 0 0 0,0 0 0 0 0,0 0 0 0 0,0 0 1 0 0,0 0-1 0 0,0 0 0 0 0,0 0 0 0 0,0 0 0 0 0,0 1 0 0 0,1-1 0 0 0,-1 0 0 0 0,0 0 0 0 0,0 0 0 0 0,0 0 1 0 0,0 0-1 0 0,0 0 0 0 0,0 0 0 0 0,0 0 0 0 0,0 0 0 0 0,0 0 0 0 0,1 0 0 0 0,-1 0 0 0 0,0 0 0 0 0,0 1 1 0 0,0-1-1 0 0,0 0 0 0 0,0 0 0 0 0,0 0 0 0 0,0 0 0 0 0,1 0 0 0 0,-1 0 0 0 0,0 0 0 0 0,0 0 1 0 0,0 0-1 0 0,0 0 0 0 0,0 0 0 0 0,0-1 0 0 0,0 1 0 0 0,1 0 0 0 0,-1 0 0 0 0,-1 1 146 0 0,1-1-1 0 0,-1 1 0 0 0,0-1 1 0 0,0 0-1 0 0,1 1 0 0 0,-1-1 1 0 0,0 0-1 0 0,0 0 0 0 0,1 0 1 0 0,-1 0-1 0 0,0 1 0 0 0,0-1 1 0 0,0 0-1 0 0,1 0 0 0 0,-1 0 1 0 0,0 0-1 0 0,0-1 0 0 0,0 1 1 0 0,0 0-127 0 0,0 0 0 0 0,-1 0 0 0 0,1 0 0 0 0,0 0 0 0 0,0 0 0 0 0,0 0 0 0 0,0 0 0 0 0,0 0 0 0 0,0 0 0 0 0,0 1 0 0 0,0-1 0 0 0,0 0 0 0 0,0 1 0 0 0,-2 0 0 0 0,-2 4 71 0 0,1-1 1 0 0,1 1 0 0 0,-1 0 0 0 0,1 0 0 0 0,-1 0 0 0 0,1 0 0 0 0,1 1-1 0 0,-1-1 1 0 0,1 1 0 0 0,-3 9 0 0 0,1 1 54 0 0,1 0-1 0 0,-3 28 1 0 0,5-28-135 0 0,0-1 1 0 0,2 1-1 0 0,0-1 0 0 0,0 1 1 0 0,1-1-1 0 0,1 1 0 0 0,1-1 0 0 0,7 21 1 0 0,-8-30-40 0 0,-1 0 0 0 0,1 0 0 0 0,0 0 0 0 0,0-1 0 0 0,1 0 1 0 0,-1 1-1 0 0,1-1 0 0 0,0-1 0 0 0,1 1 0 0 0,-1 0 0 0 0,1-1 0 0 0,0 0 1 0 0,0 0-1 0 0,0-1 0 0 0,1 1 0 0 0,-1-1 0 0 0,1 0 0 0 0,0-1 0 0 0,0 0 1 0 0,0 1-1 0 0,0-2 0 0 0,0 1 0 0 0,8 0 0 0 0,-7 0-10 0 0,1-2 0 0 0,0 1-1 0 0,0-1 1 0 0,0 0 0 0 0,-1-1-1 0 0,1 0 1 0 0,0 0 0 0 0,0-1-1 0 0,-1 0 1 0 0,1 0 0 0 0,-1-1-1 0 0,8-3 1 0 0,-5 0-45 0 0,-1 1 1 0 0,0-2-1 0 0,-1 1 1 0 0,1-1-1 0 0,-1 0 1 0 0,-1-1-1 0 0,1 0 0 0 0,7-11 1 0 0,3-4-92 0 0,-8 11 89 0 0,0 0 1 0 0,-1-1-1 0 0,-1 0 1 0 0,9-18 0 0 0,-15 26 50 0 0,0 0 0 0 0,0 0 0 0 0,-1 0 1 0 0,0 0-1 0 0,0-1 0 0 0,0 1 0 0 0,0 0 0 0 0,-1-1 1 0 0,0 1-1 0 0,-1-1 0 0 0,1 1 0 0 0,-1 0 1 0 0,0-1-1 0 0,0 1 0 0 0,0 0 0 0 0,-4-8 0 0 0,1 2 0 0 0,0 1-1 0 0,-1 0 1 0 0,-1 0-1 0 0,0 0 1 0 0,0 1-1 0 0,-1 0 0 0 0,0 0 1 0 0,0 1-1 0 0,-1 0 1 0 0,0 0-1 0 0,-9-7 0 0 0,10 11 1 0 0,0-1 0 0 0,1 1-1 0 0,-2 1 1 0 0,1-1-1 0 0,0 1 1 0 0,-1 0-1 0 0,1 1 1 0 0,-1 0 0 0 0,0 0-1 0 0,0 1 1 0 0,0 0-1 0 0,0 0 1 0 0,0 1-1 0 0,0 0 1 0 0,0 0 0 0 0,-10 2-1 0 0,4 0-60 0 0,-2 0-351 0 0,-1 1 0 0 0,1 0 0 0 0,-1 1 0 0 0,1 1 0 0 0,0 0 0 0 0,-15 8 0 0 0,25-9-858 0 0,3 1-158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9.382"/>
    </inkml:context>
    <inkml:brush xml:id="br0">
      <inkml:brushProperty name="width" value="0.05" units="cm"/>
      <inkml:brushProperty name="height" value="0.05" units="cm"/>
      <inkml:brushProperty name="color" value="#E71224"/>
    </inkml:brush>
  </inkml:definitions>
  <inkml:trace contextRef="#ctx0" brushRef="#br0">126 276 6689 0 0,'-5'-6'192'0'0,"0"-1"1"0"0,1 1-1 0 0,0-1 1 0 0,0 0 0 0 0,-5-11-1 0 0,6 11 465 0 0,0 0 0 0 0,-1 0 0 0 0,0 0-1 0 0,0 1 1 0 0,-8-10 0 0 0,12 16-628 0 0,0 0 0 0 0,-1 0 0 0 0,1 0 0 0 0,0 0 0 0 0,0-1 1 0 0,0 1-1 0 0,0 0 0 0 0,0 0 0 0 0,0 0 0 0 0,0 0 0 0 0,-1 0 0 0 0,1 0 0 0 0,0 0 0 0 0,0 0 0 0 0,0 0 0 0 0,0 0 0 0 0,0 0 0 0 0,-1 0 1 0 0,1 0-1 0 0,0 0 0 0 0,0 0 0 0 0,0 0 0 0 0,0 0 0 0 0,0 0 0 0 0,0 0 0 0 0,-1 0 0 0 0,1 0 0 0 0,0 1 0 0 0,0-1 0 0 0,0 0 0 0 0,0 0 1 0 0,0 0-1 0 0,0 0 0 0 0,0 0 0 0 0,-1 0 0 0 0,1 0 0 0 0,0 0 0 0 0,0 0 0 0 0,0 1 0 0 0,0-1 0 0 0,0 0 0 0 0,0 0 0 0 0,0 0 0 0 0,0 0 1 0 0,0 0-1 0 0,0 0 0 0 0,0 1 0 0 0,0-1 0 0 0,0 0 0 0 0,0 0 0 0 0,0 0 0 0 0,0 0 0 0 0,0 0 0 0 0,0 0 0 0 0,0 1 0 0 0,-3 15 414 0 0,0 25-545 0 0,3-37 212 0 0,-2 70 11 0 0,10 83-1 0 0,20 73-47 0 0,-12-141-15 0 0,1 12-42 0 0,-17-83-4 0 0,-4-25 2 0 0,-7-29-19 0 0,-20-119-279 0 0,-18-93-49 0 0,38 170 258 0 0,-3-93 1 0 0,14 155 64 0 0,0-1 1 0 0,1 1-1 0 0,0 0 0 0 0,2 0 1 0 0,0 0-1 0 0,9-29 1 0 0,-10 40 9 0 0,-1 1 1 0 0,1 0-1 0 0,0 0 1 0 0,0 1-1 0 0,0-1 0 0 0,1 0 1 0 0,-1 1-1 0 0,1-1 1 0 0,0 1-1 0 0,0 0 0 0 0,0 0 1 0 0,0 0-1 0 0,1 0 1 0 0,-1 0-1 0 0,1 1 0 0 0,0 0 1 0 0,-1 0-1 0 0,1 0 1 0 0,0 0-1 0 0,0 0 0 0 0,0 1 1 0 0,1 0-1 0 0,-1 0 1 0 0,0 0-1 0 0,0 0 1 0 0,1 1-1 0 0,-1-1 0 0 0,1 1 1 0 0,-1 0-1 0 0,5 1 1 0 0,-1 0-1 0 0,0 1 1 0 0,-1-1-1 0 0,1 1 1 0 0,-1 1-1 0 0,0 0 1 0 0,1 0-1 0 0,-1 0 1 0 0,0 1 0 0 0,-1 0-1 0 0,1 0 1 0 0,-1 1-1 0 0,0 0 1 0 0,0 0-1 0 0,0 0 1 0 0,0 1-1 0 0,-1 0 1 0 0,0 0-1 0 0,6 10 1 0 0,-8-11 3 0 0,1 0 0 0 0,-1 1 0 0 0,-1-1 1 0 0,1 1-1 0 0,-1 0 0 0 0,0 0 0 0 0,-1-1 0 0 0,1 1 0 0 0,-1 1 1 0 0,0-1-1 0 0,0 0 0 0 0,-1 0 0 0 0,0 0 0 0 0,0 0 0 0 0,-1 0 0 0 0,1 0 1 0 0,-1 1-1 0 0,-1-1 0 0 0,1 0 0 0 0,-1-1 0 0 0,0 1 0 0 0,0 0 0 0 0,-6 10 1 0 0,-1-2 16 0 0,-1-1 0 0 0,-1 0 0 0 0,0 0 0 0 0,0-1 0 0 0,-1 0 1 0 0,-17 13-1 0 0,-87 52-1095 0 0,104-69 714 0 0,-11 5-1600 0 0,16-10 736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9.859"/>
    </inkml:context>
    <inkml:brush xml:id="br0">
      <inkml:brushProperty name="width" value="0.05" units="cm"/>
      <inkml:brushProperty name="height" value="0.05" units="cm"/>
      <inkml:brushProperty name="color" value="#E71224"/>
    </inkml:brush>
  </inkml:definitions>
  <inkml:trace contextRef="#ctx0" brushRef="#br0">5 151 8037 0 0,'-1'0'49'0'0,"1"1"0"0"0,0-1 0 0 0,-1 0 1 0 0,1 0-1 0 0,0 0 0 0 0,0 0 0 0 0,0 0 0 0 0,-1 1 0 0 0,1-1 1 0 0,0 0-1 0 0,0 0 0 0 0,0 0 0 0 0,-1 0 0 0 0,1 1 1 0 0,0-1-1 0 0,0 0 0 0 0,0 0 0 0 0,0 1 0 0 0,0-1 1 0 0,-1 0-1 0 0,1 0 0 0 0,0 1 0 0 0,0-1 0 0 0,0 0 1 0 0,0 0-1 0 0,0 1 0 0 0,0-1 0 0 0,0 0 0 0 0,0 1 0 0 0,0-1 1 0 0,0 0-1 0 0,0 0 0 0 0,0 1 0 0 0,0-1 0 0 0,0 1 1 0 0,4 19 1306 0 0,12 29 256 0 0,-12-38-1362 0 0,18 53 394 0 0,19 64 5 0 0,-1 93-179 0 0,-40-214-468 0 0,0 0-1 0 0,0 0 0 0 0,-2 13 0 0 0,0 0 5 0 0,2-20 11 0 0,-1-2-8 0 0,-1-1-1 0 0,1 1 1 0 0,0-1-1 0 0,0 1 1 0 0,0-1-1 0 0,0 1 1 0 0,0-6-1 0 0,0 4-3 0 0,-26-110-69 0 0,-18-176-1 0 0,42 255 61 0 0,1-60 0 0 0,2 85-1 0 0,1-1 0 0 0,0 1 0 0 0,1 0 0 0 0,0 0 0 0 0,0 0 0 0 0,1 1 0 0 0,1-1 0 0 0,0 1 1 0 0,0-1-1 0 0,9-13 0 0 0,-11 20 3 0 0,-1 1 1 0 0,1 0 0 0 0,0 0 0 0 0,0 0 0 0 0,0 0-1 0 0,0 1 1 0 0,0-1 0 0 0,0 0 0 0 0,0 1-1 0 0,1-1 1 0 0,-1 1 0 0 0,1 0 0 0 0,-1 0 0 0 0,1 0-1 0 0,-1 0 1 0 0,1 0 0 0 0,-1 1 0 0 0,1-1-1 0 0,3 1 1 0 0,-2 0 4 0 0,0 0-1 0 0,0 0 1 0 0,0 1-1 0 0,0-1 1 0 0,0 1-1 0 0,0 0 1 0 0,0 0-1 0 0,0 1 1 0 0,0-1-1 0 0,-1 1 1 0 0,7 4-1 0 0,-4-3 0 0 0,-1 0 0 0 0,0 1 0 0 0,0 0 0 0 0,-1 0 0 0 0,1 0 1 0 0,-1 1-1 0 0,0 0 0 0 0,0-1 0 0 0,0 1 0 0 0,-1 1 0 0 0,1-1 0 0 0,-1 0 0 0 0,-1 1 0 0 0,1 0 0 0 0,-1-1 0 0 0,3 12 0 0 0,-3-6-3 0 0,-1 1-1 0 0,-1-1 0 0 0,0 1 0 0 0,-1 0 0 0 0,-1 12 1 0 0,1-19 4 0 0,0 1 0 0 0,-1-1 1 0 0,1 0-1 0 0,-1 0 0 0 0,0 0 1 0 0,-1 0-1 0 0,1 0 0 0 0,-1 0 1 0 0,0-1-1 0 0,0 1 0 0 0,0-1 1 0 0,-8 8-1 0 0,0-2-308 0 0,-1-1 0 0 0,-1 0 0 0 0,0-1 1 0 0,0 0-1 0 0,0-1 0 0 0,-1 0 0 0 0,0-1 0 0 0,-27 8 0 0 0,28-12-901 0 0,0-1-151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20.204"/>
    </inkml:context>
    <inkml:brush xml:id="br0">
      <inkml:brushProperty name="width" value="0.05" units="cm"/>
      <inkml:brushProperty name="height" value="0.05" units="cm"/>
      <inkml:brushProperty name="color" value="#E71224"/>
    </inkml:brush>
  </inkml:definitions>
  <inkml:trace contextRef="#ctx0" brushRef="#br0">29 119 8001 0 0,'-8'-29'212'0'0,"6"26"-142"0"0,1-1-1 0 0,-1 0 0 0 0,1 0 1 0 0,0 0-1 0 0,0 1 0 0 0,1-1 1 0 0,-1 0-1 0 0,1 0 0 0 0,0-5 1 0 0,0 8-29 0 0,1 0 102 0 0,-1-1 0 0 0,1 0 0 0 0,-1 0 0 0 0,0 1 0 0 0,1-1 0 0 0,-1 0 0 0 0,0 0 0 0 0,0 1 0 0 0,0-1 0 0 0,0 0 0 0 0,0 0 0 0 0,-1 0 0 0 0,1 1 0 0 0,0-1 0 0 0,-1 0 0 0 0,0 1 0 0 0,1-1 0 0 0,-1 0 0 0 0,0 1 0 0 0,0-1 0 0 0,0 1 0 0 0,0-1 0 0 0,0 1 0 0 0,0-1 0 0 0,-3-2 2827 0 0,7 7-1324 0 0,1 1-1287 0 0,0 0 1 0 0,0 0-1 0 0,0 0 0 0 0,-1 0 0 0 0,4 6 0 0 0,10 29 577 0 0,-2 0-1 0 0,-2 1 0 0 0,13 63 0 0 0,-5-16-506 0 0,-14-62-364 0 0,20 84-871 0 0,-24-93-16 0 0,-1 0 1 0 0,0 1-1 0 0,-1-1 1 0 0,-2 27 0 0 0,-4-6-1694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22.516"/>
    </inkml:context>
    <inkml:brush xml:id="br0">
      <inkml:brushProperty name="width" value="0.05" units="cm"/>
      <inkml:brushProperty name="height" value="0.05" units="cm"/>
      <inkml:brushProperty name="color" value="#FFC114"/>
    </inkml:brush>
  </inkml:definitions>
  <inkml:trace contextRef="#ctx0" brushRef="#br0">1 0 24575,'0'0'-8191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6.574"/>
    </inkml:context>
    <inkml:brush xml:id="br0">
      <inkml:brushProperty name="width" value="0.05" units="cm"/>
      <inkml:brushProperty name="height" value="0.05" units="cm"/>
      <inkml:brushProperty name="color" value="#E71224"/>
    </inkml:brush>
  </inkml:definitions>
  <inkml:trace contextRef="#ctx0" brushRef="#br0">13 46 4784 0 0,'1'-4'291'0'0,"-1"4"-241"0"0,0-1 0 0 0,1 1 0 0 0,-1 0 0 0 0,0 0 0 0 0,0-1 0 0 0,0 1 0 0 0,0 0-1 0 0,1-1 1 0 0,-1 1 0 0 0,0 0 0 0 0,0 0 0 0 0,0-1 0 0 0,0 1 0 0 0,0 0 0 0 0,0-1 0 0 0,0 1-1 0 0,0 0 1 0 0,0-1 0 0 0,0 1 0 0 0,0 0 0 0 0,0-1 0 0 0,0 1 0 0 0,0 0 0 0 0,0-1-1 0 0,0 1 1 0 0,-1 0 0 0 0,1 0 0 0 0,0-1 0 0 0,0 1 0 0 0,0 0 0 0 0,0-1 0 0 0,-1 1 0 0 0,1 0-1 0 0,0-1 1 0 0,-1 1 46 0 0,0 0-1 0 0,1-1 0 0 0,-1 1 0 0 0,0 0 1 0 0,1-1-1 0 0,-1 1 0 0 0,0 0 1 0 0,1-1-1 0 0,-1 1 0 0 0,1-1 0 0 0,-1 1 1 0 0,0-1-1 0 0,1 1 0 0 0,-1-1 1 0 0,1 0-1 0 0,0 1 0 0 0,-1-1 0 0 0,1 0 1 0 0,0 1-1 0 0,-1-1 0 0 0,1 0 0 0 0,0 1 1 0 0,0-1-1 0 0,-1 0 0 0 0,1 0 1 0 0,0 1-1 0 0,0-1 0 0 0,0 0 0 0 0,0 0 1 0 0,0 1-1 0 0,0-1 0 0 0,0 0 1 0 0,0 0-1 0 0,1 1 0 0 0,-1-1 0 0 0,0-1 1 0 0,0 0 170 0 0,-2-3 897 0 0,5 5-155 0 0,2 0-1112 0 0,234 8 612 0 0,1 0-150 0 0,-155-5-307 0 0,-106-6-1760 0 0,9 3 724 0 0,3-1-201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7.040"/>
    </inkml:context>
    <inkml:brush xml:id="br0">
      <inkml:brushProperty name="width" value="0.05" units="cm"/>
      <inkml:brushProperty name="height" value="0.05" units="cm"/>
      <inkml:brushProperty name="color" value="#E71224"/>
    </inkml:brush>
  </inkml:definitions>
  <inkml:trace contextRef="#ctx0" brushRef="#br0">51 59 6813 0 0,'-5'-5'-83'0'0,"-21"-19"1636"0"0,22 19-1113 0 0,-8-14-134 0 0,9 14 2229 0 0,6 112-2385 0 0,0-58-86 0 0,-4 58 0 0 0,-1-58-94 0 0,3-1 0 0 0,13 94 0 0 0,-12-128-497 0 0,-1 0 1 0 0,-1 17-1 0 0,0-13-2196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7.380"/>
    </inkml:context>
    <inkml:brush xml:id="br0">
      <inkml:brushProperty name="width" value="0.05" units="cm"/>
      <inkml:brushProperty name="height" value="0.05" units="cm"/>
      <inkml:brushProperty name="color" value="#E71224"/>
    </inkml:brush>
  </inkml:definitions>
  <inkml:trace contextRef="#ctx0" brushRef="#br0">36 214 5448 0 0,'-9'-32'111'0'0,"2"10"89"0"0,2 0-1 0 0,-6-39 1 0 0,8 42 7 0 0,2 16 966 0 0,15-3-1116 0 0,24-8-49 0 0,1 1 0 0 0,42-7 0 0 0,-77 19-7 0 0,0 1 0 0 0,0 0-1 0 0,0 0 1 0 0,0 0 0 0 0,1 0-1 0 0,-1 1 1 0 0,0-1 0 0 0,0 1-1 0 0,0 0 1 0 0,0 0 0 0 0,0 1-1 0 0,0-1 1 0 0,0 1 0 0 0,0 0-1 0 0,5 4 1 0 0,7 2 13 0 0,-5-3-7 0 0,0-1-1 0 0,-1 1 1 0 0,0 1 0 0 0,0 0-1 0 0,17 14 1 0 0,-25-18-3 0 0,0 0 0 0 0,0 0-1 0 0,0 0 1 0 0,0 1 0 0 0,-1-1 0 0 0,1 1-1 0 0,-1 0 1 0 0,1-1 0 0 0,-1 1-1 0 0,0 0 1 0 0,0 0 0 0 0,0-1 0 0 0,-1 1-1 0 0,1 0 1 0 0,-1 0 0 0 0,1 0 0 0 0,-1 0-1 0 0,0 0 1 0 0,0 0 0 0 0,0 0 0 0 0,-1 0-1 0 0,1 0 1 0 0,-1 0 0 0 0,0 0 0 0 0,1 0-1 0 0,-1 0 1 0 0,-3 4 0 0 0,0 3 5 0 0,-2-1 0 0 0,1 0 1 0 0,-1 0-1 0 0,-1 0 0 0 0,1-1 0 0 0,-2 1 1 0 0,1-2-1 0 0,-1 1 0 0 0,0-1 1 0 0,0 0-1 0 0,-1-1 0 0 0,-15 9 1 0 0,-13 5-105 0 0,-72 28 1 0 0,98-43 35 0 0,-39 14-560 0 0,29-10 97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8.340"/>
    </inkml:context>
    <inkml:brush xml:id="br0">
      <inkml:brushProperty name="width" value="0.05" units="cm"/>
      <inkml:brushProperty name="height" value="0.05" units="cm"/>
      <inkml:brushProperty name="color" value="#E71224"/>
    </inkml:brush>
  </inkml:definitions>
  <inkml:trace contextRef="#ctx0" brushRef="#br0">107 330 6345 0 0,'0'0'844'0'0,"10"-10"-739"0"0,38-43 137 0 0,-43 40-49 0 0,15-38 8 0 0,-19 48-160 0 0,0 1-1 0 0,0-1 1 0 0,-1 1 0 0 0,1-1-1 0 0,-1 1 1 0 0,1-1 0 0 0,-1 0-1 0 0,0 1 1 0 0,0-1 0 0 0,-1 1-1 0 0,0-5 1 0 0,0-3 1740 0 0,-5 13-1585 0 0,-20 7 4 0 0,20-7 487 0 0,-13 22-567 0 0,-59 79-24 0 0,70-93-68 0 0,0 0 1 0 0,1 0 0 0 0,1 0-1 0 0,-7 17 1 0 0,10-20-8 0 0,1 0 0 0 0,0 0 0 0 0,1 1-1 0 0,-1 9 1 0 0,-1 3 4 0 0,3-19-23 0 0,-1 1-1 0 0,1-1 1 0 0,0 1-1 0 0,0-1 0 0 0,0 1 1 0 0,0-1-1 0 0,0 1 1 0 0,1-1-1 0 0,-1 1 0 0 0,1-1 1 0 0,0 1-1 0 0,0-1 1 0 0,-1 0-1 0 0,2 1 0 0 0,-1-1 1 0 0,0 0-1 0 0,0 0 1 0 0,1 1-1 0 0,-1-1 0 0 0,1 0 1 0 0,-1-1-1 0 0,1 1 1 0 0,0 0-1 0 0,0 0 0 0 0,0-1 1 0 0,0 1-1 0 0,0-1 1 0 0,0 0-1 0 0,1 1 0 0 0,-1-1 1 0 0,0 0-1 0 0,1 0 1 0 0,-1-1-1 0 0,0 1 0 0 0,1 0 1 0 0,-1-1-1 0 0,1 1 1 0 0,-1-1-1 0 0,1 0 0 0 0,-1 0 1 0 0,1 0-1 0 0,0 0 1 0 0,-1-1-1 0 0,1 1 0 0 0,-1 0 1 0 0,0-1-1 0 0,1 0 1 0 0,2-1-1 0 0,1 0-31 0 0,-1-1 1 0 0,1-1-1 0 0,0 1 0 0 0,-1-1 1 0 0,0 0-1 0 0,0 0 1 0 0,0 0-1 0 0,0-1 0 0 0,-1 0 1 0 0,1 0-1 0 0,-1 0 0 0 0,-1 0 1 0 0,1-1-1 0 0,-1 1 0 0 0,0-1 1 0 0,0 0-1 0 0,0 0 0 0 0,-1 0 1 0 0,3-12-1 0 0,1-9-35 0 0,-2-1 0 0 0,0 1 0 0 0,-1-40 0 0 0,-1 32 38 0 0,2-20 14 0 0,-20 144 97 0 0,15-84-78 0 0,0 16 71 0 0,0 0-1 0 0,4 30 0 0 0,-2-45-62 0 0,0 0-1 0 0,0 0 1 0 0,0 0 0 0 0,1 0-1 0 0,0 0 1 0 0,1 0 0 0 0,-1-1-1 0 0,1 1 1 0 0,0-1 0 0 0,0 0-1 0 0,0 1 1 0 0,1-1 0 0 0,5 5-1 0 0,-8-9-10 0 0,0 0-1 0 0,0 0 1 0 0,0-1-1 0 0,1 1 0 0 0,-1 0 1 0 0,0 0-1 0 0,1-1 1 0 0,-1 1-1 0 0,0 0 1 0 0,1-1-1 0 0,-1 0 0 0 0,1 1 1 0 0,-1-1-1 0 0,1 0 1 0 0,-1 0-1 0 0,1 0 0 0 0,-1 0 1 0 0,1 0-1 0 0,1 0 1 0 0,1-1-2 0 0,0 0 1 0 0,0 0-1 0 0,0 0 1 0 0,0 0-1 0 0,0-1 1 0 0,0 0-1 0 0,3-2 1 0 0,5-3 0 0 0,0-2 0 0 0,-1 1 0 0 0,12-13 0 0 0,-7 5-5 0 0,0-1 1 0 0,-2 0-1 0 0,0-2 1 0 0,19-33-1 0 0,36-87-14 0 0,-54 108 16 0 0,-14 28 0 0 0,0-1-1 0 0,1 1 0 0 0,-1 0 0 0 0,-1-1 1 0 0,1 1-1 0 0,0 0 0 0 0,0-5 0 0 0,-1 8 2 0 0,0-1-1 0 0,0 1 1 0 0,0 0 0 0 0,0-1-1 0 0,0 1 1 0 0,-1-1 0 0 0,1 1-1 0 0,0-1 1 0 0,0 1-1 0 0,0-1 1 0 0,0 1 0 0 0,0 0-1 0 0,-1-1 1 0 0,1 1 0 0 0,0 0-1 0 0,0-1 1 0 0,-1 1-1 0 0,1-1 1 0 0,0 1 0 0 0,0 0-1 0 0,-1 0 1 0 0,1-1 0 0 0,0 1-1 0 0,-1-1 1 0 0,0 1 0 0 0,0 0-1 0 0,0 0 1 0 0,0 0 0 0 0,0 0 0 0 0,0 0 0 0 0,1 0-1 0 0,-1 0 1 0 0,0 0 0 0 0,0 0 0 0 0,0 0-1 0 0,0 1 1 0 0,0-1 0 0 0,0 0 0 0 0,1 1 0 0 0,-1-1-1 0 0,0 0 1 0 0,-1 1 0 0 0,-11 6-4 0 0,0 0 1 0 0,0 1-1 0 0,1 0 1 0 0,-14 13-1 0 0,21-17 2 0 0,0 1 1 0 0,0-1-1 0 0,1 1 0 0 0,0 1 0 0 0,0-1 1 0 0,0 1-1 0 0,0-1 0 0 0,1 1 1 0 0,0 0-1 0 0,1 0 0 0 0,-4 11 0 0 0,5-13 4 0 0,0-1-1 0 0,1 1 0 0 0,-1 0 0 0 0,1 0 0 0 0,0 0 0 0 0,1 0 0 0 0,-1 0 1 0 0,1 0-1 0 0,-1 0 0 0 0,1 0 0 0 0,0-1 0 0 0,1 1 0 0 0,-1 0 1 0 0,0-1-1 0 0,1 1 0 0 0,0-1 0 0 0,3 5 0 0 0,4 5 24 0 0,1-1 0 0 0,0 0-1 0 0,14 12 1 0 0,-14-14-3 0 0,0 0 0 0 0,0 1 0 0 0,7 12 0 0 0,-15-20-13 0 0,0 1 0 0 0,0-1 0 0 0,0 1 0 0 0,-1 0 0 0 0,1-1 0 0 0,-1 1 0 0 0,0 0 0 0 0,0 0 0 0 0,-1 0 0 0 0,1 0 0 0 0,-1 0 0 0 0,0 0 0 0 0,0 0 0 0 0,0 0 0 0 0,0 0 0 0 0,-2 7 0 0 0,1-8-2 0 0,0 0 1 0 0,0 0-1 0 0,-1 0 1 0 0,1 0-1 0 0,-1-1 0 0 0,1 1 1 0 0,-1 0-1 0 0,0-1 1 0 0,0 1-1 0 0,0-1 1 0 0,0 0-1 0 0,-1 0 0 0 0,1 0 1 0 0,-1 0-1 0 0,1 0 1 0 0,-1 0-1 0 0,1 0 1 0 0,-1-1-1 0 0,0 0 1 0 0,0 1-1 0 0,-5 0 0 0 0,8-2-6 0 0,0 0 1 0 0,0 0-1 0 0,0 0 0 0 0,0 0 0 0 0,0 0 0 0 0,0-1 0 0 0,0 1 0 0 0,0 0 0 0 0,0 0 0 0 0,0 0 0 0 0,0 0 0 0 0,0 0 0 0 0,0-1 0 0 0,0 1 0 0 0,0 0 1 0 0,0 0-1 0 0,0 0 0 0 0,0 0 0 0 0,0-1 0 0 0,0 1 0 0 0,0 0 0 0 0,0 0 0 0 0,0 0 0 0 0,0 0 0 0 0,0 0 0 0 0,0-1 0 0 0,0 1 0 0 0,0 0 0 0 0,0 0 1 0 0,-1 0-1 0 0,1 0 0 0 0,0 0 0 0 0,0 0 0 0 0,0-1 0 0 0,0 1 0 0 0,0 0 0 0 0,0 0 0 0 0,-1 0 0 0 0,1 0 0 0 0,0 0 0 0 0,0 0 0 0 0,0 0 0 0 0,0 0 1 0 0,0 0-1 0 0,-1 0 0 0 0,1 0 0 0 0,0 0 0 0 0,0 0 0 0 0,0 0 0 0 0,0 0 0 0 0,-1 0 0 0 0,1 0 0 0 0,0 0 0 0 0,0 0 0 0 0,0 0 0 0 0,0 0 0 0 0,-1 0 1 0 0,10-11-23 0 0,40-31-103 0 0,-3-3 1 0 0,-2-1-1 0 0,-1-2 1 0 0,-3-2-1 0 0,51-84 1 0 0,-76 109 147 0 0,23-52 1 0 0,-38 77-20 0 0,1-1 0 0 0,-1 1 0 0 0,0 0 0 0 0,0 0 0 0 0,0-1 1 0 0,0 1-1 0 0,1-1 0 0 0,-1 1 0 0 0,0 0 0 0 0,0-1 0 0 0,0 1 0 0 0,0 0 1 0 0,0-1-1 0 0,0 1 0 0 0,0 0 0 0 0,0-1 0 0 0,0 1 0 0 0,0 0 0 0 0,0-1 1 0 0,0 1-1 0 0,0-1 0 0 0,0 1 0 0 0,0 0 0 0 0,-1-1 0 0 0,1 1 0 0 0,0 0 1 0 0,0-1-1 0 0,0 1 0 0 0,-1 0 0 0 0,1 0 0 0 0,0-1 0 0 0,-1 0 0 0 0,-12 2 173 0 0,-17 12 108 0 0,28-12-259 0 0,-9 4 41 0 0,1 1 1 0 0,0 0 0 0 0,0 1-1 0 0,1 0 1 0 0,0 0-1 0 0,-15 16 1 0 0,20-19-53 0 0,0 1 0 0 0,0 0 0 0 0,1 0 0 0 0,0 0 1 0 0,0 0-1 0 0,0 1 0 0 0,0-1 0 0 0,1 1 0 0 0,0 0 0 0 0,0 0 0 0 0,1 0 0 0 0,0 0 1 0 0,0 0-1 0 0,-1 11 0 0 0,4 8 211 0 0,0 0 1 0 0,2 0 0 0 0,11 43-1 0 0,-4-25 18 0 0,-9-36-231 0 0,-1 0 0 0 0,0 0-1 0 0,0 0 1 0 0,-1 0 0 0 0,0 0 0 0 0,0 0-1 0 0,0 0 1 0 0,-1 1 0 0 0,0-1-1 0 0,-1 0 1 0 0,1-1 0 0 0,-5 11 0 0 0,4-13-30 0 0,0 1 0 0 0,-1-1 0 0 0,1 0 0 0 0,-1 0 0 0 0,0 0 1 0 0,0 0-1 0 0,-1 0 0 0 0,1-1 0 0 0,-1 1 0 0 0,0-1 1 0 0,0 0-1 0 0,0 0 0 0 0,0 0 0 0 0,-1-1 0 0 0,1 0 1 0 0,-1 1-1 0 0,1-2 0 0 0,-8 3 0 0 0,11-3-44 0 0,0-1 0 0 0,0 0 0 0 0,-1 1-1 0 0,1-1 1 0 0,0 0 0 0 0,-1 0 0 0 0,1 0 0 0 0,-1 0-1 0 0,1 0 1 0 0,0 0 0 0 0,-1 0 0 0 0,1 0-1 0 0,-3-1 1 0 0,4 1-33 0 0,-1-1 0 0 0,1 1 0 0 0,-1 0 0 0 0,0-1 0 0 0,1 1 0 0 0,-1 0 0 0 0,1-1 0 0 0,-1 1-1 0 0,1-1 1 0 0,0 1 0 0 0,-1-1 0 0 0,1 1 0 0 0,-1-1 0 0 0,1 1 0 0 0,0-1 0 0 0,0 0 0 0 0,-1 1 0 0 0,1-1-1 0 0,0 1 1 0 0,-1-2 0 0 0,1 0-95 0 0,0 0 0 0 0,0 0 0 0 0,0 0 0 0 0,0 0 0 0 0,1 0-1 0 0,-1 0 1 0 0,0 0 0 0 0,1 1 0 0 0,-1-1 0 0 0,1 0 0 0 0,0 0 0 0 0,0 0-1 0 0,0 1 1 0 0,-1-1 0 0 0,1 0 0 0 0,1 1 0 0 0,0-3 0 0 0,9-10-904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9.240"/>
    </inkml:context>
    <inkml:brush xml:id="br0">
      <inkml:brushProperty name="width" value="0.05" units="cm"/>
      <inkml:brushProperty name="height" value="0.05" units="cm"/>
      <inkml:brushProperty name="color" value="#E71224"/>
    </inkml:brush>
  </inkml:definitions>
  <inkml:trace contextRef="#ctx0" brushRef="#br0">52 327 5941 0 0,'-2'1'142'0'0,"1"0"0"0"0,0 0 0 0 0,0 0 0 0 0,-1 0 0 0 0,1-1 0 0 0,0 1 0 0 0,-1 0 1 0 0,1-1-1 0 0,-1 1 0 0 0,1-1 0 0 0,-1 1 0 0 0,1-1 0 0 0,-1 0 0 0 0,-1 1 1 0 0,-8 1 1071 0 0,90-37 945 0 0,-31 13-2116 0 0,-40 18-42 0 0,1 0 0 0 0,0-1 0 0 0,-1 0 0 0 0,0-1 0 0 0,0 1 0 0 0,-1-2 0 0 0,1 1 0 0 0,-1-1 0 0 0,0 0 0 0 0,-1 0 0 0 0,0-1 0 0 0,8-13-1 0 0,-10 15 1 0 0,-1 0-1 0 0,-1 0 1 0 0,1-1-1 0 0,-1 1 1 0 0,0-1-1 0 0,-1 1 1 0 0,0-1-1 0 0,0 1 1 0 0,0-1-1 0 0,0 0 1 0 0,-1 0-1 0 0,-1 1 1 0 0,1-1-1 0 0,-1 0 1 0 0,0 1-1 0 0,0-1 1 0 0,-1 0-1 0 0,0 1 1 0 0,-2-7-1 0 0,3 11 0 0 0,0-1 0 0 0,0 0 0 0 0,-1 1-1 0 0,1-1 1 0 0,-1 0 0 0 0,1 1 0 0 0,-1 0 0 0 0,0-1 0 0 0,1 1-1 0 0,-1 0 1 0 0,0 0 0 0 0,-1 0 0 0 0,1 0 0 0 0,0 1 0 0 0,-1-1 0 0 0,1 0-1 0 0,0 1 1 0 0,-1 0 0 0 0,0 0 0 0 0,1-1 0 0 0,-1 1 0 0 0,0 1-1 0 0,-4-2 1 0 0,3 2 22 0 0,0 0-1 0 0,0 0 0 0 0,0 0 0 0 0,0 1 0 0 0,1 0 1 0 0,-1 0-1 0 0,0 0 0 0 0,0 0 0 0 0,1 0 0 0 0,-1 1 1 0 0,1-1-1 0 0,-1 1 0 0 0,1 0 0 0 0,0 0 0 0 0,0 0 1 0 0,0 1-1 0 0,-3 2 0 0 0,-7 6 55 0 0,1 0-1 0 0,1 1 1 0 0,0 0-1 0 0,0 1 1 0 0,2 0-1 0 0,-1 0 1 0 0,2 1-1 0 0,-1 1 1 0 0,2-1-1 0 0,0 1 1 0 0,1 1-1 0 0,1-1 1 0 0,0 1-1 0 0,1 0 1 0 0,0 0-1 0 0,2 0 1 0 0,0 1-1 0 0,0 19 1 0 0,4 85 81 0 0,-2-119-160 0 0,0-1 0 0 0,0 1 0 0 0,0-1 0 0 0,1 1 0 0 0,-1-1 0 0 0,1 1 1 0 0,-1-1-1 0 0,1 1 0 0 0,0-1 0 0 0,-1 0 0 0 0,1 1 0 0 0,0-1 0 0 0,0 0 1 0 0,0 1-1 0 0,0-1 0 0 0,0 0 0 0 0,0 0 0 0 0,0 0 0 0 0,1 0 0 0 0,-1 0 0 0 0,0 0 1 0 0,2 1-1 0 0,1-1-71 0 0,0 1 1 0 0,0-1 0 0 0,0 0 0 0 0,0 0-1 0 0,-1 0 1 0 0,1-1 0 0 0,0 1 0 0 0,7-1-1 0 0,2 0-442 0 0,0-1-1 0 0,0-1 1 0 0,-1 0-1 0 0,22-7 1 0 0,-19 4 132 0 0,-1-2 0 0 0,0 1 0 0 0,-1-2 1 0 0,1 0-1 0 0,-2 0 0 0 0,1-1 0 0 0,-1-1 0 0 0,-1 0 0 0 0,14-15 1 0 0,-20 19 370 0 0,-1 0 1 0 0,0 0-1 0 0,-1-1 0 0 0,1 1 1 0 0,-1-1-1 0 0,0 0 1 0 0,-1 0-1 0 0,3-8 1 0 0,10-61 202 0 0,-15 75-186 0 0,9-60 419 0 0,-3 14 758 0 0,15-56-1 0 0,-21 102-1144 0 0,0 0 0 0 0,0 0 0 0 0,1 1-1 0 0,-1-1 1 0 0,0 0 0 0 0,0 0 0 0 0,0 1-1 0 0,1-1 1 0 0,-1 0 0 0 0,0 0 0 0 0,1 1 0 0 0,-1-1-1 0 0,1 1 1 0 0,-1-1 0 0 0,1 0 0 0 0,-1 1-1 0 0,1-1 1 0 0,-1 1 0 0 0,1-1 0 0 0,0 1 0 0 0,-1-1-1 0 0,1 1 1 0 0,0-1 0 0 0,-1 1 0 0 0,1 0-1 0 0,0-1 1 0 0,-1 1 0 0 0,1 0 0 0 0,0 0 0 0 0,0 0-1 0 0,0-1 1 0 0,-1 1 0 0 0,1 0 0 0 0,0 0-1 0 0,0 0 1 0 0,-1 0 0 0 0,1 0 0 0 0,0 0 0 0 0,1 1-1 0 0,-1 0 21 0 0,1-1-1 0 0,0 1 0 0 0,-1 0 1 0 0,1 0-1 0 0,-1 0 1 0 0,1 0-1 0 0,-1 0 0 0 0,0 0 1 0 0,0 1-1 0 0,1-1 0 0 0,-1 0 1 0 0,0 1-1 0 0,0-1 0 0 0,0 1 1 0 0,0-1-1 0 0,0 3 0 0 0,2 3 54 0 0,-1 0-1 0 0,0 1 1 0 0,0-1-1 0 0,-1 1 1 0 0,0 0-1 0 0,-1-1 1 0 0,0 1-1 0 0,0 0 1 0 0,-1 7-1 0 0,-13 70 483 0 0,13-80-560 0 0,-6 31 181 0 0,-22 116 238 0 0,29-151-451 0 0,0-1 0 0 0,0 1 0 0 0,0-1 0 0 0,0 0 1 0 0,0 1-1 0 0,0-1 0 0 0,-1 1 0 0 0,1-1 0 0 0,0 1 0 0 0,0-1 1 0 0,1 1-1 0 0,-1-1 0 0 0,0 1 0 0 0,0-1 0 0 0,0 1 0 0 0,0-1 1 0 0,0 1-1 0 0,0-1 0 0 0,1 1 0 0 0,-1-1 0 0 0,0 1 1 0 0,0-1-1 0 0,1 0 0 0 0,-1 1 0 0 0,0-1 0 0 0,1 1 0 0 0,-1-1 1 0 0,0 0-1 0 0,1 1 0 0 0,-1-1 0 0 0,1 0-5 0 0,0 0-1 0 0,0 0 1 0 0,0 0-1 0 0,0 0 1 0 0,0 0-1 0 0,0 0 1 0 0,0 0-1 0 0,0 0 1 0 0,0 0-1 0 0,-1-1 1 0 0,1 1-1 0 0,0 0 1 0 0,0-1-1 0 0,0 1 1 0 0,0-1-1 0 0,34-23-250 0 0,-32 21 224 0 0,13-11-99 0 0,-1 0 1 0 0,20-25 0 0 0,-26 27 122 0 0,1 1 0 0 0,0 0 0 0 0,1 0 0 0 0,0 1-1 0 0,0 0 1 0 0,22-12 0 0 0,-31 21 7 0 0,-1 0 0 0 0,0 0 1 0 0,1 0-1 0 0,-1 1 0 0 0,1-1 0 0 0,-1 0 0 0 0,1 1 0 0 0,-1 0 0 0 0,1-1 0 0 0,-1 1 0 0 0,1 0 0 0 0,0 0 1 0 0,-1 0-1 0 0,1 0 0 0 0,-1 0 0 0 0,4 0 0 0 0,-4 1 2 0 0,-1-1-1 0 0,1 0 1 0 0,0 1-1 0 0,-1-1 1 0 0,1 1-1 0 0,-1-1 1 0 0,1 1 0 0 0,-1 0-1 0 0,0-1 1 0 0,1 1-1 0 0,-1-1 1 0 0,1 1-1 0 0,-1 0 1 0 0,0-1 0 0 0,0 1-1 0 0,1 0 1 0 0,-1-1-1 0 0,0 1 1 0 0,0 0 0 0 0,0 0-1 0 0,0-1 1 0 0,0 1-1 0 0,0 0 1 0 0,0 1-1 0 0,0 5 25 0 0,-1-1-1 0 0,-1 1 0 0 0,1 0 1 0 0,-1-1-1 0 0,-5 12 1 0 0,7-17-23 0 0,0-1 0 0 0,0 1 0 0 0,-1-1 0 0 0,1 1 0 0 0,0-1 0 0 0,0 1 0 0 0,0 0 1 0 0,0-1-1 0 0,0 1 0 0 0,-1-1 0 0 0,1 1 0 0 0,0-1 0 0 0,0 1 0 0 0,0 0 0 0 0,1-1 1 0 0,-1 1-1 0 0,0-1 0 0 0,0 1 0 0 0,0-1 0 0 0,0 1 0 0 0,1-1 0 0 0,-1 1 1 0 0,0-1-1 0 0,0 1 0 0 0,1-1 0 0 0,-1 1 0 0 0,0-1 0 0 0,1 1 0 0 0,-1-1 0 0 0,0 1 1 0 0,2 0-1 0 0,-1 0 0 0 0,1-1 1 0 0,0 1-1 0 0,-1 0 1 0 0,1-1-1 0 0,0 1 1 0 0,-1-1 0 0 0,1 0-1 0 0,0 1 1 0 0,0-1-1 0 0,2 0 1 0 0,41-5 39 0 0,-23 0-46 0 0,0-1 1 0 0,-1-1 0 0 0,1-1 0 0 0,-1-1 0 0 0,-1-1 0 0 0,27-17 0 0 0,-44 24 3 0 0,1 1 0 0 0,-1-1-1 0 0,0-1 1 0 0,0 1 0 0 0,0 0 0 0 0,0-1 0 0 0,0 1 0 0 0,-1-1-1 0 0,0 0 1 0 0,0 0 0 0 0,0 0 0 0 0,0 0 0 0 0,0 0-1 0 0,-1 0 1 0 0,0 0 0 0 0,1-9 0 0 0,-1 11 8 0 0,-1-1-1 0 0,0 1 1 0 0,0-1-1 0 0,0 1 1 0 0,-1-1-1 0 0,1 0 1 0 0,0 1-1 0 0,-1-1 1 0 0,0 1 0 0 0,0 0-1 0 0,1-1 1 0 0,-2 1-1 0 0,1 0 1 0 0,0-1-1 0 0,0 1 1 0 0,-1 0-1 0 0,1 0 1 0 0,-1 0 0 0 0,1 0-1 0 0,-1 0 1 0 0,0 0-1 0 0,0 1 1 0 0,0-1-1 0 0,0 1 1 0 0,0-1-1 0 0,0 1 1 0 0,-1 0 0 0 0,1 0-1 0 0,0-1 1 0 0,-3 1-1 0 0,1-1 45 0 0,-1 1 1 0 0,1-1-1 0 0,-1 1 0 0 0,1 1 0 0 0,-1-1 1 0 0,1 0-1 0 0,-1 1 0 0 0,1 0 0 0 0,-1 0 0 0 0,1 1 1 0 0,-1-1-1 0 0,0 1 0 0 0,1 0 0 0 0,0 0 1 0 0,-1 0-1 0 0,1 1 0 0 0,0-1 0 0 0,-1 1 0 0 0,1 0 1 0 0,0 1-1 0 0,1-1 0 0 0,-1 1 0 0 0,0-1 0 0 0,1 1 1 0 0,-1 0-1 0 0,1 1 0 0 0,0-1 0 0 0,-4 5 1 0 0,1 1 71 0 0,0-1 0 0 0,0 1-1 0 0,1 0 1 0 0,0 1 0 0 0,0-1 0 0 0,1 1 0 0 0,1 0 0 0 0,0 0 0 0 0,0 0 0 0 0,1 0 0 0 0,-2 15 0 0 0,2 35 371 0 0,3 0 0 0 0,11 84-1 0 0,-5-88-383 0 0,-3 1-1 0 0,-2-1 1 0 0,-6 60-1 0 0,3-103-93 0 0,-2 1 1 0 0,-5 18-1 0 0,7-28-147 0 0,0 0-1 0 0,0 0 1 0 0,-1-1-1 0 0,1 1 0 0 0,-1-1 1 0 0,0 0-1 0 0,0 1 1 0 0,-1-1-1 0 0,1 0 0 0 0,0 0 1 0 0,-1 0-1 0 0,0-1 1 0 0,-3 4-1 0 0,-5-3-2572 0 0,11-3 2634 0 0,-1 0 1 0 0,1 0-1 0 0,0-1 1 0 0,0 1-1 0 0,0 0 1 0 0,0 0-1 0 0,0 0 1 0 0,0 0-1 0 0,-1-1 1 0 0,1 1-1 0 0,0 0 0 0 0,0 0 1 0 0,0 0-1 0 0,0-1 1 0 0,0 1-1 0 0,0 0 1 0 0,0 0-1 0 0,0 0 1 0 0,0-1-1 0 0,0 1 1 0 0,0 0-1 0 0,0 0 1 0 0,0 0-1 0 0,0-1 0 0 0,0 1 1 0 0,0 0-1 0 0,0 0 1 0 0,0 0-1 0 0,0-1 1 0 0,1 1-1 0 0,-1 0 1 0 0,0 0-1 0 0,0 0 1 0 0,0 0-1 0 0,0-1 1 0 0,0 1-1 0 0,3-5-1584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9.644"/>
    </inkml:context>
    <inkml:brush xml:id="br0">
      <inkml:brushProperty name="width" value="0.05" units="cm"/>
      <inkml:brushProperty name="height" value="0.05" units="cm"/>
      <inkml:brushProperty name="color" value="#E71224"/>
    </inkml:brush>
  </inkml:definitions>
  <inkml:trace contextRef="#ctx0" brushRef="#br0">51 347 7069 0 0,'32'-15'3588'0'0,"-30"9"-1063"0"0,-2 6-2492 0 0,0 0 1 0 0,-1-1-1 0 0,1 1 1 0 0,0 0 0 0 0,0-1-1 0 0,0 1 1 0 0,0 0-1 0 0,1-1 1 0 0,-1 1-1 0 0,0 0 1 0 0,0-1 0 0 0,0 1-1 0 0,0 0 1 0 0,0 0-1 0 0,0-1 1 0 0,0 1-1 0 0,1 0 1 0 0,-1-1 0 0 0,0 1-1 0 0,0 0 1 0 0,0 0-1 0 0,1-1 1 0 0,-1 1-1 0 0,0 0 1 0 0,0 0 0 0 0,1-1-1 0 0,-1 1 1 0 0,0 0-1 0 0,0 0 1 0 0,1 0-1 0 0,0-1 1 0 0,11-4-23 0 0,0-2 0 0 0,0 1 0 0 0,-1-2 0 0 0,0 1 0 0 0,0-2 0 0 0,18-16 0 0 0,-25 21-11 0 0,-1 0 0 0 0,0 0-1 0 0,1-1 1 0 0,-2 1-1 0 0,1-1 1 0 0,0 1-1 0 0,-1-1 1 0 0,0 0-1 0 0,0 0 1 0 0,0 0-1 0 0,-1 0 1 0 0,0 0 0 0 0,0 0-1 0 0,0-1 1 0 0,0 1-1 0 0,-1 0 1 0 0,0 0-1 0 0,0-1 1 0 0,0 1-1 0 0,-2-9 1 0 0,-1 2-12 0 0,-1-1-1 0 0,0 1 1 0 0,0-1 0 0 0,-12-21 0 0 0,14 30 11 0 0,0 0 0 0 0,0 1 1 0 0,-1-1-1 0 0,1 1 1 0 0,-1-1-1 0 0,1 1 1 0 0,-1 0-1 0 0,0 0 1 0 0,0 1-1 0 0,-1-1 1 0 0,1 0-1 0 0,0 1 1 0 0,-1 0-1 0 0,0 0 1 0 0,1 0-1 0 0,-1 0 1 0 0,0 1-1 0 0,0-1 0 0 0,-7 0 1 0 0,8 2 2 0 0,0 0 0 0 0,1 0 0 0 0,-1 1 1 0 0,1-1-1 0 0,-1 1 0 0 0,1 0 0 0 0,-1 0 0 0 0,1 0 0 0 0,-1 0 1 0 0,1 0-1 0 0,0 1 0 0 0,0-1 0 0 0,-1 1 0 0 0,1-1 0 0 0,0 1 1 0 0,0 0-1 0 0,1-1 0 0 0,-1 1 0 0 0,0 0 0 0 0,1 1 0 0 0,-1-1 1 0 0,-1 3-1 0 0,-5 7 39 0 0,1 1 1 0 0,-9 22-1 0 0,9-18 0 0 0,0 0-1 0 0,2 0 1 0 0,0 1-1 0 0,1 0 1 0 0,0 0 0 0 0,2 0-1 0 0,0 0 1 0 0,1 0 0 0 0,1 1-1 0 0,0-1 1 0 0,2 0-1 0 0,0 1 1 0 0,7 26 0 0 0,-8-40-41 0 0,1 0 0 0 0,0-1 0 0 0,0 1 0 0 0,0-1 0 0 0,0 0 0 0 0,0 0 0 0 0,1 0 1 0 0,0 0-1 0 0,0 0 0 0 0,0-1 0 0 0,0 1 0 0 0,1-1 0 0 0,-1 0 0 0 0,1 0 0 0 0,6 4 0 0 0,-5-4-155 0 0,1 0-1 0 0,0-1 1 0 0,0 1-1 0 0,0-1 0 0 0,1-1 1 0 0,-1 1-1 0 0,0-1 0 0 0,1 0 1 0 0,-1-1-1 0 0,9 1 0 0 0,0-2-460 0 0,0 0 0 0 0,0-1 0 0 0,0-1 0 0 0,-1-1 0 0 0,1 0-1 0 0,-1 0 1 0 0,0-1 0 0 0,0-1 0 0 0,15-9 0 0 0,-8 1-434 0 0,-3-2 65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9.969"/>
    </inkml:context>
    <inkml:brush xml:id="br0">
      <inkml:brushProperty name="width" value="0.05" units="cm"/>
      <inkml:brushProperty name="height" value="0.05" units="cm"/>
      <inkml:brushProperty name="color" value="#E71224"/>
    </inkml:brush>
  </inkml:definitions>
  <inkml:trace contextRef="#ctx0" brushRef="#br0">0 271 5573 0 0,'9'-58'259'0'0,"12"-67"1402"0"0,-21 122-1539 0 0,1 0-1 0 0,0 0 1 0 0,0 0 0 0 0,0 0 0 0 0,0 0 0 0 0,1 0 0 0 0,-1 1-1 0 0,1-1 1 0 0,-1 0 0 0 0,1 1 0 0 0,0-1 0 0 0,3-2 0 0 0,-4 5-72 0 0,0-1 1 0 0,-1 0-1 0 0,1 1 0 0 0,0-1 1 0 0,0 1-1 0 0,0 0 1 0 0,0-1-1 0 0,0 1 1 0 0,0 0-1 0 0,0 0 1 0 0,0-1-1 0 0,1 1 1 0 0,-1 0-1 0 0,0 0 0 0 0,0 0 1 0 0,0 0-1 0 0,0 1 1 0 0,0-1-1 0 0,0 0 1 0 0,0 0-1 0 0,0 0 1 0 0,0 1-1 0 0,0-1 1 0 0,0 1-1 0 0,0-1 0 0 0,0 1 1 0 0,0-1-1 0 0,0 1 1 0 0,-1-1-1 0 0,1 1 1 0 0,0 0-1 0 0,0 0 1 0 0,0-1-1 0 0,-1 1 1 0 0,1 0-1 0 0,-1 0 0 0 0,1 0 1 0 0,0 1-1 0 0,6 8 254 0 0,0 0-1 0 0,-1 1 0 0 0,9 20 1 0 0,-5-10-72 0 0,2 5 155 0 0,-1 1-1 0 0,-1 0 1 0 0,-2 0-1 0 0,-1 1 1 0 0,7 53-1 0 0,-14-75-360 0 0,1 0-1 0 0,-1 0 0 0 0,-1 0 0 0 0,1 1 1 0 0,-1-1-1 0 0,0 0 0 0 0,-1 0 0 0 0,1 0 1 0 0,-1-1-1 0 0,0 1 0 0 0,-4 6 0 0 0,6-10-24 0 0,-2-1-1 0 0,1 1 0 0 0,0 0 1 0 0,0-1-1 0 0,0 1 1 0 0,-1 0-1 0 0,1-1 0 0 0,-1 1 1 0 0,1-1-1 0 0,-1 0 1 0 0,0 0-1 0 0,0 0 0 0 0,1 1 1 0 0,-1-1-1 0 0,0-1 1 0 0,0 1-1 0 0,0 0 0 0 0,0 0 1 0 0,0-1-1 0 0,0 1 0 0 0,0-1 1 0 0,0 0-1 0 0,0 0 1 0 0,0 0-1 0 0,-1 0 0 0 0,1 0 1 0 0,0 0-1 0 0,0 0 1 0 0,0 0-1 0 0,0-1 0 0 0,0 1 1 0 0,0-1-1 0 0,0 0 1 0 0,0 0-1 0 0,0 1 0 0 0,-2-3 1 0 0,1 2-1 0 0,0-1 0 0 0,1 1 0 0 0,-1-1 1 0 0,1 1-1 0 0,-1-1 0 0 0,1 0 0 0 0,0 0 1 0 0,0 0-1 0 0,0-1 0 0 0,0 1 0 0 0,0 0 1 0 0,0-1-1 0 0,0 0 0 0 0,1 1 0 0 0,-1-1 0 0 0,-1-5 1 0 0,2 3 0 0 0,-1-1 0 0 0,1 0 1 0 0,0 0-1 0 0,0 0 0 0 0,1 0 0 0 0,-1 0 1 0 0,1 0-1 0 0,1-6 0 0 0,2-7 4 0 0,1 1-1 0 0,0-1 0 0 0,1 1 1 0 0,11-25-1 0 0,-7 21-11 0 0,1 0 0 0 0,2 1 0 0 0,0 0 1 0 0,19-23-1 0 0,-22 32 1 0 0,1 0 0 0 0,0 1 1 0 0,1 1-1 0 0,0 0 1 0 0,1 0-1 0 0,0 1 0 0 0,24-13 1 0 0,-33 20-17 0 0,-1 1 0 0 0,1 0 1 0 0,0-1-1 0 0,0 1 1 0 0,-1 1-1 0 0,1-1 0 0 0,0 0 1 0 0,0 1-1 0 0,0-1 0 0 0,0 1 1 0 0,0 0-1 0 0,-1 0 1 0 0,1 0-1 0 0,0 0 0 0 0,0 0 1 0 0,0 1-1 0 0,5 1 0 0 0,-6-1-89 0 0,0 0 0 0 0,-1 0-1 0 0,0 0 1 0 0,1 0 0 0 0,-1 0-1 0 0,1 0 1 0 0,-1 1 0 0 0,0-1-1 0 0,0 1 1 0 0,0-1 0 0 0,0 1-1 0 0,0-1 1 0 0,0 1 0 0 0,0-1-1 0 0,-1 1 1 0 0,1 0 0 0 0,-1-1-1 0 0,1 1 1 0 0,-1 0-1 0 0,1 0 1 0 0,-1-1 0 0 0,0 1-1 0 0,0 0 1 0 0,0 0 0 0 0,0 0-1 0 0,0-1 1 0 0,0 1 0 0 0,0 0-1 0 0,-1 2 1 0 0,-3 13-1154 0 0,0 2-244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4.392"/>
    </inkml:context>
    <inkml:brush xml:id="br0">
      <inkml:brushProperty name="width" value="0.05" units="cm"/>
      <inkml:brushProperty name="height" value="0.05" units="cm"/>
      <inkml:brushProperty name="color" value="#E71224"/>
    </inkml:brush>
  </inkml:definitions>
  <inkml:trace contextRef="#ctx0" brushRef="#br0">6 77 3752 0 0,'0'0'2'0'0,"0"0"1"0"0,0 0-1 0 0,0 0 0 0 0,-1 0 0 0 0,1 0 0 0 0,0 0 0 0 0,0 0 0 0 0,0 0 0 0 0,-1 0 0 0 0,1-1 0 0 0,0 1 1 0 0,0 0-1 0 0,0 0 0 0 0,-1 0 0 0 0,1 0 0 0 0,0 0 0 0 0,0 0 0 0 0,0 0 0 0 0,0 0 0 0 0,-1 0 0 0 0,1-1 1 0 0,0 1-1 0 0,0 0 0 0 0,0 0 0 0 0,0 0 0 0 0,0 0 0 0 0,0 0 0 0 0,-1-1 0 0 0,1 1 0 0 0,0 0 0 0 0,0 0 1 0 0,0 0-1 0 0,0 0 0 0 0,0-1 0 0 0,0 1 0 0 0,0 0 0 0 0,0 0 0 0 0,0 0 0 0 0,0-1 0 0 0,0 1 0 0 0,0 0 0 0 0,0 0 1 0 0,0 0-1 0 0,0-1 0 0 0,0 1 0 0 0,6-13 312 0 0,14-9 682 0 0,-15 16-64 0 0,-13 3-179 0 0,-4-1 300 0 0,12 4-1010 0 0,-1-1 1 0 0,1 1-1 0 0,0 0 1 0 0,0-1-1 0 0,0 1 1 0 0,-1 0-1 0 0,1-1 1 0 0,0 1-1 0 0,0-1 1 0 0,0 1-1 0 0,0 0 1 0 0,0-1-1 0 0,0 1 1 0 0,0 0-1 0 0,0-1 1 0 0,0 1-1 0 0,0-1 1 0 0,0 1-1 0 0,0 0 1 0 0,0-1-1 0 0,0 1 1 0 0,0-1-1 0 0,1 1 1 0 0,-1 0-1 0 0,0-1 1 0 0,0 1-1 0 0,0 0 1 0 0,0-1-1 0 0,1 1 1 0 0,-1 0-1 0 0,0-1 1 0 0,0 1-1 0 0,1 0 1 0 0,-1 0-1 0 0,0-1 1 0 0,1 1-1 0 0,3-6 696 0 0,-1 2 109 0 0,8 5-676 0 0,268 28 755 0 0,723 48 714 0 0,-780-66-1549 0 0,458 29 120 0 0,1030 42-5 0 0,-730-64-34 0 0,988 26 409 0 0,-778 6-521 0 0,169 6-25 0 0,-610-19-135 0 0,-672-32-447 0 0,-75-5 110 0 0,-4 0-222 0 0,-10-1-336 0 0,-6-3-308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6.030"/>
    </inkml:context>
    <inkml:brush xml:id="br0">
      <inkml:brushProperty name="width" value="0.05" units="cm"/>
      <inkml:brushProperty name="height" value="0.05" units="cm"/>
      <inkml:brushProperty name="color" value="#E71224"/>
    </inkml:brush>
  </inkml:definitions>
  <inkml:trace contextRef="#ctx0" brushRef="#br0">622 88 4280 0 0,'0'0'728'0'0,"-6"-12"-445"0"0,-17-34-41 0 0,18 34 1458 0 0,4 11-1669 0 0,0-1 1 0 0,0 1 0 0 0,0 0 0 0 0,-1 0 0 0 0,1 0-1 0 0,0 0 1 0 0,0 0 0 0 0,0 0 0 0 0,-1 1 0 0 0,1-1-1 0 0,-1 0 1 0 0,-2 0 0 0 0,2-1 38 0 0,-3 0 3252 0 0,5 9-3064 0 0,0 24-10 0 0,0-23 898 0 0,0 49-921 0 0,0 181-38 0 0,-4-102 54 0 0,2-100-157 0 0,-7 602 687 0 0,7-185-351 0 0,-23-1 97 0 0,12-319-413 0 0,-70 602 491 0 0,47-494-373 0 0,-42 317 104 0 0,-53 276 53 0 0,129-823-374 0 0,-50 262 137 0 0,-22 138 85 0 0,33-195-94 0 0,37-196-109 0 0,1 1 0 0 0,1 0 0 0 0,1-1 0 0 0,1 1-1 0 0,5 38 1 0 0,-1 22 6 0 0,0 113-53 0 0,-4-189 22 0 0,0 1 0 0 0,0-1 0 0 0,1 1 0 0 0,-1-1 0 0 0,1 0 0 0 0,0 1-1 0 0,1-1 1 0 0,-1 0 0 0 0,1 0 0 0 0,0 0 0 0 0,1 0 0 0 0,-1 0 0 0 0,1 0 0 0 0,0 0-1 0 0,4 5 1 0 0,5 5 5 0 0,1-1 0 0 0,0 0 0 0 0,1 0-1 0 0,0-2 1 0 0,1 0 0 0 0,1-1 0 0 0,0 0-1 0 0,0-1 1 0 0,1-1 0 0 0,0 0 0 0 0,19 6 0 0 0,-2-4-15 0 0,0-2 1 0 0,1 0-1 0 0,1-3 1 0 0,-1-1 0 0 0,1-1-1 0 0,47-2 1 0 0,219-26-8 0 0,-198 12 52 0 0,2019-100 313 0 0,-642 139-163 0 0,0 46-124 0 0,1012 24-168 0 0,-1844-81 90 0 0,-2 25 778 0 0,-135 37 345 0 0,-262-35-982 0 0,-208-37-105 0 0,50 2-1 0 0,-76-8-22 0 0,-1 0-1 0 0,1-1 0 0 0,-1-1 1 0 0,1 0-1 0 0,-1-1 0 0 0,24-8 1 0 0,-36 10-8 0 0,-1 0 0 0 0,0 1 0 0 0,0-1 0 0 0,0-1 1 0 0,0 1-1 0 0,0 0 0 0 0,0 0 0 0 0,0-1 0 0 0,0 1 0 0 0,0-1 1 0 0,0 0-1 0 0,-1 0 0 0 0,1 1 0 0 0,-1-1 0 0 0,1 0 0 0 0,-1 0 0 0 0,0 0 1 0 0,0-1-1 0 0,0 1 0 0 0,0 0 0 0 0,0 0 0 0 0,0 0 0 0 0,-1-1 1 0 0,1-3-1 0 0,-1 3-52 0 0,0 0 1 0 0,0 1 0 0 0,0-1-1 0 0,-1 0 1 0 0,1 1 0 0 0,-1-1-1 0 0,0 0 1 0 0,0 1 0 0 0,0-1-1 0 0,0 1 1 0 0,0-1 0 0 0,0 1-1 0 0,-1-1 1 0 0,1 1 0 0 0,-1 0-1 0 0,0 0 1 0 0,0 0 0 0 0,0 0-1 0 0,0 0 1 0 0,-4-3 0 0 0,-7-4-1151 0 0,0 0-1 0 0,-16-7 1 0 0,25 14 934 0 0,-16-11-1625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7.385"/>
    </inkml:context>
    <inkml:brush xml:id="br0">
      <inkml:brushProperty name="width" value="0.05" units="cm"/>
      <inkml:brushProperty name="height" value="0.05" units="cm"/>
      <inkml:brushProperty name="color" value="#E71224"/>
    </inkml:brush>
  </inkml:definitions>
  <inkml:trace contextRef="#ctx0" brushRef="#br0">15 1 4636 0 0,'0'0'44'0'0,"1"0"-1"0"0,0 1 0 0 0,-1-1 1 0 0,1 1-1 0 0,-1-1 1 0 0,1 0-1 0 0,0 0 0 0 0,-1 1 1 0 0,1-1-1 0 0,0 0 0 0 0,-1 0 1 0 0,1 0-1 0 0,0 0 0 0 0,-1 0 1 0 0,1 0-1 0 0,0 0 0 0 0,-1 0 1 0 0,1 0-1 0 0,0 0 0 0 0,0 0 1 0 0,-1 0-1 0 0,1 0 1 0 0,0-1-1 0 0,5 0 873 0 0,-15 3-708 0 0,-10 1 47 0 0,11-1 151 0 0,25 2-30 0 0,18 2-159 0 0,1-3-1 0 0,60-1 1 0 0,27 3-78 0 0,-73-1-54 0 0,62 10 85 0 0,-98-12-159 0 0,0 1 0 0 0,0 1-1 0 0,-1 1 1 0 0,0 0 0 0 0,23 12 0 0 0,-33-16 23 0 0,0 1 1 0 0,0 0-1 0 0,0 0 0 0 0,-1 0 1 0 0,1 1-1 0 0,-1-1 0 0 0,1 1 1 0 0,-1-1-1 0 0,0 1 0 0 0,0 0 1 0 0,0 0-1 0 0,0 0 0 0 0,-1 0 1 0 0,1 0-1 0 0,-1 0 0 0 0,0 0 1 0 0,1 0-1 0 0,-1 1 0 0 0,-1-1 1 0 0,1 0-1 0 0,-1 1 0 0 0,1-1 1 0 0,-1 6-1 0 0,-1 2 74 0 0,0-1 0 0 0,-1 0 0 0 0,0 1 0 0 0,-1-1 0 0 0,0 0 1 0 0,-7 16-1 0 0,-10 22 115 0 0,-41 110 271 0 0,53-131-446 0 0,1 0-1 0 0,1 1 1 0 0,1 0-1 0 0,0 30 1 0 0,4-6 74 0 0,12 99 0 0 0,22 52 131 0 0,3 19 140 0 0,-23-57 25 0 0,-8 0 0 0 0,-23 242 0 0 0,-44 131 422 0 0,11-122-318 0 0,24 2 398 0 0,25-287-520 0 0,-4 950 1821 0 0,16-852-1815 0 0,0 40 44 0 0,-11-198-351 0 0,-18 127 0 0 0,-87 232 22 0 0,97-400-118 0 0,-12 38 28 0 0,-23 125 1 0 0,41-171-28 0 0,1 0 1 0 0,1 0-1 0 0,1 0 1 0 0,0 0-1 0 0,2-1 1 0 0,1 1-1 0 0,0 0 1 0 0,2-1-1 0 0,0 0 1 0 0,11 25-1 0 0,-3-18 0 0 0,-9-20-2 0 0,0 0-1 0 0,0 1 1 0 0,-1-1 0 0 0,0 1 0 0 0,0-1-1 0 0,-1 1 1 0 0,2 14 0 0 0,-4-21-3 0 0,0-1 0 0 0,0 1 1 0 0,0-1-1 0 0,0 0 0 0 0,0 1 0 0 0,-1-1 1 0 0,1 0-1 0 0,0 1 0 0 0,-1-1 0 0 0,1 0 1 0 0,-1 0-1 0 0,1 1 0 0 0,-1-1 0 0 0,0 0 1 0 0,1 0-1 0 0,-1 0 0 0 0,0 0 0 0 0,0 0 1 0 0,0 0-1 0 0,0 0 0 0 0,0 0 0 0 0,0 0 1 0 0,0 0-1 0 0,0 0 0 0 0,0-1 1 0 0,-1 1-1 0 0,1 0 0 0 0,0-1 0 0 0,0 1 1 0 0,-1-1-1 0 0,1 0 0 0 0,0 1 0 0 0,-3-1 1 0 0,1 1-11 0 0,-2 1-194 0 0,-9-3-156 0 0,-3-1 163 0 0,-37-2-2376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23.759"/>
    </inkml:context>
    <inkml:brush xml:id="br0">
      <inkml:brushProperty name="width" value="0.05" units="cm"/>
      <inkml:brushProperty name="height" value="0.05" units="cm"/>
      <inkml:brushProperty name="color" value="#FFC114"/>
    </inkml:brush>
  </inkml:definitions>
  <inkml:trace contextRef="#ctx0" brushRef="#br0">0 53 23380,'1079'-53'0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22.765"/>
    </inkml:context>
    <inkml:brush xml:id="br0">
      <inkml:brushProperty name="width" value="0.05" units="cm"/>
      <inkml:brushProperty name="height" value="0.05" units="cm"/>
      <inkml:brushProperty name="color" value="#FFC114"/>
    </inkml:brush>
  </inkml:definitions>
  <inkml:trace contextRef="#ctx0" brushRef="#br0">0 18 24575,'3'0'0,"4"0"0,4 0 0,3 0 0,1 0 0,3 0 0,0 0 0,0-3 0,-3-4 0,-4-1-8191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8.801"/>
    </inkml:context>
    <inkml:brush xml:id="br0">
      <inkml:brushProperty name="width" value="0.05" units="cm"/>
      <inkml:brushProperty name="height" value="0.05" units="cm"/>
      <inkml:brushProperty name="color" value="#E71224"/>
    </inkml:brush>
  </inkml:definitions>
  <inkml:trace contextRef="#ctx0" brushRef="#br0">130 169 6221 0 0,'-4'-17'135'0'0,"1"0"0"0"0,-1-19 0 0 0,-6-21 886 0 0,9 47-707 0 0,-1-12 796 0 0,2 21-1082 0 0,0 1 0 0 0,0 0 0 0 0,0-1 0 0 0,0 1 0 0 0,0 0 0 0 0,0-1 0 0 0,0 1 0 0 0,1-1 0 0 0,-1 1 0 0 0,0 0 0 0 0,0-1 0 0 0,0 1 0 0 0,0 0 0 0 0,0 0 0 0 0,1-1 0 0 0,-1 1 0 0 0,0 0 0 0 0,0-1 0 0 0,1 1 0 0 0,-1 0 0 0 0,0 0 0 0 0,0-1 0 0 0,1 1 0 0 0,-1 0 0 0 0,0 0 0 0 0,0 0 0 0 0,1-1 0 0 0,-1 1 0 0 0,0 0 0 0 0,1 0 0 0 0,-1 0 0 0 0,0 0 0 0 0,1 0 0 0 0,-1 0 0 0 0,1 0 0 0 0,-1 0 0 0 0,0 0 0 0 0,1 0 0 0 0,-1 0 0 0 0,0 0 0 0 0,1 0 1 0 0,-1 0-1 0 0,0 0 0 0 0,1 0 0 0 0,-1 0 0 0 0,1 0 0 0 0,4 24 1502 0 0,-5 36-297 0 0,-1-14-746 0 0,-6 166 340 0 0,-1-62-557 0 0,-31 358 604 0 0,14-249-384 0 0,20-72-319 0 0,4-111-152 0 0,-6 337 61 0 0,7-370-212 0 0,0-44 2 0 0,0 0-1 0 0,0 1 1 0 0,0-1-1 0 0,0 0 0 0 0,0 0 1 0 0,0 0-1 0 0,-1 0 1 0 0,1 0-1 0 0,0 1 0 0 0,0-1 1 0 0,-1 0-1 0 0,1 0 1 0 0,-1 0-1 0 0,1 1 0 0 0,-1-1 1 0 0,1 0-1 0 0,-1 1 0 0 0,1-1 1 0 0,-1 0-1 0 0,0 1 1 0 0,1-1-1 0 0,-1 1 0 0 0,0-1 1 0 0,0 1-1 0 0,1-1 1 0 0,-1 1-1 0 0,0 0 0 0 0,0-1 1 0 0,0 1-1 0 0,0 0 0 0 0,1-1 1 0 0,-1 1-1 0 0,0 0 1 0 0,0 0-1 0 0,0 0 0 0 0,0 0 1 0 0,0 0-1 0 0,0 0 1 0 0,1 0-1 0 0,-3 0 0 0 0,3 1 91 0 0,0-1-1 0 0,0 0 0 0 0,0 0 0 0 0,0 0 1 0 0,0 0-1 0 0,0 0 0 0 0,0 0 0 0 0,-1 0 1 0 0,1 0-1 0 0,0 0 0 0 0,0 0 1 0 0,0 0-1 0 0,0 0 0 0 0,0 0 0 0 0,0 0 1 0 0,0 0-1 0 0,-1 0 0 0 0,1 0 0 0 0,0 0 1 0 0,0 0-1 0 0,0 0 0 0 0,0 0 1 0 0,0 0-1 0 0,0 0 0 0 0,-1 0 0 0 0,1 0 1 0 0,0 0-1 0 0,0 0 0 0 0,0 0 0 0 0,0 0 1 0 0,0 0-1 0 0,0 0 0 0 0,0 0 1 0 0,0-1-1 0 0,0 1 0 0 0,-1 0 0 0 0,1 0 1 0 0,0 0-1 0 0,0 0 0 0 0,0 0 0 0 0,0 0 1 0 0,0 0-1 0 0,0 0 0 0 0,0-1 1 0 0,0 1-1 0 0,0 0 0 0 0,0 0 0 0 0,0 0 1 0 0,0 0-1 0 0,0 0 0 0 0,0 0 0 0 0,0 0 1 0 0,0-1-1 0 0,0 1 0 0 0,0 0 0 0 0,0 0 1 0 0,0 0-1 0 0,0 0 0 0 0,0 0 1 0 0,0 0-1 0 0,0 0 0 0 0,0-1 0 0 0,0 1 1 0 0,0 0-1 0 0,0 0 0 0 0,0 0 0 0 0,11-8-752 0 0,19-7 382 0 0,-30 15 431 0 0,-1 0 1 0 0,1 0-1 0 0,-1 0 0 0 0,0 0 0 0 0,1 1 0 0 0,-1-1 1 0 0,1 0-1 0 0,-1 0 0 0 0,1 1 0 0 0,-1-1 0 0 0,1 0 0 0 0,-1 1 1 0 0,1-1-1 0 0,-1 0 0 0 0,1 1 0 0 0,-1-1 0 0 0,1 1 0 0 0,-1-1 1 0 0,1 1-1 0 0,0-1 0 0 0,-1 1 0 0 0,1-1 0 0 0,0 1 0 0 0,0-1 1 0 0,-1 1-1 0 0,1 0 0 0 0,0-1 0 0 0,0 1 0 0 0,0-1 0 0 0,0 1 1 0 0,0 0-1 0 0,0-1 0 0 0,0 1 0 0 0,0-1 0 0 0,0 1 0 0 0,0 0 1 0 0,0-1-1 0 0,0 1 0 0 0,0 0 0 0 0,1 1 71 0 0,0 0 0 0 0,0 0 0 0 0,0-1 0 0 0,0 1 0 0 0,0 0 0 0 0,0-1 1 0 0,1 1-1 0 0,-1-1 0 0 0,0 0 0 0 0,1 1 0 0 0,2 1 0 0 0,6 2 36 0 0,-1 0 1 0 0,2-1 0 0 0,-1 0-1 0 0,0-1 1 0 0,1 0-1 0 0,-1 0 1 0 0,1-1 0 0 0,0 0-1 0 0,13-1 1 0 0,-7 1-47 0 0,599 34 571 0 0,-416-30-402 0 0,2110 126 1695 0 0,-2072-114-1791 0 0,795 41-64 0 0,-997-57-222 0 0,-25-1-34 0 0,0-1 0 0 0,0 0-1 0 0,0 0 1 0 0,0-1-1 0 0,16-3 1 0 0,-27 4 147 0 0,1 0 1 0 0,-1 0-1 0 0,0 0 1 0 0,0 0-1 0 0,0 0 0 0 0,0 0 1 0 0,0 0-1 0 0,1 0 0 0 0,-1 0 1 0 0,0 0-1 0 0,0 0 0 0 0,0 0 1 0 0,0 0-1 0 0,1 0 0 0 0,-1 0 1 0 0,0 0-1 0 0,0-1 0 0 0,0 1 1 0 0,0 0-1 0 0,0 0 1 0 0,1 0-1 0 0,-1 0 0 0 0,0 0 1 0 0,0 0-1 0 0,0 0 0 0 0,0 0 1 0 0,0-1-1 0 0,0 1 0 0 0,0 0 1 0 0,0 0-1 0 0,1 0 0 0 0,-1 0 1 0 0,0 0-1 0 0,0 0 0 0 0,0-1 1 0 0,0 1-1 0 0,0 0 1 0 0,0 0-1 0 0,0 0 0 0 0,0 0 1 0 0,0 0-1 0 0,0-1 0 0 0,0 1 1 0 0,0 0-1 0 0,0 0 0 0 0,0 0 1 0 0,0 0-1 0 0,0-1 0 0 0,0 1 1 0 0,0 0-1 0 0,0 0 0 0 0,0 0 1 0 0,0 0-1 0 0,-1-1 1 0 0,-7-4-858 0 0,-15-1-433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9.690"/>
    </inkml:context>
    <inkml:brush xml:id="br0">
      <inkml:brushProperty name="width" value="0.05" units="cm"/>
      <inkml:brushProperty name="height" value="0.05" units="cm"/>
      <inkml:brushProperty name="color" value="#E71224"/>
    </inkml:brush>
  </inkml:definitions>
  <inkml:trace contextRef="#ctx0" brushRef="#br0">179 30 4668 0 0,'-47'-11'95'0'0,"31"6"329"0"0,-1 1-1 0 0,0 0 1 0 0,-31-1-1 0 0,46 5-376 0 0,1 0-1 0 0,-1 0 1 0 0,1 1-1 0 0,-1-1 1 0 0,1 0 0 0 0,-1 1-1 0 0,1-1 1 0 0,0 1-1 0 0,-1-1 1 0 0,1 1-1 0 0,0 0 1 0 0,-1 0-1 0 0,1 0 1 0 0,0 0-1 0 0,0 0 1 0 0,-1 0-1 0 0,1 0 1 0 0,0 0 0 0 0,0 0-1 0 0,0 0 1 0 0,-1 3-1 0 0,1-3-22 0 0,1 0-1 0 0,-1 0 0 0 0,1 0 0 0 0,0 0 1 0 0,-1 0-1 0 0,1 0 0 0 0,0-1 1 0 0,0 1-1 0 0,0 0 0 0 0,0 0 1 0 0,-1 0-1 0 0,1 0 0 0 0,0 1 1 0 0,1-1-1 0 0,-1 0 0 0 0,0 0 1 0 0,0-1-1 0 0,0 1 0 0 0,1 0 1 0 0,-1 0-1 0 0,0 0 0 0 0,1 0 1 0 0,-1 0-1 0 0,1 0 0 0 0,-1 0 1 0 0,1 0-1 0 0,-1 0 0 0 0,1-1 0 0 0,0 1 1 0 0,-1 0-1 0 0,1-1 0 0 0,1 2 1 0 0,6 3 71 0 0,0-1 0 0 0,0 0 0 0 0,0-1 0 0 0,0 0 0 0 0,1 0 0 0 0,15 2 0 0 0,-11-1-19 0 0,43 6 105 0 0,97 7 0 0 0,-90-12-160 0 0,738 51 417 0 0,-148-13-1 0 0,2009 146 196 0 0,-2643-189-638 0 0,-11 0-2 0 0,-1 0 0 0 0,1 1 0 0 0,-1 0 0 0 0,0 0 0 0 0,11 3 0 0 0,-75 4-25 0 0,-8 1-136 0 0,32-3-10 0 0,18-1 61 0 0,11-3 84 0 0,9-1 24 0 0,1-3 527 0 0,0 1 487 0 0,-5 16-575 0 0,-107 528 1887 0 0,4-26-1499 0 0,88-411-898 0 0,5 0-1 0 0,7 201 0 0 0,9-253-488 0 0,-4-29-643 0 0,0 27 1 0 0,-1-33-153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0.334"/>
    </inkml:context>
    <inkml:brush xml:id="br0">
      <inkml:brushProperty name="width" value="0.05" units="cm"/>
      <inkml:brushProperty name="height" value="0.05" units="cm"/>
      <inkml:brushProperty name="color" value="#E71224"/>
    </inkml:brush>
  </inkml:definitions>
  <inkml:trace contextRef="#ctx0" brushRef="#br0">387 32 6813 0 0,'1'-10'92'0'0,"1"-6"607"0"0,-2 16-663 0 0,0 0 1 0 0,0 0-1 0 0,0-1 1 0 0,0 1-1 0 0,0 0 1 0 0,0 0-1 0 0,0 0 1 0 0,0-1-1 0 0,0 1 1 0 0,0 0-1 0 0,0 0 1 0 0,0 0-1 0 0,0-1 1 0 0,0 1-1 0 0,-1 0 1 0 0,1 0-1 0 0,0 0 1 0 0,0 0-1 0 0,0-1 1 0 0,0 1 0 0 0,0 0-1 0 0,0 0 1 0 0,-1 0-1 0 0,1 0 1 0 0,0 0-1 0 0,0-1 1 0 0,0 1-1 0 0,0 0 1 0 0,-1 0-1 0 0,1 0 1 0 0,0 0-1 0 0,0 0 1 0 0,0 0-1 0 0,0 0 1 0 0,-1 0-1 0 0,1 0 1 0 0,0 0-1 0 0,0 0 1 0 0,0 0-1 0 0,-1 0 1 0 0,1 0-1 0 0,0 0 1 0 0,0 0-1 0 0,0 0 1 0 0,-1 0-1 0 0,1 0 1 0 0,0 0-1 0 0,0 0 1 0 0,-1 0 0 0 0,0 2 82 0 0,0 0 1 0 0,0 1 0 0 0,0-1 0 0 0,0 0 0 0 0,0 1 0 0 0,1-1 0 0 0,-1 1 0 0 0,1-1 0 0 0,0 1 0 0 0,-1-1 0 0 0,1 5 0 0 0,-1 2 89 0 0,-18 91 948 0 0,-34 197-173 0 0,-201 954-178 0 0,208-1030-836 0 0,45-220 30 0 0,1 0 0 0 0,0 0 0 0 0,0 0 0 0 0,-1 0 0 0 0,1 0 0 0 0,0 0 0 0 0,0 0-1 0 0,0 0 1 0 0,0 0 0 0 0,1 0 0 0 0,-1 0 0 0 0,0 0 0 0 0,0 0 0 0 0,1 0 0 0 0,-1 0 0 0 0,0 0-1 0 0,1 0 1 0 0,-1 0 0 0 0,1 0 0 0 0,-1-1 0 0 0,1 1 0 0 0,-1 0 0 0 0,1 0 0 0 0,0 0 0 0 0,-1-1 0 0 0,1 1-1 0 0,0 0 1 0 0,0-1 0 0 0,0 1 0 0 0,-1-1 0 0 0,1 1 0 0 0,2 0 0 0 0,1 0-5 0 0,0 0 0 0 0,0-1 1 0 0,0 1-1 0 0,0-1 0 0 0,0 0 0 0 0,8-1 0 0 0,3 1 12 0 0,781 37-4 0 0,-564-21-2 0 0,1292 98 49 0 0,-687-43-32 0 0,-823-70-20 0 0,32 2-37 0 0,67-2 0 0 0,-90-7-117 0 0,-23 6 142 0 0,0 0 0 0 0,1 0 0 0 0,-1-1 0 0 0,1 1-1 0 0,-1 0 1 0 0,0 0 0 0 0,1-1 0 0 0,-1 1 0 0 0,0 0 0 0 0,1 0 0 0 0,-1-1 0 0 0,0 1 0 0 0,0-1 0 0 0,1 1-1 0 0,-1 0 1 0 0,0-1 0 0 0,0 1 0 0 0,0-1 0 0 0,1 1 0 0 0,-1 0 0 0 0,0-1 0 0 0,0 1 0 0 0,0-1 0 0 0,0 1-1 0 0,0-1 1 0 0,-1-1-29 0 0,1 1 0 0 0,-1-1 1 0 0,0 1-1 0 0,0 0 0 0 0,0-1 0 0 0,0 1 0 0 0,0 0 0 0 0,0 0 0 0 0,-1 0 0 0 0,1 0 0 0 0,0 0 0 0 0,-1 0 0 0 0,1 0 1 0 0,-1 0-1 0 0,1 0 0 0 0,-1 1 0 0 0,1-1 0 0 0,-1 0 0 0 0,1 1 0 0 0,-3-1 0 0 0,-82-26-1828 0 0,32 8 554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1.032"/>
    </inkml:context>
    <inkml:brush xml:id="br0">
      <inkml:brushProperty name="width" value="0.05" units="cm"/>
      <inkml:brushProperty name="height" value="0.05" units="cm"/>
      <inkml:brushProperty name="color" value="#E71224"/>
    </inkml:brush>
  </inkml:definitions>
  <inkml:trace contextRef="#ctx0" brushRef="#br0">0 46 7681 0 0,'0'-1'-4'0'0,"0"0"1"0"0,1 0 0 0 0,-1 0-1 0 0,0 0 1 0 0,0 0 0 0 0,1 0-1 0 0,-1 0 1 0 0,0 0 0 0 0,1 0-1 0 0,-1 0 1 0 0,1 0 0 0 0,-1 0-1 0 0,1 0 1 0 0,-1 0 0 0 0,1 1-1 0 0,0-1 1 0 0,-1 0 0 0 0,1 0-1 0 0,0 1 1 0 0,1-2 0 0 0,0 1 14 0 0,1-1 0 0 0,0 0 1 0 0,0 1-1 0 0,0 0 0 0 0,0 0 0 0 0,5-2 1 0 0,7 0 63 0 0,0 1 0 0 0,18-1 0 0 0,-18 2-83 0 0,109-4 445 0 0,228 18-1 0 0,-193-3-217 0 0,2774 110 1051 0 0,-2801-115-1113 0 0,203 3 737 0 0,-300-10-290 0 0,-35 2-595 0 0,0 0 0 0 0,0 0-1 0 0,0 0 1 0 0,0 0 0 0 0,0-1-1 0 0,0 1 1 0 0,0 0 0 0 0,0 0-1 0 0,0 0 1 0 0,0 0 0 0 0,0 0-1 0 0,0 0 1 0 0,0 0 0 0 0,0 0-1 0 0,0 0 1 0 0,0 0-1 0 0,0 0 1 0 0,0 0 0 0 0,0-1-1 0 0,0 1 1 0 0,0 0 0 0 0,0 0-1 0 0,0 0 1 0 0,0 0 0 0 0,0 0-1 0 0,0 0 1 0 0,0 0 0 0 0,0 0-1 0 0,0 0 1 0 0,0 0 0 0 0,0 0-1 0 0,0 0 1 0 0,1 0 0 0 0,-1 0-1 0 0,0 0 1 0 0,0 0 0 0 0,0-1-1 0 0,0 1 1 0 0,0 0 0 0 0,0 0-1 0 0,0 0 1 0 0,0 0 0 0 0,0 0-1 0 0,0 0 1 0 0,0 0 0 0 0,0 0-1 0 0,0 0 1 0 0,1 0 0 0 0,-1 0-1 0 0,0 0 1 0 0,0 0 0 0 0,0 0-1 0 0,0 0 1 0 0,0 0 0 0 0,-18-3 275 0 0,-13 0-188 0 0,-47 1 1 0 0,67 2-101 0 0,0 1 0 0 0,0 0 0 0 0,0 1 0 0 0,0 0 0 0 0,0 1 0 0 0,1 0 0 0 0,-20 9 1 0 0,28-11 4 0 0,0 0 1 0 0,0 0-1 0 0,0 1 1 0 0,0-1 0 0 0,0 1-1 0 0,0-1 1 0 0,0 1 0 0 0,1 0-1 0 0,-1 0 1 0 0,1 0-1 0 0,-1 0 1 0 0,1 0 0 0 0,0 0-1 0 0,0 0 1 0 0,0 0 0 0 0,0 0-1 0 0,0 1 1 0 0,-1 4 0 0 0,1 1 2 0 0,0 0 0 0 0,1 1 0 0 0,0-1 0 0 0,1 11 0 0 0,0 6-8 0 0,-1 10 16 0 0,-2 0 0 0 0,-1 0 0 0 0,-2-1 0 0 0,-2 0 0 0 0,0 0 0 0 0,-19 48 1 0 0,-55 162 106 0 0,70-202-93 0 0,2 0 1 0 0,2 1-1 0 0,2-1 0 0 0,0 44 0 0 0,12 65 90 0 0,31 182-1 0 0,-27-257-85 0 0,-6-42-2 0 0,-1 1-1 0 0,-2 0 1 0 0,-4 64 0 0 0,1-90-50 0 0,0 0 0 0 0,0 0 0 0 0,-1 0 0 0 0,0 0 0 0 0,-1-1 0 0 0,0 1 0 0 0,0-1 0 0 0,-1 0 0 0 0,0 0 0 0 0,-1 0 0 0 0,0 0 0 0 0,0-1 0 0 0,0 1 0 0 0,-1-1 0 0 0,0-1 0 0 0,0 1 0 0 0,-1-1 0 0 0,0 0 0 0 0,0-1 0 0 0,-10 7 0 0 0,-8 1-599 0 0,-30 11 1 0 0,9-10-433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2.534"/>
    </inkml:context>
    <inkml:brush xml:id="br0">
      <inkml:brushProperty name="width" value="0.05" units="cm"/>
      <inkml:brushProperty name="height" value="0.05" units="cm"/>
      <inkml:brushProperty name="color" value="#E71224"/>
    </inkml:brush>
  </inkml:definitions>
  <inkml:trace contextRef="#ctx0" brushRef="#br0">644 81 5541 0 0,'-14'-26'317'0'0,"12"21"-128"0"0,0 0 1 0 0,-1 0-1 0 0,1 1 0 0 0,-1-1 0 0 0,0 1 1 0 0,-1 0-1 0 0,1-1 0 0 0,-6-4 0 0 0,8 8-79 0 0,-1 0 1 0 0,1 0-1 0 0,-1 0 0 0 0,1 1 0 0 0,-1-1 0 0 0,1 0 0 0 0,-1 1 0 0 0,1-1 0 0 0,-1 1 0 0 0,0-1 1 0 0,-2 1-1 0 0,3 0-70 0 0,1 0 1 0 0,-1 0-1 0 0,0 1 1 0 0,1-1-1 0 0,-1 0 1 0 0,1 1-1 0 0,-1-1 1 0 0,1 0-1 0 0,-1 1 1 0 0,1-1-1 0 0,-1 1 1 0 0,1-1-1 0 0,0 0 1 0 0,-1 1-1 0 0,1-1 1 0 0,-1 1-1 0 0,1 0 1 0 0,0-1-1 0 0,-1 1 1 0 0,1-1-1 0 0,0 1 1 0 0,0-1-1 0 0,0 1 1 0 0,0 0-1 0 0,-1-1 1 0 0,1 1-1 0 0,0 1 1 0 0,-27 149 1459 0 0,-11 202 1 0 0,10-56-1032 0 0,1-132-385 0 0,-6-2 1 0 0,-7-2 0 0 0,-8-1-1 0 0,-68 153 1 0 0,101-277-81 0 0,-91 231-15 0 0,21 7-19 0 0,84-271 31 0 0,1-1-1 0 0,-1 1 1 0 0,1-1 0 0 0,-1 1-1 0 0,1-1 1 0 0,0 1 0 0 0,0-1-1 0 0,0 1 1 0 0,0 0-1 0 0,1-1 1 0 0,0 5 0 0 0,0-6-2 0 0,-1 0 1 0 0,1 0 0 0 0,0-1-1 0 0,-1 1 1 0 0,1 0 0 0 0,0-1 0 0 0,0 1-1 0 0,0 0 1 0 0,-1-1 0 0 0,1 1 0 0 0,0-1-1 0 0,0 0 1 0 0,0 1 0 0 0,0-1-1 0 0,0 0 1 0 0,0 1 0 0 0,0-1 0 0 0,0 0-1 0 0,0 0 1 0 0,0 0 0 0 0,0 0 0 0 0,0 0-1 0 0,0 0 1 0 0,0 0 0 0 0,0 0-1 0 0,-1 0 1 0 0,1-1 0 0 0,0 1 0 0 0,0 0-1 0 0,0-1 1 0 0,0 1 0 0 0,0 0 0 0 0,1-2-1 0 0,73-23-3 0 0,35-11 17 0 0,-30 17-4 0 0,1 4-1 0 0,93-6 1 0 0,168 7-8 0 0,880 70 11 0 0,-6 100-17 0 0,-314-4 134 0 0,-891-149-76 0 0,-9-2 3 0 0,1 0-1 0 0,-1 0 1 0 0,0-1-1 0 0,1 1 0 0 0,-1 0 1 0 0,0-1-1 0 0,1 0 1 0 0,-1 0-1 0 0,1 0 0 0 0,-1 0 1 0 0,0 0-1 0 0,4 0 1 0 0,-7-2 55 0 0,0 0 0 0 0,0 0 1 0 0,0 0-1 0 0,0 0 0 0 0,0 1 1 0 0,0-1-1 0 0,-1 0 1 0 0,1 1-1 0 0,0-1 0 0 0,-1 1 1 0 0,1 0-1 0 0,-3-2 0 0 0,-18-23 6 0 0,11 1-112 0 0,8 18-15 0 0,-1 0 1 0 0,1 0 0 0 0,1-1 0 0 0,-1 1 0 0 0,1 0 0 0 0,0-1 0 0 0,1 0 0 0 0,-1-11-1 0 0,4-9-173 0 0,1 1 0 0 0,11-51 0 0 0,-1 16-82 0 0,-2 5 79 0 0,3 1 0 0 0,2 1 0 0 0,2 0 0 0 0,3 1 0 0 0,33-60 0 0 0,157-319-315 0 0,-185 376 485 0 0,234-555-181 0 0,-182 370 355 0 0,-76 237-120 0 0,-1 0 1 0 0,0-1-1 0 0,0 1 0 0 0,-1 0 0 0 0,1 0 0 0 0,-1 0 1 0 0,0 0-1 0 0,-1 0 0 0 0,1-1 0 0 0,-3-7 0 0 0,2 10-18 0 0,0 0-1 0 0,0 1 0 0 0,-1-1 0 0 0,1 0 1 0 0,-1 1-1 0 0,0-1 0 0 0,0 1 0 0 0,0 0 0 0 0,0-1 1 0 0,0 1-1 0 0,0 0 0 0 0,0 0 0 0 0,-1 0 1 0 0,1 1-1 0 0,-1-1 0 0 0,0 0 0 0 0,1 1 1 0 0,-1 0-1 0 0,-3-2 0 0 0,-23-5-15 0 0,1 0-1 0 0,-1 2 1 0 0,0 1 0 0 0,-53-3-1 0 0,18 3 20 0 0,-655-96 20 0 0,-76-9-53 0 0,-177 51 60 0 0,425 32-77 0 0,-354-13 87 0 0,868 39-63 0 0,-60-4-426 0 0,81 0 53 0 0,11 2-110 0 0,7 3-757 0 0,19-2-233 0 0,-10 0 902 0 0,18 2-785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3.892"/>
    </inkml:context>
    <inkml:brush xml:id="br0">
      <inkml:brushProperty name="width" value="0.05" units="cm"/>
      <inkml:brushProperty name="height" value="0.05" units="cm"/>
      <inkml:brushProperty name="color" value="#E71224"/>
    </inkml:brush>
  </inkml:definitions>
  <inkml:trace contextRef="#ctx0" brushRef="#br0">767 74 8829 0 0,'2'-8'256'0'0,"0"1"-1"0"0,-1-1 1 0 0,0 1 0 0 0,0-1 0 0 0,-1-10 0 0 0,0 11 1489 0 0,0-3 553 0 0,-10 19-1968 0 0,-5 16-239 0 0,1 1 0 0 0,1 0 0 0 0,1 0 0 0 0,-14 48 0 0 0,7-21 42 0 0,-86 300 1313 0 0,29 7-615 0 0,11 57-692 0 0,52-280-116 0 0,5 146 0 0 0,13-30 32 0 0,-5-248-54 0 0,0 0-4 0 0,1-7-1 0 0,11-10 8 0 0,16-4 6 0 0,0-1-23 0 0,2 2 1 0 0,0 0-1 0 0,34-10 1 0 0,-22 13-1 0 0,2 2 0 0 0,0 3-1 0 0,0 1 1 0 0,71-1 0 0 0,180 21-4 0 0,-238-10 8 0 0,1029 108 4 0 0,-570-53 10 0 0,-87-10-22 0 0,269 27 74 0 0,-638-71-49 0 0,187 12-8 0 0,-246-17 0 0 0,-1 0 0 0 0,1 0 0 0 0,0 0 0 0 0,-1 0 0 0 0,1 0 0 0 0,0 0 0 0 0,-1 0 0 0 0,1 0 0 0 0,0 0 0 0 0,-1 0 0 0 0,1 0 0 0 0,0-1 0 0 0,-1 1 0 0 0,1 0 1 0 0,-1 0-1 0 0,1-1 0 0 0,0 1 0 0 0,-1 0 0 0 0,1-1 0 0 0,-1 1 0 0 0,1-1 0 0 0,-8-7 25 0 0,-28-9 101 0 0,30 15-78 0 0,5 2-47 0 0,-1-1-1 0 0,1 1 0 0 0,-1 0 0 0 0,1 0 1 0 0,-1-1-1 0 0,1 1 0 0 0,-1-1 0 0 0,1 1 1 0 0,-1 0-1 0 0,1-1 0 0 0,-1 1 0 0 0,1-1 1 0 0,-1 1-1 0 0,1-1 0 0 0,0 1 0 0 0,-1-1 1 0 0,1 1-1 0 0,0-1 0 0 0,0 0 0 0 0,-1 1 1 0 0,1-1-1 0 0,0 1 0 0 0,0-1 0 0 0,0 0 1 0 0,0 1-1 0 0,0-1 0 0 0,0 0 0 0 0,0-1-1 0 0,0 0 0 0 0,1 0-1 0 0,-1 1 1 0 0,1-1 0 0 0,-1 0-1 0 0,1 1 1 0 0,0-1 0 0 0,0 1-1 0 0,0-1 1 0 0,1-1 0 0 0,5-6-2 0 0,0 1 0 0 0,15-13 0 0 0,-18 17 14 0 0,2-2-16 0 0,0 1-1 0 0,-1-1 1 0 0,0 0 0 0 0,0-1 0 0 0,0 1-1 0 0,-1-1 1 0 0,0 0 0 0 0,0 0-1 0 0,-1-1 1 0 0,0 1 0 0 0,3-9 0 0 0,-4 3-21 0 0,0 0 0 0 0,0 0 0 0 0,-1 0 1 0 0,-1 0-1 0 0,0 0 0 0 0,-2-16 1 0 0,-23-133-308 0 0,8 61 124 0 0,7 34 93 0 0,-16-134-189 0 0,15-179 16 0 0,15 286 294 0 0,4 0 1 0 0,21-94-1 0 0,5 59-30 0 0,3-24-5 0 0,-36 152 30 0 0,1-18 12 0 0,-2 19-12 0 0,0-1 0 0 0,0 1-1 0 0,0-1 1 0 0,0 1-1 0 0,0-1 1 0 0,0 1 0 0 0,0-1-1 0 0,0 1 1 0 0,0 0-1 0 0,0-1 1 0 0,-1 1 0 0 0,1-1-1 0 0,0 1 1 0 0,0-1-1 0 0,0 1 1 0 0,0 0 0 0 0,-1-1-1 0 0,1 1 1 0 0,0-1-1 0 0,0 1 1 0 0,-1 0-1 0 0,1-1 1 0 0,0 1 0 0 0,-1 0-1 0 0,1-1 1 0 0,0 1-1 0 0,-1 0 1 0 0,1 0 0 0 0,-1-1-1 0 0,1 1 1 0 0,0 0-1 0 0,-1 0 1 0 0,1 0 0 0 0,-1 0-1 0 0,0-1 1 0 0,-3 7-43 0 0,4-5 47 0 0,0 0-1 0 0,-1 0 0 0 0,1 0 0 0 0,-1 0 0 0 0,1 0 0 0 0,-1 0 1 0 0,1-1-1 0 0,-1 1 0 0 0,0 0 0 0 0,1 0 0 0 0,-1-1 0 0 0,0 1 1 0 0,0 0-1 0 0,1-1 0 0 0,-1 1 0 0 0,-2 0 0 0 0,-27 1-8 0 0,0-1 1 0 0,0-1-1 0 0,-45-7 0 0 0,43 4 9 0 0,-225-18 8 0 0,-293-31-17 0 0,-100-36-23 0 0,-283-31 38 0 0,-464 54-63 0 0,1068 73-3292 0 0,301-7 1784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5.231"/>
    </inkml:context>
    <inkml:brush xml:id="br0">
      <inkml:brushProperty name="width" value="0.05" units="cm"/>
      <inkml:brushProperty name="height" value="0.05" units="cm"/>
      <inkml:brushProperty name="color" value="#E71224"/>
    </inkml:brush>
  </inkml:definitions>
  <inkml:trace contextRef="#ctx0" brushRef="#br0">62 40 7841 0 0,'-5'-1'87'0'0,"0"0"1"0"0,0-1-1 0 0,0 0 1 0 0,0 0-1 0 0,0 0 1 0 0,0 0-1 0 0,0-1 1 0 0,1 0-1 0 0,-1 0 1 0 0,-3-3-1 0 0,20-4 934 0 0,-11 10-994 0 0,-1 0-1 0 0,0-1 1 0 0,1 1-1 0 0,-1 0 0 0 0,1 0 1 0 0,-1 0-1 0 0,1-1 1 0 0,-1 1-1 0 0,1 0 0 0 0,-1 0 1 0 0,1 0-1 0 0,-1 0 1 0 0,1 0-1 0 0,-1 0 0 0 0,1 0 1 0 0,-1 0-1 0 0,1 0 1 0 0,-1 0-1 0 0,1 0 0 0 0,-1 0 1 0 0,1 0-1 0 0,-1 0 1 0 0,1 0-1 0 0,-1 1 0 0 0,1-1 1 0 0,-1 0-1 0 0,1 0 1 0 0,-1 0-1 0 0,1 1 0 0 0,-1-1 1 0 0,0 0-1 0 0,1 1 1 0 0,-1-1-1 0 0,1 0 0 0 0,-1 1 1 0 0,0-1-1 0 0,1 1 1 0 0,-1-1-1 0 0,1 1 0 0 0,0 6 1 0 0,0 0-1 0 0,0-1 0 0 0,-1 1 0 0 0,0 0 1 0 0,0-1-1 0 0,-1 1 0 0 0,-1 10 0 0 0,0-2 10 0 0,0 169 111 0 0,3-58-343 0 0,-3-104-358 0 0,-1 0 0 0 0,-12 44-1 0 0,8-38-464 0 0,2-5 37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5.556"/>
    </inkml:context>
    <inkml:brush xml:id="br0">
      <inkml:brushProperty name="width" value="0.05" units="cm"/>
      <inkml:brushProperty name="height" value="0.05" units="cm"/>
      <inkml:brushProperty name="color" value="#E71224"/>
    </inkml:brush>
  </inkml:definitions>
  <inkml:trace contextRef="#ctx0" brushRef="#br0">37 266 7069 0 0,'-7'-14'117'0'0,"1"1"1"0"0,1-1-1 0 0,0 0 1 0 0,-4-19-1 0 0,8 25 38 0 0,-1 0 0 0 0,2 0 0 0 0,-1 0 0 0 0,1 0 0 0 0,0 0 0 0 0,0 0 1 0 0,1 0-1 0 0,1 0 0 0 0,3-14 0 0 0,-4 19-104 0 0,1-1 0 0 0,0 1-1 0 0,0 0 1 0 0,0 0 0 0 0,0 0 0 0 0,0 0 0 0 0,1 0 0 0 0,0 1 0 0 0,-1-1-1 0 0,1 1 1 0 0,0 0 0 0 0,0-1 0 0 0,0 1 0 0 0,0 1 0 0 0,1-1 0 0 0,6-2 0 0 0,5-2-16 0 0,0 1 1 0 0,22-5-1 0 0,-35 10-30 0 0,23-6 11 0 0,0 2 0 0 0,0 1 0 0 0,1 1 0 0 0,0 1 0 0 0,26 2 0 0 0,-42 0 3 0 0,0 0 1 0 0,0 0-1 0 0,0 1 1 0 0,-1 0-1 0 0,1 1 1 0 0,0 0 0 0 0,-1 1-1 0 0,0 0 1 0 0,0 0-1 0 0,0 1 1 0 0,0 0-1 0 0,-1 0 1 0 0,1 1 0 0 0,-1 0-1 0 0,11 13 1 0 0,-15-15 13 0 0,0 0 0 0 0,-1 1 1 0 0,0-1-1 0 0,0 1 0 0 0,0 0 1 0 0,-1 0-1 0 0,0 0 0 0 0,1 1 1 0 0,-2-1-1 0 0,1 0 0 0 0,-1 1 1 0 0,0-1-1 0 0,0 1 0 0 0,0-1 1 0 0,-1 1-1 0 0,0 6 1 0 0,-1-4 1 0 0,0 0 0 0 0,-1 0 0 0 0,0 0 1 0 0,0-1-1 0 0,-1 1 0 0 0,0-1 0 0 0,0 0 1 0 0,0 1-1 0 0,-1-2 0 0 0,-7 10 1 0 0,-2 2-18 0 0,-2-1 1 0 0,0-1 0 0 0,-1 0 0 0 0,-1-1 0 0 0,0-1 0 0 0,-1-1 0 0 0,-23 14 0 0 0,20-15-264 0 0,-2-1 0 0 0,0-1 0 0 0,0 0 0 0 0,0-2 0 0 0,-1-1 1 0 0,-1-1-1 0 0,-37 5 0 0 0,60-11 173 0 0,0 1 6 0 0,1-1 0 0 0,0 1 0 0 0,0-1 0 0 0,-1 0 0 0 0,1 0 1 0 0,0 0-1 0 0,-1 0 0 0 0,1 0 0 0 0,0 0 0 0 0,-1 0 0 0 0,1 0 0 0 0,0 0 0 0 0,-1-1 1 0 0,1 1-1 0 0,0-1 0 0 0,-1 1 0 0 0,1-1 0 0 0,0 1 0 0 0,0-1 0 0 0,0 1 0 0 0,0-1 0 0 0,-1 0 1 0 0,1 0-1 0 0,0 0 0 0 0,0 0 0 0 0,-1-1 0 0 0,-4-9-677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5.975"/>
    </inkml:context>
    <inkml:brush xml:id="br0">
      <inkml:brushProperty name="width" value="0.05" units="cm"/>
      <inkml:brushProperty name="height" value="0.05" units="cm"/>
      <inkml:brushProperty name="color" value="#E71224"/>
    </inkml:brush>
  </inkml:definitions>
  <inkml:trace contextRef="#ctx0" brushRef="#br0">243 229 8297 0 0,'8'-21'-360'0'0,"-6"17"411"0"0,0-1 1 0 0,-1 1 0 0 0,1-1 0 0 0,-1 1 0 0 0,0-1 0 0 0,-1 0 0 0 0,2-8 0 0 0,-2-20 439 0 0,1 20-288 0 0,0-1 0 0 0,-1 1 1 0 0,-1-1-1 0 0,-1 1 0 0 0,1 0 0 0 0,-5-15 1 0 0,5 27-173 0 0,1 0 1 0 0,-1 0 0 0 0,1-1-1 0 0,-1 1 1 0 0,1 0 0 0 0,-1 0 0 0 0,0 0-1 0 0,1 0 1 0 0,-1 0 0 0 0,0 0-1 0 0,0 0 1 0 0,0 0 0 0 0,0 0 0 0 0,0 0-1 0 0,0 0 1 0 0,0 0 0 0 0,0 1-1 0 0,0-1 1 0 0,-1 1 0 0 0,1-1 0 0 0,-2 0-1 0 0,1 1-9 0 0,0-1 0 0 0,-1 1 0 0 0,1 0 0 0 0,0 0-1 0 0,0 0 1 0 0,-1 0 0 0 0,1 1 0 0 0,0-1 0 0 0,0 1-1 0 0,-1-1 1 0 0,-2 2 0 0 0,-5 3 11 0 0,1-1 0 0 0,-1 2 1 0 0,1-1-1 0 0,-9 8 0 0 0,17-12-19 0 0,-13 11 24 0 0,1 0-1 0 0,0 1 1 0 0,1 0-1 0 0,0 1 1 0 0,1 0-1 0 0,1 1 1 0 0,0 0 0 0 0,1 1-1 0 0,1 0 1 0 0,0 0-1 0 0,-10 33 1 0 0,17-44-40 0 0,-1 0 1 0 0,1 0 0 0 0,0 0-1 0 0,0 0 1 0 0,0 0-1 0 0,1 0 1 0 0,0 0 0 0 0,0 0-1 0 0,0 0 1 0 0,2 10 0 0 0,-1-13 4 0 0,-1 0 1 0 0,1 0 0 0 0,0-1 0 0 0,0 1 0 0 0,0-1 0 0 0,0 1 0 0 0,0 0 0 0 0,0-1 0 0 0,0 0 0 0 0,1 1 0 0 0,-1-1 0 0 0,0 0 0 0 0,1 1 0 0 0,-1-1 0 0 0,1 0-1 0 0,0 0 1 0 0,-1 0 0 0 0,1-1 0 0 0,0 1 0 0 0,-1 0 0 0 0,1 0 0 0 0,0-1 0 0 0,0 1 0 0 0,0-1 0 0 0,-1 0 0 0 0,1 0 0 0 0,0 1 0 0 0,0-1 0 0 0,0 0 0 0 0,0-1-1 0 0,3 1 1 0 0,2-1 4 0 0,-1 0-1 0 0,1 0 1 0 0,0 0-1 0 0,-1-1 1 0 0,0 0-1 0 0,1 0 1 0 0,-1-1-1 0 0,0 0 1 0 0,0 0-1 0 0,8-5 1 0 0,2-4-9 0 0,0-1 0 0 0,15-16 0 0 0,-17 16 90 0 0,0 0 0 0 0,25-16-1 0 0,-39 28-83 0 0,0 1-1 0 0,0 0 1 0 0,1 0-1 0 0,-1 0 1 0 0,0 0-1 0 0,0-1 1 0 0,0 1-1 0 0,1 0 1 0 0,-1 0-1 0 0,0 0 1 0 0,0 0-1 0 0,1 0 1 0 0,-1 0-1 0 0,0 0 1 0 0,0 0-1 0 0,1 0 1 0 0,-1 0-1 0 0,0 0 0 0 0,0 0 1 0 0,1 0-1 0 0,-1 0 1 0 0,0 0-1 0 0,0 0 1 0 0,1 0-1 0 0,-1 0 1 0 0,0 0-1 0 0,0 0 1 0 0,1 0-1 0 0,-1 1 1 0 0,0-1-1 0 0,0 0 1 0 0,0 0-1 0 0,1 0 1 0 0,-1 0-1 0 0,0 1 1 0 0,0-1-1 0 0,0 0 0 0 0,0 0 1 0 0,1 1-1 0 0,2 12 52 0 0,-5 21-50 0 0,2-31 11 0 0,-8 38 24 0 0,6-30-650 0 0,0 0 0 0 0,-2 20 0 0 0,4-31 564 0 0,0 1 1 0 0,0-1-1 0 0,0 0 0 0 0,0 1 0 0 0,0-1 0 0 0,0 0 0 0 0,0 1 0 0 0,0-1 0 0 0,0 1 0 0 0,0-1 0 0 0,0 0 1 0 0,1 1-1 0 0,-1-1 0 0 0,0 0 0 0 0,0 1 0 0 0,0-1 0 0 0,0 0 0 0 0,1 0 0 0 0,-1 1 0 0 0,0-1 1 0 0,0 0-1 0 0,1 1 0 0 0,-1-1 0 0 0,0 0 0 0 0,0 0 0 0 0,1 0 0 0 0,-1 1 0 0 0,0-1 0 0 0,1 0 1 0 0,-1 0-1 0 0,0 0 0 0 0,1 0 0 0 0,-1 0 0 0 0,0 1 0 0 0,1-1 0 0 0,-1 0 0 0 0,0 0 0 0 0,1 0 0 0 0,-1 0 1 0 0,0 0-1 0 0,1 0 0 0 0,-1 0 0 0 0,0 0 0 0 0,1 0 0 0 0,-1 0 0 0 0,0-1 0 0 0,1 1 0 0 0,9 1-1058 0 0,0 2 58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6.302"/>
    </inkml:context>
    <inkml:brush xml:id="br0">
      <inkml:brushProperty name="width" value="0.05" units="cm"/>
      <inkml:brushProperty name="height" value="0.05" units="cm"/>
      <inkml:brushProperty name="color" value="#E71224"/>
    </inkml:brush>
  </inkml:definitions>
  <inkml:trace contextRef="#ctx0" brushRef="#br0">214 154 7197 0 0,'22'-23'-47'0'0,"-14"16"291"0"0,0-1 1 0 0,-1 0-1 0 0,0 0 1 0 0,0-1-1 0 0,7-13 1 0 0,-13 21-194 0 0,0-1 0 0 0,0 1 0 0 0,-1-1 0 0 0,1 0 0 0 0,-1 1 0 0 0,1-1 0 0 0,-1 0 0 0 0,1 1 0 0 0,-1-1 0 0 0,0 0 0 0 0,0 0 0 0 0,0 1 0 0 0,0-1 0 0 0,0 0 0 0 0,-1 1 0 0 0,1-1 0 0 0,0 0 0 0 0,-1 0 0 0 0,1 1 0 0 0,-1-1 0 0 0,0 1 1 0 0,0-1-1 0 0,1 1 0 0 0,-1-1 0 0 0,0 1 0 0 0,0-1 0 0 0,0 1 0 0 0,0 0 0 0 0,-1-1 0 0 0,1 1 0 0 0,0 0 0 0 0,-1 0 0 0 0,1 0 0 0 0,0 0 0 0 0,-1 0 0 0 0,1 0 0 0 0,-1 0 0 0 0,0 1 0 0 0,-2-2 0 0 0,-1 0-4 0 0,-1 0-1 0 0,0 0 0 0 0,1 1 1 0 0,-1-1-1 0 0,0 1 0 0 0,0 1 1 0 0,0-1-1 0 0,0 1 0 0 0,0 0 1 0 0,-9 1-1 0 0,3 1 17 0 0,-1 0 0 0 0,1 0 0 0 0,-23 9 0 0 0,31-10-39 0 0,1 1 0 0 0,0-1 0 0 0,0 0-1 0 0,0 1 1 0 0,0 0 0 0 0,0 0 0 0 0,1 0 0 0 0,-1 0 0 0 0,1 0 0 0 0,-1 0 0 0 0,1 1 0 0 0,-5 4 0 0 0,7-5-16 0 0,-1-1 0 0 0,1 1 1 0 0,-1-1-1 0 0,1 1 0 0 0,0-1 0 0 0,-1 1 0 0 0,1-1 1 0 0,0 1-1 0 0,0-1 0 0 0,0 1 0 0 0,0-1 0 0 0,0 1 1 0 0,0-1-1 0 0,0 1 0 0 0,1-1 0 0 0,-1 1 0 0 0,1-1 1 0 0,-1 1-1 0 0,1-1 0 0 0,-1 0 0 0 0,1 1 0 0 0,0-1 1 0 0,0 0-1 0 0,0 1 0 0 0,-1-1 0 0 0,1 0 0 0 0,0 0 1 0 0,1 0-1 0 0,1 2 0 0 0,43 40 118 0 0,-35-34-111 0 0,0 1 0 0 0,0 0 1 0 0,-1 1-1 0 0,0 0 1 0 0,-1 0-1 0 0,0 1 0 0 0,-1 0 1 0 0,10 20-1 0 0,-17-29-10 0 0,0 0 1 0 0,0-1-1 0 0,-1 1 0 0 0,1 0 1 0 0,-1 0-1 0 0,0-1 0 0 0,0 1 0 0 0,0 0 1 0 0,0 0-1 0 0,0 0 0 0 0,-1-1 0 0 0,1 1 1 0 0,-1 0-1 0 0,0 0 0 0 0,0-1 1 0 0,0 1-1 0 0,0-1 0 0 0,0 1 0 0 0,0-1 1 0 0,-1 1-1 0 0,1-1 0 0 0,-1 0 1 0 0,0 0-1 0 0,0 1 0 0 0,0-1 0 0 0,0-1 1 0 0,0 1-1 0 0,0 0 0 0 0,0 0 0 0 0,-4 2 1 0 0,-1 0-38 0 0,0 0 0 0 0,0 0 1 0 0,-1 0-1 0 0,1-1 1 0 0,-1 0-1 0 0,1-1 0 0 0,-1 1 1 0 0,0-1-1 0 0,-12 1 0 0 0,5-2-426 0 0,0 0-1 0 0,-1-1 0 0 0,1 0 1 0 0,-20-4-1 0 0,34 4 394 0 0,0-1 0 0 0,0 1-1 0 0,0-1 1 0 0,0 1 0 0 0,0-1 0 0 0,0 1 0 0 0,0-1 0 0 0,0 0 0 0 0,0 1-1 0 0,0-1 1 0 0,0 0 0 0 0,1 0 0 0 0,-1 0 0 0 0,0 0 0 0 0,1 1-1 0 0,-1-1 1 0 0,1 0 0 0 0,-1 0 0 0 0,1 0 0 0 0,-1 0 0 0 0,1 0 0 0 0,-1 0-1 0 0,1-1 1 0 0,0 1 0 0 0,0-2 0 0 0,-1 1-71 0 0,1 0 1 0 0,0-1 0 0 0,0 1-1 0 0,0 0 1 0 0,0 0-1 0 0,0-1 1 0 0,1 1 0 0 0,-1 0-1 0 0,1 0 1 0 0,-1 0-1 0 0,2-3 1 0 0,7-8-700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43.875"/>
    </inkml:context>
    <inkml:brush xml:id="br0">
      <inkml:brushProperty name="width" value="0.05" units="cm"/>
      <inkml:brushProperty name="height" value="0.05" units="cm"/>
      <inkml:brushProperty name="color" value="#FFC114"/>
    </inkml:brush>
  </inkml:definitions>
  <inkml:trace contextRef="#ctx0" brushRef="#br0">1 27 24575,'9'-17'0,"-3"8"0,-4 22 0,-1 258 223,-2-129-1811,1-123-5238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6.645"/>
    </inkml:context>
    <inkml:brush xml:id="br0">
      <inkml:brushProperty name="width" value="0.05" units="cm"/>
      <inkml:brushProperty name="height" value="0.05" units="cm"/>
      <inkml:brushProperty name="color" value="#E71224"/>
    </inkml:brush>
  </inkml:definitions>
  <inkml:trace contextRef="#ctx0" brushRef="#br0">280 98 7165 0 0,'35'-13'344'0'0,"-70"-13"1018"0"0,29 20-1188 0 0,0 0 0 0 0,-1 0-1 0 0,0 1 1 0 0,0 0 0 0 0,0 0-1 0 0,-1 1 1 0 0,1 0 0 0 0,-1 0 0 0 0,0 1-1 0 0,-13-4 1 0 0,16 6-139 0 0,1 0 1 0 0,-1 0-1 0 0,1 1 1 0 0,-1-1-1 0 0,1 1 1 0 0,-1 0-1 0 0,1 1 1 0 0,-1-1-1 0 0,1 1 1 0 0,0 0-1 0 0,-1 0 1 0 0,1 0-1 0 0,0 0 1 0 0,-1 1-1 0 0,1 0 1 0 0,0 0-1 0 0,0 0 1 0 0,0 0-1 0 0,1 1 1 0 0,-1 0-1 0 0,1-1 1 0 0,-4 5-1 0 0,4-4-25 0 0,0 0-1 0 0,0 0 0 0 0,0 0 0 0 0,0 0 0 0 0,1 1 0 0 0,-1 0 0 0 0,1-1 0 0 0,0 1 0 0 0,0 0 1 0 0,1 0-1 0 0,-1 0 0 0 0,1 0 0 0 0,0 0 0 0 0,0 1 0 0 0,0-1 0 0 0,1 0 0 0 0,-1 0 1 0 0,1 1-1 0 0,0-1 0 0 0,0 0 0 0 0,1 1 0 0 0,0 4 0 0 0,3 6 9 0 0,1-2-1 0 0,0 1 1 0 0,1 0 0 0 0,0-1-1 0 0,10 15 1 0 0,14 30 83 0 0,-30-56-118 0 0,1 0 0 0 0,0 0 0 0 0,-1 0-1 0 0,1 0 1 0 0,-1 0 0 0 0,0 0 0 0 0,0 1 0 0 0,0-1-1 0 0,0 0 1 0 0,0 0 0 0 0,0 0 0 0 0,-1 0 0 0 0,1 1 0 0 0,-1-1-1 0 0,1 0 1 0 0,-1 0 0 0 0,0 0 0 0 0,0 0 0 0 0,0 0 0 0 0,0 0-1 0 0,0 0 1 0 0,0-1 0 0 0,0 1 0 0 0,-1 0 0 0 0,1 0-1 0 0,-1-1 1 0 0,1 1 0 0 0,-1-1 0 0 0,0 0 0 0 0,1 1 0 0 0,-5 1-1 0 0,2-1-196 0 0,0 1-1 0 0,-1-1 1 0 0,1 0-1 0 0,-1 0 1 0 0,1-1-1 0 0,-1 1 0 0 0,0-1 1 0 0,1 0-1 0 0,-1 0 1 0 0,0-1-1 0 0,0 1 1 0 0,0-1-1 0 0,-7-1 0 0 0,-6 1-621 0 0,5 2-88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7.578"/>
    </inkml:context>
    <inkml:brush xml:id="br0">
      <inkml:brushProperty name="width" value="0.05" units="cm"/>
      <inkml:brushProperty name="height" value="0.05" units="cm"/>
      <inkml:brushProperty name="color" value="#E71224"/>
    </inkml:brush>
  </inkml:definitions>
  <inkml:trace contextRef="#ctx0" brushRef="#br0">94 213 7037 0 0,'0'0'1'0'0,"0"0"0"0"0,0-1 0 0 0,0 1 0 0 0,0-1 0 0 0,0 1 0 0 0,-1-1 0 0 0,1 1 0 0 0,0 0 1 0 0,0-1-1 0 0,-1 1 0 0 0,1 0 0 0 0,0-1 0 0 0,-1 1 0 0 0,1 0 0 0 0,0-1 0 0 0,-1 1 0 0 0,1 0 0 0 0,0 0 1 0 0,-1-1-1 0 0,1 1 0 0 0,-1 0 0 0 0,1 0 0 0 0,-1 0 0 0 0,1 0 0 0 0,0 0 0 0 0,-1-1 0 0 0,1 1 1 0 0,-1 0-1 0 0,1 0 0 0 0,-1 0 0 0 0,1 0 0 0 0,-1 0 0 0 0,1 0 0 0 0,0 0 0 0 0,-1 1 0 0 0,1-1 0 0 0,-1 0 1 0 0,1 0-1 0 0,-1 0 0 0 0,1 0 0 0 0,0 0 0 0 0,-1 1 0 0 0,1-1 0 0 0,-1 0 0 0 0,1 0 0 0 0,0 1 0 0 0,-1-1 1 0 0,1 0-1 0 0,-1 1 0 0 0,-8 4 766 0 0,8-4-739 0 0,1-1 0 0 0,0 0 1 0 0,-1 0-1 0 0,1 0 0 0 0,0 0 1 0 0,0 0-1 0 0,-1 0 0 0 0,1 0 1 0 0,0 0-1 0 0,0 0 0 0 0,-1-1 1 0 0,1 1-1 0 0,0 0 0 0 0,-1 0 1 0 0,1 0-1 0 0,0 0 0 0 0,0 0 1 0 0,-1 0-1 0 0,1-1 0 0 0,0 1 1 0 0,0 0-1 0 0,0 0 0 0 0,-1 0 0 0 0,1 0 1 0 0,0-1-1 0 0,0 1 0 0 0,0 0 1 0 0,-1 0-1 0 0,1-1 0 0 0,0 1 1 0 0,0 0-1 0 0,0 0 0 0 0,0-1 1 0 0,0 1-1 0 0,0 0 0 0 0,0 0 1 0 0,0-1-1 0 0,0 1 0 0 0,0 0 1 0 0,0-1-1 0 0,0 1 0 0 0,0 0 1 0 0,0 0-1 0 0,0-1 0 0 0,0 1 1 0 0,0 0-1 0 0,0 0 0 0 0,0-1 1 0 0,0 1-1 0 0,0 0 0 0 0,0-1 1 0 0,0 1-1 0 0,0 0 0 0 0,1 0 1 0 0,-1-1-1 0 0,0 1 0 0 0,0 0 1 0 0,10-17 792 0 0,-6 14-813 0 0,0 0 1 0 0,0 1 0 0 0,0 0-1 0 0,0 0 1 0 0,1 0-1 0 0,-1 0 1 0 0,1 1-1 0 0,8-2 1 0 0,-7 1-8 0 0,0 1 1 0 0,1-1 0 0 0,-1-1-1 0 0,9-4 1 0 0,-10 4 19 0 0,-1 0 1 0 0,1 0 0 0 0,-1 0-1 0 0,0-1 1 0 0,0 1 0 0 0,0-1 0 0 0,-1 0-1 0 0,0-1 1 0 0,1 1 0 0 0,3-7-1 0 0,-7 10-5 0 0,1-1 0 0 0,-1 1 0 0 0,1 0 0 0 0,-1-1 0 0 0,0 1 0 0 0,1 0 0 0 0,-1-1 0 0 0,0 1 0 0 0,0-1 0 0 0,0 1 0 0 0,0 0 0 0 0,0-1 0 0 0,0 1 0 0 0,0-1 0 0 0,-1 1 0 0 0,1 0 0 0 0,-1-2 0 0 0,0 1-4 0 0,0 0 1 0 0,0 0-1 0 0,0 1 1 0 0,-1-1 0 0 0,1 0-1 0 0,-1 1 1 0 0,1-1-1 0 0,-1 1 1 0 0,1 0-1 0 0,-1 0 1 0 0,0-1 0 0 0,1 1-1 0 0,-1 0 1 0 0,0 0-1 0 0,-2 0 1 0 0,-1-2 39 0 0,-1 1-1 0 0,0 0 1 0 0,1 0 0 0 0,-1 1-1 0 0,0-1 1 0 0,0 1-1 0 0,1 1 1 0 0,-1-1 0 0 0,0 1-1 0 0,-10 0 1 0 0,12 1 16 0 0,0 0 0 0 0,-1 0 0 0 0,1 0 0 0 0,0 0 0 0 0,0 1 0 0 0,1 0 0 0 0,-1 0 0 0 0,0 0 0 0 0,0 0 0 0 0,1 0 1 0 0,0 1-1 0 0,-1-1 0 0 0,1 1 0 0 0,0 0 0 0 0,-4 5 0 0 0,2-3-17 0 0,1 1 1 0 0,-1 0-1 0 0,1 1 1 0 0,1-1-1 0 0,-1 1 1 0 0,1-1-1 0 0,0 1 1 0 0,0 0-1 0 0,1 0 1 0 0,0 1-1 0 0,1-1 1 0 0,-1 0 0 0 0,0 12-1 0 0,2-9-37 0 0,1 0 1 0 0,0 0-1 0 0,0 0 0 0 0,1-1 0 0 0,0 1 1 0 0,1-1-1 0 0,0 1 0 0 0,0-1 1 0 0,9 16-1 0 0,-11-22-88 0 0,1 0 0 0 0,-1 1 1 0 0,1-1-1 0 0,0 0 0 0 0,0 0 0 0 0,0-1 0 0 0,0 1 1 0 0,0 0-1 0 0,1-1 0 0 0,-1 1 0 0 0,1-1 1 0 0,-1 1-1 0 0,1-1 0 0 0,0 0 0 0 0,0 0 0 0 0,0-1 1 0 0,0 1-1 0 0,1-1 0 0 0,-1 1 0 0 0,0-1 1 0 0,0 0-1 0 0,1 0 0 0 0,-1-1 0 0 0,1 1 0 0 0,-1-1 1 0 0,1 1-1 0 0,-1-1 0 0 0,5-1 0 0 0,4 1-598 0 0,1 0-1 0 0,-1-1 1 0 0,1-1-1 0 0,17-4 0 0 0,-24 4 504 0 0,-1 0 0 0 0,1 0-1 0 0,-1 0 1 0 0,0-1 0 0 0,0 0 0 0 0,0 0-1 0 0,0 0 1 0 0,0 0 0 0 0,-1-1-1 0 0,1 1 1 0 0,-1-1 0 0 0,4-5 0 0 0,-5 2 136 0 0,0 0 0 0 0,0 1 0 0 0,-1-1 0 0 0,0 0 0 0 0,0 0 1 0 0,-1-1-1 0 0,1 1 0 0 0,-2 0 0 0 0,1-13 0 0 0,1-7 320 0 0,28-143 3172 0 0,-30 170-3429 0 0,0-1 0 0 0,0 0 0 0 0,0 1-1 0 0,0-1 1 0 0,0 0 0 0 0,0 0 0 0 0,1 1-1 0 0,-1-1 1 0 0,0 0 0 0 0,0 1 0 0 0,1-1 0 0 0,-1 0-1 0 0,0 1 1 0 0,1-1 0 0 0,-1 0 0 0 0,0 1-1 0 0,1-1 1 0 0,-1 1 0 0 0,1-1 0 0 0,-1 0 0 0 0,1 1-1 0 0,0-1 1 0 0,0 1-4 0 0,-1 0 1 0 0,1 0-1 0 0,-1 0 0 0 0,1 0 1 0 0,-1 1-1 0 0,1-1 0 0 0,-1 0 1 0 0,1 0-1 0 0,-1 0 0 0 0,1 1 1 0 0,-1-1-1 0 0,1 0 0 0 0,-1 1 1 0 0,1-1-1 0 0,-1 0 0 0 0,1 1 1 0 0,-1-1-1 0 0,0 1 0 0 0,1-1 0 0 0,-1 1 1 0 0,1 0-1 0 0,17 34 624 0 0,-15-20-576 0 0,1 0 0 0 0,-2-1 0 0 0,0 1 0 0 0,-1 0 0 0 0,-1 19 0 0 0,0-20-17 0 0,0 1-1 0 0,1-1 1 0 0,1 1-1 0 0,0-1 1 0 0,1 0-1 0 0,6 19 1 0 0,-9-32-58 0 0,0-1 1 0 0,0 0 0 0 0,0 1-1 0 0,0-1 1 0 0,1 0 0 0 0,-1 1-1 0 0,0-1 1 0 0,0 0-1 0 0,0 1 1 0 0,1-1 0 0 0,-1 0-1 0 0,0 0 1 0 0,0 1 0 0 0,1-1-1 0 0,-1 0 1 0 0,0 0-1 0 0,0 1 1 0 0,1-1 0 0 0,-1 0-1 0 0,0 0 1 0 0,1 0 0 0 0,-1 0-1 0 0,0 1 1 0 0,1-1-1 0 0,-1 0 1 0 0,0 0 0 0 0,1 0-1 0 0,-1 0 1 0 0,0 0 0 0 0,1 0-1 0 0,-1 0 1 0 0,1 0-1 0 0,-1 0 1 0 0,0 0 0 0 0,1 0-1 0 0,-1 0 1 0 0,0 0-1 0 0,1-1 1 0 0,14-10-33 0 0,9-22-18 0 0,-10-2 39 0 0,6-11-27 0 0,-19 44 32 0 0,1-1 1 0 0,0 0-1 0 0,-1 1 0 0 0,1 0 0 0 0,0-1 0 0 0,0 1 0 0 0,1 0 0 0 0,-1 0 1 0 0,0 0-1 0 0,1 0 0 0 0,-1 0 0 0 0,1 1 0 0 0,2-2 0 0 0,-3 2 5 0 0,-1 1-1 0 0,0 0 1 0 0,0 0-1 0 0,0 0 1 0 0,0 0-1 0 0,0-1 0 0 0,0 2 1 0 0,1-1-1 0 0,-1 0 1 0 0,0 0-1 0 0,0 0 0 0 0,0 0 1 0 0,0 1-1 0 0,0-1 1 0 0,0 0-1 0 0,0 1 1 0 0,0-1-1 0 0,1 1 0 0 0,-2-1 1 0 0,1 1-1 0 0,0 0 1 0 0,0-1-1 0 0,0 1 1 0 0,1 1-1 0 0,23 26 33 0 0,-2-3-7 0 0,-18-23-23 0 0,0 1-1 0 0,0-1 1 0 0,0 0 0 0 0,0 0-1 0 0,0-1 1 0 0,1 0 0 0 0,-1 0-1 0 0,0 0 1 0 0,1 0-1 0 0,-1-1 1 0 0,8 0 0 0 0,8-2 6 0 0,34-6 0 0 0,-15 1 1 0 0,-19 5 0 0 0,39-6-9 0 0,-56 7 23 0 0,1 0-1 0 0,0 0 1 0 0,-1-1-1 0 0,1 0 1 0 0,-1 0-1 0 0,0 0 1 0 0,0 0-1 0 0,0 0 1 0 0,7-6-1 0 0,-10 7 0 0 0,-1 0-1 0 0,0 1 0 0 0,1-1 0 0 0,-1 0 1 0 0,0 0-1 0 0,0 1 0 0 0,0-1 0 0 0,0 0 1 0 0,0 0-1 0 0,1 0 0 0 0,-1 1 0 0 0,0-1 0 0 0,-1 0 1 0 0,1 0-1 0 0,0 0 0 0 0,0 1 0 0 0,0-1 1 0 0,0 0-1 0 0,-1 0 0 0 0,1 1 0 0 0,0-1 1 0 0,-1 0-1 0 0,1 0 0 0 0,0 1 0 0 0,-1-1 0 0 0,1 0 1 0 0,-2 0-1 0 0,-14-20 208 0 0,15 19-197 0 0,-4-4 6 0 0,-29-30 108 0 0,31 33-123 0 0,0 1 0 0 0,0-1 0 0 0,0 1 0 0 0,0 0 0 0 0,0 0 0 0 0,0 0 1 0 0,-1 1-1 0 0,1-1 0 0 0,-1 1 0 0 0,-6-2 0 0 0,9 3-12 0 0,0 0 0 0 0,0 1 0 0 0,0-1 0 0 0,0 0 0 0 0,0 1 0 0 0,-1-1 0 0 0,1 1 0 0 0,0-1 1 0 0,0 1-1 0 0,0-1 0 0 0,1 1 0 0 0,-1 0 0 0 0,0 0 0 0 0,0-1 0 0 0,0 1 0 0 0,0 0 0 0 0,1 0 0 0 0,-1 0 0 0 0,0 0 0 0 0,1 0 0 0 0,-1 0 0 0 0,0 1 1 0 0,-12 25 118 0 0,3 0-40 0 0,1 0 0 0 0,1 0 0 0 0,-8 55 1 0 0,11-27 15 0 0,0 60 0 0 0,5-111-131 0 0,0 0 1 0 0,0-1-1 0 0,0 1 0 0 0,0-1 0 0 0,-1 1 1 0 0,0 0-1 0 0,0-1 0 0 0,0 1 1 0 0,0-1-1 0 0,0 0 0 0 0,-1 1 1 0 0,1-1-1 0 0,-1 0 0 0 0,0 0 1 0 0,0 0-1 0 0,0 0 0 0 0,-4 3 0 0 0,3-4-263 0 0,0 1-1 0 0,0-1 1 0 0,0 0-1 0 0,-1-1 1 0 0,1 1-1 0 0,-1 0 1 0 0,1-1-1 0 0,-1 0 1 0 0,0 0-1 0 0,1 0 1 0 0,-1 0-1 0 0,0-1 1 0 0,0 1-1 0 0,0-1 1 0 0,0 0-1 0 0,-5-1 1 0 0,-6 0-940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8.250"/>
    </inkml:context>
    <inkml:brush xml:id="br0">
      <inkml:brushProperty name="width" value="0.05" units="cm"/>
      <inkml:brushProperty name="height" value="0.05" units="cm"/>
      <inkml:brushProperty name="color" value="#E71224"/>
    </inkml:brush>
  </inkml:definitions>
  <inkml:trace contextRef="#ctx0" brushRef="#br0">107 251 8165 0 0,'0'0'-5'0'0,"0"-1"1"0"0,0 1-1 0 0,-1-1 1 0 0,1 1-1 0 0,0 0 1 0 0,-1-1-1 0 0,1 1 1 0 0,0-1-1 0 0,-1 1 1 0 0,1 0-1 0 0,0-1 1 0 0,-1 1-1 0 0,1 0 1 0 0,-1 0-1 0 0,1-1 1 0 0,0 1-1 0 0,-1 0 1 0 0,1 0-1 0 0,-1 0 1 0 0,1 0 0 0 0,-1-1-1 0 0,1 1 1 0 0,-1 0-1 0 0,1 0 1 0 0,-1 0-1 0 0,1 0 1 0 0,-1 0-1 0 0,0 0 1 0 0,0 0 36 0 0,0 0 0 0 0,0 0 0 0 0,0 0 1 0 0,0 0-1 0 0,0 0 0 0 0,0 0 1 0 0,0-1-1 0 0,0 1 0 0 0,0 0 0 0 0,0-1 1 0 0,0 1-1 0 0,1-1 0 0 0,-1 1 1 0 0,0-1-1 0 0,0 1 0 0 0,0-1 0 0 0,1 0 1 0 0,-1 1-1 0 0,0-1 0 0 0,0 0 1 0 0,1 1-1 0 0,-1-1 0 0 0,0-2 0 0 0,-1 2 93 0 0,1-1 0 0 0,0 1-1 0 0,0-1 1 0 0,0 0-1 0 0,0 0 1 0 0,0 0-1 0 0,1 1 1 0 0,-1-1-1 0 0,0 0 1 0 0,1 0 0 0 0,0 0-1 0 0,-1 0 1 0 0,1 0-1 0 0,0 0 1 0 0,0-2-1 0 0,34-6 693 0 0,-14 7-731 0 0,-1 0-1 0 0,0-2 1 0 0,0-1-1 0 0,0 0 1 0 0,0-1-1 0 0,29-17 1 0 0,-47 24-78 0 0,1-1 1 0 0,-1 0-1 0 0,0 0 1 0 0,0 0 0 0 0,0 0-1 0 0,0 0 1 0 0,0 0-1 0 0,0 0 1 0 0,0 0-1 0 0,0 0 1 0 0,0 0-1 0 0,0-1 1 0 0,0 1-1 0 0,-1 0 1 0 0,1-1 0 0 0,0 1-1 0 0,-1-1 1 0 0,1 1-1 0 0,-1 0 1 0 0,0-1-1 0 0,1 1 1 0 0,-1-1-1 0 0,0 1 1 0 0,0-1 0 0 0,0 1-1 0 0,0-1 1 0 0,0 1-1 0 0,0-1 1 0 0,-1 1-1 0 0,1-1 1 0 0,0 1-1 0 0,-1-1 1 0 0,1 1-1 0 0,-1 0 1 0 0,1-1 0 0 0,-1 1-1 0 0,0 0 1 0 0,0-1-1 0 0,0 1 1 0 0,1 0-1 0 0,-1 0 1 0 0,0 0-1 0 0,-1 0 1 0 0,0-2-1 0 0,-2-1 12 0 0,0 0 0 0 0,0 0 0 0 0,-1 1 0 0 0,1-1-1 0 0,-1 1 1 0 0,0 0 0 0 0,0 0 0 0 0,0 0-1 0 0,0 1 1 0 0,-10-3 0 0 0,8 3 19 0 0,0 1 1 0 0,0 1 0 0 0,0-1-1 0 0,0 1 1 0 0,0 1-1 0 0,1-1 1 0 0,-1 1-1 0 0,0 0 1 0 0,0 1 0 0 0,0 0-1 0 0,1 0 1 0 0,-1 0-1 0 0,1 1 1 0 0,0 0 0 0 0,0 0-1 0 0,0 0 1 0 0,0 1-1 0 0,0 0 1 0 0,1 0-1 0 0,-1 1 1 0 0,1-1 0 0 0,0 1-1 0 0,0 0 1 0 0,1 0-1 0 0,-6 10 1 0 0,5-8-36 0 0,0 0 1 0 0,1 0-1 0 0,0 1 1 0 0,0 0-1 0 0,0-1 0 0 0,1 2 1 0 0,1-1-1 0 0,-1 0 1 0 0,1 0-1 0 0,1 1 1 0 0,-1-1-1 0 0,2 1 0 0 0,-1-1 1 0 0,1 1-1 0 0,0-1 1 0 0,1 1-1 0 0,0 0 1 0 0,0-1-1 0 0,1 0 1 0 0,4 13-1 0 0,-4-18-39 0 0,0 1 1 0 0,0-1-1 0 0,0 0 0 0 0,1 0 0 0 0,0-1 1 0 0,-1 1-1 0 0,1 0 0 0 0,0-1 1 0 0,0 1-1 0 0,0-1 0 0 0,1 0 1 0 0,-1 0-1 0 0,0 0 0 0 0,1-1 1 0 0,-1 1-1 0 0,1-1 0 0 0,0 0 0 0 0,6 1 1 0 0,3 2-648 0 0,1-2-1 0 0,0 0 1 0 0,25 0 0 0 0,-25-3 174 0 0,0 0 0 0 0,0-2 0 0 0,0 1 0 0 0,-1-2 1 0 0,1 0-1 0 0,-1 0 0 0 0,0-2 0 0 0,14-6 0 0 0,-23 9 488 0 0,0 0-1 0 0,1-1 1 0 0,-1 1-1 0 0,-1-1 1 0 0,1 0 0 0 0,0 0-1 0 0,-1 0 1 0 0,0 0-1 0 0,0-1 1 0 0,0 1-1 0 0,0-1 1 0 0,-1 0-1 0 0,3-8 1 0 0,2-7 317 0 0,-1-1 0 0 0,3-23 1 0 0,-1 8 251 0 0,14-80 2242 0 0,-20 108-2321 0 0,1 8-120 0 0,5 15 85 0 0,4 26 36 0 0,-5-4-84 0 0,4 39 0 0 0,-10-59-366 0 0,0-1 0 0 0,-1 1-1 0 0,-1-1 1 0 0,-1 1 0 0 0,-3 15 0 0 0,-1-12-27 0 0,5-19 6 0 0,1 0 0 0 0,0-1 0 0 0,0 1 0 0 0,-1-1 0 0 0,1 1-1 0 0,-1 0 1 0 0,1-1 0 0 0,0 1 0 0 0,-1-1 0 0 0,1 1 0 0 0,-1-1 0 0 0,0 1 0 0 0,1-1 0 0 0,-1 0 0 0 0,1 1 0 0 0,-1-1 0 0 0,1 0 0 0 0,-1 1 0 0 0,0-1 0 0 0,1 0 0 0 0,-1 0 0 0 0,0 1 0 0 0,1-1 0 0 0,-2 0-1 0 0,1 0 12 0 0,3-8-9 0 0,-1 0 1 0 0,2 0-1 0 0,-1 0 0 0 0,1 0 1 0 0,0 0-1 0 0,0 0 1 0 0,1 1-1 0 0,0 0 0 0 0,7-8 1 0 0,-2-1-1 0 0,2-2-2 0 0,0 1 0 0 0,1 1 0 0 0,0 0 0 0 0,25-23 0 0 0,-31 33-14 0 0,0 0-1 0 0,1 0 1 0 0,0 1 0 0 0,0 0 0 0 0,0 1 0 0 0,1-1-1 0 0,0 1 1 0 0,-1 1 0 0 0,1 0 0 0 0,1 0-1 0 0,-1 0 1 0 0,0 1 0 0 0,13-2 0 0 0,-19 4-22 0 0,1 0 0 0 0,-1 0 0 0 0,0 0 0 0 0,0 0 1 0 0,0 0-1 0 0,0 1 0 0 0,1-1 0 0 0,-1 1 0 0 0,0-1 0 0 0,0 1 1 0 0,0 0-1 0 0,0 0 0 0 0,0 0 0 0 0,0 0 0 0 0,0 0 0 0 0,-1 0 1 0 0,1 0-1 0 0,0 1 0 0 0,-1-1 0 0 0,1 1 0 0 0,-1-1 0 0 0,1 1 1 0 0,-1 0-1 0 0,0 0 0 0 0,1-1 0 0 0,-1 1 0 0 0,0 0 0 0 0,0 0 1 0 0,0 0-1 0 0,-1 0 0 0 0,1 0 0 0 0,0 0 0 0 0,-1 0 0 0 0,1 1 1 0 0,-1 1-1 0 0,1 4-183 0 0,0-1-1 0 0,-1 1 1 0 0,0 0 0 0 0,0-1 0 0 0,-1 1 0 0 0,0-1 0 0 0,0 1 0 0 0,-5 13 0 0 0,0-2-646 0 0,-16 30 0 0 0,0-15-234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8.684"/>
    </inkml:context>
    <inkml:brush xml:id="br0">
      <inkml:brushProperty name="width" value="0.05" units="cm"/>
      <inkml:brushProperty name="height" value="0.05" units="cm"/>
      <inkml:brushProperty name="color" value="#E71224"/>
    </inkml:brush>
  </inkml:definitions>
  <inkml:trace contextRef="#ctx0" brushRef="#br0">56 369 6785 0 0,'0'-10'111'0'0,"0"-8"277"0"0,0 17-355 0 0,0 1-1 0 0,0 0 1 0 0,0-1-1 0 0,-1 1 1 0 0,1-1 0 0 0,0 1-1 0 0,0 0 1 0 0,0-1 0 0 0,0 1-1 0 0,-1 0 1 0 0,1-1 0 0 0,0 1-1 0 0,0 0 1 0 0,0-1-1 0 0,-1 1 1 0 0,1 0 0 0 0,0 0-1 0 0,-1-1 1 0 0,1 1 0 0 0,0 0-1 0 0,-1 0 1 0 0,1-1-1 0 0,0 1 1 0 0,-1 0 0 0 0,1 0-1 0 0,0 0 1 0 0,-1 0 0 0 0,1 0-1 0 0,-1-1 1 0 0,1 1 0 0 0,0 0-1 0 0,-1 0 1 0 0,0 0-1 0 0,1 1 6 0 0,-1-1-1 0 0,1 1 1 0 0,-1-1-1 0 0,1 1 1 0 0,-1-1-1 0 0,1 1 1 0 0,-1-1-1 0 0,1 1 1 0 0,-1-1-1 0 0,1 1 1 0 0,0 0-1 0 0,-1-1 1 0 0,1 1-1 0 0,0 0 1 0 0,0-1-1 0 0,-1 1 1 0 0,1 0-1 0 0,0-1 1 0 0,0 1-1 0 0,0 0 1 0 0,0 0-1 0 0,0 0 1 0 0,-3 26 202 0 0,1-16-88 0 0,-2 18 170 0 0,-2 15 162 0 0,-13 43 0 0 0,15-58-426 0 0,4-20-38 0 0,2-19 14 0 0,13-40-17 0 0,-8 32-22 0 0,33-111-18 0 0,-19 58 109 0 0,57-129-1 0 0,-72 188-53 0 0,1-1 0 0 0,0 1 0 0 0,1 0 0 0 0,12-12-1 0 0,-18 21-23 0 0,0 1-1 0 0,0-1 0 0 0,0 1 0 0 0,1 0 1 0 0,-1-1-1 0 0,1 1 0 0 0,0 1 0 0 0,0-1 1 0 0,-1 0-1 0 0,1 0 0 0 0,0 1 0 0 0,0 0 0 0 0,1 0 1 0 0,-1 0-1 0 0,0 0 0 0 0,0 0 0 0 0,0 0 1 0 0,1 1-1 0 0,-1 0 0 0 0,0 0 0 0 0,1 0 1 0 0,-1 0-1 0 0,6 1 0 0 0,-7 0 9 0 0,1 0 0 0 0,0 1 1 0 0,0-1-1 0 0,-1 1 0 0 0,1 0 0 0 0,-1 0 1 0 0,1 0-1 0 0,-1 0 0 0 0,0 0 0 0 0,0 0 0 0 0,0 1 1 0 0,0-1-1 0 0,0 1 0 0 0,-1 0 0 0 0,1-1 1 0 0,-1 1-1 0 0,0 0 0 0 0,1 0 0 0 0,-1 0 0 0 0,1 4 1 0 0,2 7 52 0 0,-1 0-1 0 0,-1 1 1 0 0,2 14 0 0 0,5 207 251 0 0,-6-85-1537 0 0,-1-85-1890 0 0,-2-55 2081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9.025"/>
    </inkml:context>
    <inkml:brush xml:id="br0">
      <inkml:brushProperty name="width" value="0.05" units="cm"/>
      <inkml:brushProperty name="height" value="0.05" units="cm"/>
      <inkml:brushProperty name="color" value="#E71224"/>
    </inkml:brush>
  </inkml:definitions>
  <inkml:trace contextRef="#ctx0" brushRef="#br0">6 51 6281 0 0,'0'0'14'0'0,"0"0"0"0"0,-1 0 0 0 0,1 0 0 0 0,0 0 1 0 0,0 0-1 0 0,0 0 0 0 0,-1 0 0 0 0,1 0 0 0 0,0 0 1 0 0,0 0-1 0 0,-1 0 0 0 0,1 0 0 0 0,0 0 0 0 0,0 0 0 0 0,0 0 1 0 0,-1 0-1 0 0,1 1 0 0 0,0-1 0 0 0,0 0 0 0 0,0 0 1 0 0,0 0-1 0 0,-1 0 0 0 0,1 0 0 0 0,0 1 0 0 0,0-1 1 0 0,0 0-1 0 0,0 0 0 0 0,0 0 0 0 0,-1 1 0 0 0,1-1 1 0 0,0 0-1 0 0,0 0 0 0 0,0 0 0 0 0,0 1 0 0 0,0-1 1 0 0,0 0-1 0 0,0 0 0 0 0,0 1 0 0 0,0-1 0 0 0,0 0 1 0 0,0 0-1 0 0,0 1 0 0 0,0-1 0 0 0,0 0 0 0 0,0 0 1 0 0,0 0-1 0 0,0 1 0 0 0,1-1 0 0 0,-1 0 63 0 0,1 1-1 0 0,-1-1 1 0 0,1 0 0 0 0,0 0-1 0 0,-1 1 1 0 0,1-1 0 0 0,0 0-1 0 0,-1 0 1 0 0,1 0-1 0 0,0 0 1 0 0,-1 0 0 0 0,1 0-1 0 0,0 0 1 0 0,-1 0 0 0 0,1 0-1 0 0,0 0 1 0 0,-1-1-1 0 0,2 1 1 0 0,47-16 974 0 0,-19 5-708 0 0,0 2 0 0 0,0 1 1 0 0,46-6-1 0 0,-72 13-336 0 0,0 1 1 0 0,1 0-1 0 0,-1 1 1 0 0,0-1 0 0 0,1 1-1 0 0,-1 0 1 0 0,0 0-1 0 0,0 0 1 0 0,0 0-1 0 0,1 1 1 0 0,-1 0 0 0 0,-1 0-1 0 0,1 0 1 0 0,0 0-1 0 0,0 0 1 0 0,-1 1-1 0 0,1 0 1 0 0,-1-1 0 0 0,0 1-1 0 0,0 1 1 0 0,3 3-1 0 0,-1 0-160 0 0,0 0-1 0 0,-1 0 0 0 0,1 1 0 0 0,-2-1 0 0 0,1 1 0 0 0,-1 0 1 0 0,0 0-1 0 0,-1 0 0 0 0,3 15 0 0 0,-1-9-2559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9.430"/>
    </inkml:context>
    <inkml:brush xml:id="br0">
      <inkml:brushProperty name="width" value="0.05" units="cm"/>
      <inkml:brushProperty name="height" value="0.05" units="cm"/>
      <inkml:brushProperty name="color" value="#E71224"/>
    </inkml:brush>
  </inkml:definitions>
  <inkml:trace contextRef="#ctx0" brushRef="#br0">69 182 8793 0 0,'-62'-7'547'0'0,"62"7"-520"0"0,-1 0 0 0 0,1 0 1 0 0,-1 1-1 0 0,1-1 0 0 0,0 0 1 0 0,-1 0-1 0 0,1 1 1 0 0,0-1-1 0 0,-1 0 0 0 0,1 0 1 0 0,0 1-1 0 0,0-1 1 0 0,-1 0-1 0 0,1 1 0 0 0,0-1 1 0 0,0 0-1 0 0,-1 1 0 0 0,1-1 1 0 0,0 0-1 0 0,0 1 1 0 0,0-1-1 0 0,0 1 0 0 0,0-1 1 0 0,0 0-1 0 0,0 1 1 0 0,-1-1-1 0 0,1 1 0 0 0,0-1 1 0 0,0 0-1 0 0,1 1 0 0 0,-1-1 1 0 0,0 1-1 0 0,0-1 1 0 0,0 1-1 0 0,0-1 0 0 0,0 0 1 0 0,0 1-1 0 0,0-1 1 0 0,1 0-1 0 0,-1 1 0 0 0,9 27-16 0 0,-4-12 58 0 0,1 14-40 0 0,15 44 0 0 0,-12-47-11 0 0,10 52 0 0 0,-19-64-25 0 0,-6-25-108 0 0,-7-25-59 0 0,9 5 161 0 0,1 1 1 0 0,1-1 0 0 0,2 0 0 0 0,0 1 0 0 0,3-1 0 0 0,0 0-1 0 0,13-51 1 0 0,-14 73 13 0 0,1 0-1 0 0,0 1 0 0 0,0-1 0 0 0,1 1 0 0 0,0 0 1 0 0,0 0-1 0 0,0 1 0 0 0,1-1 0 0 0,0 1 1 0 0,0 0-1 0 0,1 0 0 0 0,0 0 0 0 0,0 1 1 0 0,7-5-1 0 0,-10 7-2 0 0,1 1 1 0 0,0 0-1 0 0,0 0 1 0 0,1 0-1 0 0,-1 0 1 0 0,0 0-1 0 0,1 1 1 0 0,-1 0-1 0 0,1 0 1 0 0,-1 0-1 0 0,1 1 1 0 0,-1-1-1 0 0,1 1 1 0 0,-1 0-1 0 0,1 0 0 0 0,0 1 1 0 0,-1-1-1 0 0,1 1 1 0 0,-1 0-1 0 0,1 0 1 0 0,-1 1-1 0 0,0-1 1 0 0,0 1-1 0 0,1 0 1 0 0,5 4-1 0 0,-8-5 4 0 0,-1 0 0 0 0,1 0 0 0 0,-1 0 0 0 0,1-1 0 0 0,-1 1-1 0 0,0 1 1 0 0,0-1 0 0 0,1 0 0 0 0,-1 0 0 0 0,0 0 0 0 0,0 1 0 0 0,0-1-1 0 0,0 0 1 0 0,0 1 0 0 0,-1-1 0 0 0,1 1 0 0 0,0-1 0 0 0,-1 1 0 0 0,1-1-1 0 0,-1 1 1 0 0,1 0 0 0 0,-1-1 0 0 0,0 1 0 0 0,0 0 0 0 0,1-1 0 0 0,-1 1-1 0 0,0 0 1 0 0,-1-1 0 0 0,1 1 0 0 0,0 0 0 0 0,0-1 0 0 0,-1 1 0 0 0,1-1-1 0 0,-1 1 1 0 0,1 0 0 0 0,-1-1 0 0 0,0 1 0 0 0,-2 2 0 0 0,0 1 4 0 0,-1 0 0 0 0,0-1 0 0 0,0 1 1 0 0,0-1-1 0 0,0 0 0 0 0,-1 0 0 0 0,0-1 0 0 0,0 1 1 0 0,-9 4-1 0 0,-56 23-73 0 0,43-20-1224 0 0,-42 24 1 0 0,62-30 346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9.868"/>
    </inkml:context>
    <inkml:brush xml:id="br0">
      <inkml:brushProperty name="width" value="0.05" units="cm"/>
      <inkml:brushProperty name="height" value="0.05" units="cm"/>
      <inkml:brushProperty name="color" value="#E71224"/>
    </inkml:brush>
  </inkml:definitions>
  <inkml:trace contextRef="#ctx0" brushRef="#br0">0 231 6813 0 0,'7'4'924'0'0,"43"28"887"0"0,-44-26-1788 0 0,-1 0 0 0 0,0 1-1 0 0,1 0 1 0 0,-2 0 0 0 0,1 0 0 0 0,-1 1-1 0 0,0-1 1 0 0,-1 1 0 0 0,0 0 0 0 0,0 0-1 0 0,3 16 1 0 0,-5-18-24 0 0,0 0 1 0 0,-1 1-1 0 0,0-1 0 0 0,0 1 1 0 0,0-1-1 0 0,-1 1 0 0 0,0-1 1 0 0,0 0-1 0 0,-1 1 0 0 0,1-1 1 0 0,-1 0-1 0 0,-1 0 0 0 0,1 0 1 0 0,-1 0-1 0 0,-7 10 0 0 0,10-16 1 0 0,0 0 0 0 0,0 0 0 0 0,0 0 0 0 0,0 0 0 0 0,0 1 0 0 0,0-1 0 0 0,0 0-1 0 0,-1 0 1 0 0,1 0 0 0 0,0 0 0 0 0,0 0 0 0 0,0 0 0 0 0,0 0 0 0 0,0 0 0 0 0,-1 0 0 0 0,1 0-1 0 0,0 0 1 0 0,0 0 0 0 0,0 0 0 0 0,0 0 0 0 0,-1 1 0 0 0,1-1 0 0 0,0 0 0 0 0,0 0 0 0 0,0-1 0 0 0,0 1-1 0 0,0 0 1 0 0,-1 0 0 0 0,1 0 0 0 0,0 0 0 0 0,0 0 0 0 0,0 0 0 0 0,0 0 0 0 0,-1 0 0 0 0,1 0 0 0 0,0 0-1 0 0,0 0 1 0 0,0 0 0 0 0,0 0 0 0 0,0-1 0 0 0,0 1 0 0 0,-1 0 0 0 0,1 0 0 0 0,0 0 0 0 0,0 0 0 0 0,0 0-1 0 0,0 0 1 0 0,0-1 0 0 0,0 1 0 0 0,0 0 0 0 0,0 0 0 0 0,0 0 0 0 0,0 0 0 0 0,0 0 0 0 0,0-1-1 0 0,0 1 1 0 0,0 0 0 0 0,0 0 0 0 0,0 0 0 0 0,0 0 0 0 0,0-1 0 0 0,0 1 0 0 0,0 0 0 0 0,0 0 0 0 0,0 0-1 0 0,0 0 1 0 0,0 0 0 0 0,0-1 0 0 0,0 1 0 0 0,-3-25 4 0 0,1-31 4 0 0,0 22-11 0 0,-1 0 1 0 0,-2 1-1 0 0,-10-36 1 0 0,-5-35 75 0 0,19 95 3 0 0,0 1-1 0 0,0 0 0 0 0,1-1 1 0 0,1 1-1 0 0,1-12 1 0 0,-2 17-43 0 0,1 1 0 0 0,-1-1 0 0 0,1 1 1 0 0,0-1-1 0 0,0 1 0 0 0,0 0 1 0 0,0-1-1 0 0,0 1 0 0 0,1 0 0 0 0,-1 0 1 0 0,1 0-1 0 0,-1 0 0 0 0,1 0 1 0 0,0 0-1 0 0,0 0 0 0 0,0 1 1 0 0,0-1-1 0 0,0 0 0 0 0,0 1 0 0 0,4-2 1 0 0,2 0-32 0 0,-1 0 1 0 0,1 1 0 0 0,0 0-1 0 0,0 1 1 0 0,0 0 0 0 0,0 0 0 0 0,0 1-1 0 0,0 0 1 0 0,0 0 0 0 0,1 1-1 0 0,12 2 1 0 0,-10-1-2 0 0,-1 1 0 0 0,0 0 0 0 0,0 0 0 0 0,0 1 0 0 0,-1 0 0 0 0,1 1-1 0 0,-1 0 1 0 0,13 9 0 0 0,-20-13 6 0 0,-1 1 0 0 0,1-1 0 0 0,-1 0 0 0 0,1 0 0 0 0,-1 1 0 0 0,1-1 0 0 0,-1 1 0 0 0,0-1 0 0 0,0 1 0 0 0,0-1 0 0 0,0 1 0 0 0,0 0 0 0 0,0-1 0 0 0,0 1 0 0 0,-1 0 0 0 0,1 0 0 0 0,-1 0 0 0 0,1 3 0 0 0,-1-4 14 0 0,0 1 0 0 0,0-1-1 0 0,-1 1 1 0 0,1-1 0 0 0,-1 1 0 0 0,1-1 0 0 0,-1 1 0 0 0,1-1 0 0 0,-1 1 0 0 0,0-1 0 0 0,0 0 0 0 0,0 1 0 0 0,1-1-1 0 0,-1 0 1 0 0,-1 0 0 0 0,1 0 0 0 0,0 0 0 0 0,-1 1 0 0 0,-4 3 52 0 0,-1-1 1 0 0,1 0-1 0 0,-1-1 1 0 0,0 1-1 0 0,0-1 1 0 0,0-1-1 0 0,-12 4 1 0 0,-7 0-579 0 0,1-1 1 0 0,-1-2-1 0 0,1 0 1 0 0,-33-1 0 0 0,33-4-685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3.813"/>
    </inkml:context>
    <inkml:brush xml:id="br0">
      <inkml:brushProperty name="width" value="0.05" units="cm"/>
      <inkml:brushProperty name="height" value="0.05" units="cm"/>
      <inkml:brushProperty name="color" value="#E71224"/>
    </inkml:brush>
  </inkml:definitions>
  <inkml:trace contextRef="#ctx0" brushRef="#br0">0 30 9909 0 0,'0'0'1249'0'0,"1"-5"-683"0"0,5-15 58 0 0,-4 16 2210 0 0,-3 16-2787 0 0,-6 210 11 0 0,9-150-144 0 0,-1-47-88 0 0,7 77-2581 0 0,-3-50-755 0 0,-5-38 2497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4.186"/>
    </inkml:context>
    <inkml:brush xml:id="br0">
      <inkml:brushProperty name="width" value="0.05" units="cm"/>
      <inkml:brushProperty name="height" value="0.05" units="cm"/>
      <inkml:brushProperty name="color" value="#E71224"/>
    </inkml:brush>
  </inkml:definitions>
  <inkml:trace contextRef="#ctx0" brushRef="#br0">318 371 8661 0 0,'0'0'-172'0'0,"-24"-20"81"0"0,-70-59 84 0 0,70 60 1812 0 0,-5-10-1225 0 0,-89-84-76 0 0,89 85 726 0 0,30 20-1116 0 0,-1 8-114 0 0,1-1 2 0 0,-1 0 1 0 0,0-1-1 0 0,1 1 1 0 0,-1 0-1 0 0,1 0 1 0 0,-1-1-1 0 0,1 1 1 0 0,-1 0-1 0 0,1 0 1 0 0,0 0-1 0 0,1-2 1 0 0,1 1-1 0 0,0-1 0 0 0,-1 1 0 0 0,1 0 0 0 0,1 0 0 0 0,-1 0 1 0 0,0 0-1 0 0,0 0 0 0 0,1 1 0 0 0,4-2 0 0 0,29-8 12 0 0,0 3 0 0 0,49-6-1 0 0,-77 12-10 0 0,0 1 0 0 0,-1 0 0 0 0,1 1 0 0 0,0-1 0 0 0,0 2 0 0 0,-1-1 0 0 0,1 1 0 0 0,0 1 0 0 0,0 0 0 0 0,11 3 0 0 0,-1 1 3 0 0,24 6 2 0 0,-1 2 1 0 0,49 23-1 0 0,-71-27 0 0 0,0 1-1 0 0,0 1 0 0 0,-1 0 0 0 0,0 2 1 0 0,-1 0-1 0 0,18 19 0 0 0,-33-30 14 0 0,1 1-1 0 0,-1 0 1 0 0,1 0 0 0 0,-1 0-1 0 0,-1 0 1 0 0,1 1-1 0 0,-1-1 1 0 0,1 1-1 0 0,-1-1 1 0 0,0 1 0 0 0,-1 0-1 0 0,1 0 1 0 0,-1 0-1 0 0,0 0 1 0 0,-1 0 0 0 0,1 8-1 0 0,-1-9 8 0 0,-1 0-1 0 0,0 1 0 0 0,0-1 1 0 0,0 0-1 0 0,0 0 0 0 0,-1 0 1 0 0,1 0-1 0 0,-1 0 0 0 0,0 0 1 0 0,0 0-1 0 0,-1-1 1 0 0,1 1-1 0 0,-1-1 0 0 0,0 0 1 0 0,0 1-1 0 0,0-1 0 0 0,0-1 1 0 0,0 1-1 0 0,-7 4 1 0 0,-39 23-58 0 0,-2-1 1 0 0,-1-3 0 0 0,-1-2 0 0 0,-74 22 0 0 0,108-39-178 0 0,-1-2 1 0 0,-31 5-1 0 0,44-9 74 0 0,0 0-1 0 0,-1 0 0 0 0,1-1 0 0 0,0-1 0 0 0,-1 1 0 0 0,1-1 0 0 0,0 0 0 0 0,-1 0 0 0 0,1-1 0 0 0,-9-3 0 0 0,14 4 65 0 0,0 0-1 0 0,1 0 0 0 0,-1 0 0 0 0,1 0 0 0 0,-1 0 0 0 0,1 0 0 0 0,-1-1 0 0 0,1 1 0 0 0,0 0 1 0 0,0-1-1 0 0,0 1 0 0 0,-1-1 0 0 0,1 1 0 0 0,0-1 0 0 0,1 0 0 0 0,-1 1 0 0 0,0-1 1 0 0,0 0-1 0 0,1 0 0 0 0,-1 0 0 0 0,1 1 0 0 0,0-1 0 0 0,-1 0 0 0 0,1 0 0 0 0,0 0 1 0 0,0 0-1 0 0,0 0 0 0 0,1-1 0 0 0,-1-2-116 0 0,1 0 1 0 0,0 1 0 0 0,0-1-1 0 0,1 1 1 0 0,0-1-1 0 0,-1 1 1 0 0,1 0-1 0 0,1-1 1 0 0,-1 1-1 0 0,4-4 1 0 0,9-11-658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4.622"/>
    </inkml:context>
    <inkml:brush xml:id="br0">
      <inkml:brushProperty name="width" value="0.05" units="cm"/>
      <inkml:brushProperty name="height" value="0.05" units="cm"/>
      <inkml:brushProperty name="color" value="#E71224"/>
    </inkml:brush>
  </inkml:definitions>
  <inkml:trace contextRef="#ctx0" brushRef="#br0">1 11 7645 0 0,'0'0'-8'0'0,"1"0"1"0"0,0 0 0 0 0,-1 0-1 0 0,1-1 1 0 0,0 1 0 0 0,-1 0-1 0 0,1 0 1 0 0,0 0-1 0 0,-1 0 1 0 0,1 0 0 0 0,0 0-1 0 0,-1 0 1 0 0,1 0 0 0 0,0 1-1 0 0,-1-1 1 0 0,1 0 0 0 0,0 0-1 0 0,0 1 1 0 0,-1-1 25 0 0,0 0 0 0 0,0 0 0 0 0,0 0 0 0 0,0 0 0 0 0,-1 0 0 0 0,1 0 0 0 0,0 0 0 0 0,0 0 0 0 0,0 0 0 0 0,0 0 0 0 0,0 0 0 0 0,0 0 0 0 0,0 0 0 0 0,-1 0 0 0 0,1 0 0 0 0,0 0 0 0 0,0 0 0 0 0,0 0 0 0 0,0 0 0 0 0,0 0 0 0 0,0 0 0 0 0,0 0 0 0 0,0 0 0 0 0,-1 0 0 0 0,1 0 0 0 0,0 0-1 0 0,0 0 1 0 0,0 0 0 0 0,0 0 0 0 0,0 1 0 0 0,0-1 0 0 0,0 0 0 0 0,0 0 0 0 0,0 0 0 0 0,0 0 0 0 0,0 0 0 0 0,0 0 0 0 0,0 0 0 0 0,0 0 0 0 0,0 1 0 0 0,0-1 0 0 0,0 0 0 0 0,0 0 0 0 0,0 0 0 0 0,0 0 0 0 0,0 0 0 0 0,0 0 0 0 0,0 0 0 0 0,0 1 0 0 0,0-1 0 0 0,0 0 0 0 0,0 0 0 0 0,0 0 0 0 0,0 0 0 0 0,0 0 0 0 0,0 0 0 0 0,0 0 98 0 0,0-1 0 0 0,1 0 0 0 0,-1 0 0 0 0,0 1 0 0 0,0-1 0 0 0,1 0 0 0 0,-1 1 0 0 0,0-1 0 0 0,1 0 0 0 0,-1 1 0 0 0,1-1 0 0 0,-1 0 0 0 0,1 1 0 0 0,-1-1 0 0 0,1 1 0 0 0,-1-1 0 0 0,1 1 0 0 0,0-1 0 0 0,-1 1 0 0 0,1-1 0 0 0,0 1 0 0 0,-1 0 0 0 0,1-1 0 0 0,1 1 0 0 0,17 2 31 0 0,0 1 0 0 0,0 1 0 0 0,0 0 0 0 0,0 2 0 0 0,0 0-1 0 0,-1 1 1 0 0,18 10 0 0 0,-20-9-145 0 0,-1 0 0 0 0,1 1 0 0 0,-1 0 0 0 0,17 16-1 0 0,-24-19 4 0 0,-1 1 0 0 0,0 0 0 0 0,0 0 0 0 0,-1 1 0 0 0,0 0 0 0 0,0 0 0 0 0,-1 1 0 0 0,0-1 0 0 0,4 11 0 0 0,-9-17-2 0 0,1-1 0 0 0,-1 0-1 0 0,0 0 1 0 0,0 1-1 0 0,1-1 1 0 0,-1 0-1 0 0,0 0 1 0 0,0 1-1 0 0,0-1 1 0 0,0 0-1 0 0,-1 1 1 0 0,1-1 0 0 0,0 0-1 0 0,0 0 1 0 0,-1 1-1 0 0,1-1 1 0 0,-1 0-1 0 0,1 0 1 0 0,-1 0-1 0 0,0 0 1 0 0,1 1-1 0 0,-1-1 1 0 0,0 0 0 0 0,0 0-1 0 0,1 0 1 0 0,-1-1-1 0 0,0 1 1 0 0,0 0-1 0 0,0 0 1 0 0,-3 1-1 0 0,-3 2 15 0 0,0 1 0 0 0,0-1 0 0 0,-15 5 0 0 0,7-3-1 0 0,10-4-9 0 0,-1 0 0 0 0,1 0 0 0 0,-1 0 0 0 0,1-1 0 0 0,-1 1 0 0 0,0-2 0 0 0,0 1 0 0 0,0 0 0 0 0,-8-1 0 0 0,12-1-6 0 0,1 1 0 0 0,-1 0 0 0 0,1 0-1 0 0,-1-1 1 0 0,1 1 0 0 0,-1-1-1 0 0,1 1 1 0 0,0-1 0 0 0,-1 0-1 0 0,1 1 1 0 0,0-1 0 0 0,-1 0 0 0 0,1 0-1 0 0,0 0 1 0 0,0 0 0 0 0,-2-2-1 0 0,2 1-4 0 0,0 0-1 0 0,0 1 1 0 0,0-1 0 0 0,1 0-1 0 0,-1 0 1 0 0,1 0-1 0 0,-1 0 1 0 0,1 0-1 0 0,0 0 1 0 0,-1 0-1 0 0,1 0 1 0 0,0 1 0 0 0,1-1-1 0 0,-1 0 1 0 0,0 0-1 0 0,1-4 1 0 0,1-1-24 0 0,0 1 0 0 0,1-1 0 0 0,-1 1 1 0 0,2-1-1 0 0,-1 1 0 0 0,8-11 0 0 0,30-35-138 0 0,-36 46 137 0 0,1-2-22 0 0,1 1 0 0 0,-1 1 0 0 0,2-1 0 0 0,-1 1 0 0 0,1 0 0 0 0,0 1 0 0 0,0 0 0 0 0,1 0 0 0 0,-1 1 0 0 0,1 0 0 0 0,12-3 0 0 0,3 0-90 0 0,0 2-1 0 0,0 1 1 0 0,30-2-1 0 0,-43 6 447 0 0,-12 2 375 0 0,0-1-643 0 0,1-1 1 0 0,-1 1-1 0 0,1-1 1 0 0,-1 1-1 0 0,1-1 1 0 0,-1 1-1 0 0,1-1 1 0 0,-1 1 0 0 0,1 0-1 0 0,0-1 1 0 0,-1 1-1 0 0,1 0 1 0 0,0-1-1 0 0,0 1 1 0 0,-1 0 0 0 0,1 0-1 0 0,0-1 1 0 0,0 1-1 0 0,0 0 1 0 0,0-1-1 0 0,0 1 1 0 0,0 0 0 0 0,0 0-1 0 0,0-1 1 0 0,0 1-1 0 0,0 0 1 0 0,0 0-1 0 0,1 0 1 0 0,21 53 27 0 0,44 77 0 0 0,-58-115-697 0 0,0 0 0 0 0,-1 1 0 0 0,-1 0 0 0 0,7 29 0 0 0,-10-36-509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44.075"/>
    </inkml:context>
    <inkml:brush xml:id="br0">
      <inkml:brushProperty name="width" value="0.05" units="cm"/>
      <inkml:brushProperty name="height" value="0.05" units="cm"/>
      <inkml:brushProperty name="color" value="#FFC114"/>
    </inkml:brush>
  </inkml:definitions>
  <inkml:trace contextRef="#ctx0" brushRef="#br0">3 199 24575,'-1'-41'0,"0"22"0,1 1 0,0 0 0,6-35 0,-6 51 0,1-1 0,0 1 0,0 0 0,0 0 0,0 0 0,0-1 0,0 1 0,0 0 0,1 1 0,-1-1 0,1 0 0,-1 0 0,1 1 0,0-1 0,0 0 0,-1 1 0,4-2 0,-1 1 0,0 0 0,1 0 0,-1 1 0,1-1 0,-1 1 0,1 0 0,-1 0 0,7 0 0,5 1 0,1 0 0,0 1 0,30 6 0,-34-4-170,0 0-1,0 1 0,0 0 1,-1 1-1,0 0 0,0 1 1,20 13-1,-12-4-6655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4.949"/>
    </inkml:context>
    <inkml:brush xml:id="br0">
      <inkml:brushProperty name="width" value="0.05" units="cm"/>
      <inkml:brushProperty name="height" value="0.05" units="cm"/>
      <inkml:brushProperty name="color" value="#E71224"/>
    </inkml:brush>
  </inkml:definitions>
  <inkml:trace contextRef="#ctx0" brushRef="#br0">50 80 7681 0 0,'-10'-27'148'0'0,"9"22"-41"0"0,0 1 0 0 0,0 0 0 0 0,-1 0 0 0 0,1-1 0 0 0,-1 1 0 0 0,-1 1 0 0 0,1-1 0 0 0,0 0 0 0 0,-6-6 0 0 0,7 10-60 0 0,1-1 0 0 0,-1 1 0 0 0,1-1 0 0 0,-1 1 0 0 0,1-1 0 0 0,-1 1 0 0 0,0 0-1 0 0,1-1 1 0 0,-1 1 0 0 0,0 0 0 0 0,1 0 0 0 0,-1-1 0 0 0,0 1 0 0 0,1 0-1 0 0,-1 0 1 0 0,0 0 0 0 0,0 0 0 0 0,1 0 0 0 0,-2 0 0 0 0,2 0-40 0 0,0 0 1 0 0,-1 1-1 0 0,1-1 1 0 0,0 0 0 0 0,0 0-1 0 0,0 0 1 0 0,-1 1-1 0 0,1-1 1 0 0,0 0-1 0 0,0 0 1 0 0,0 1-1 0 0,0-1 1 0 0,0 0-1 0 0,-1 1 1 0 0,1-1-1 0 0,0 0 1 0 0,0 0 0 0 0,0 1-1 0 0,0-1 1 0 0,0 0-1 0 0,0 1 1 0 0,0-1-1 0 0,0 0 1 0 0,0 1-1 0 0,0-1 1 0 0,0 0-1 0 0,0 0 1 0 0,1 1 0 0 0,-1-1-1 0 0,0 0 1 0 0,0 1-1 0 0,0-1 1 0 0,0 0-1 0 0,0 0 1 0 0,0 1-1 0 0,1-1 1 0 0,-1 0-1 0 0,0 0 1 0 0,0 0 0 0 0,0 1-1 0 0,1-1 1 0 0,-1 0-1 0 0,0 0 1 0 0,1 1-1 0 0,13 24-313 0 0,-11-19 72 0 0,-1-1 0 0 0,1 0 0 0 0,0 1-1 0 0,6 5 1 0 0,1 3-640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5.331"/>
    </inkml:context>
    <inkml:brush xml:id="br0">
      <inkml:brushProperty name="width" value="0.05" units="cm"/>
      <inkml:brushProperty name="height" value="0.05" units="cm"/>
      <inkml:brushProperty name="color" value="#E71224"/>
    </inkml:brush>
  </inkml:definitions>
  <inkml:trace contextRef="#ctx0" brushRef="#br0">15 14 7681 0 0,'-6'-1'-95'0'0,"-3"-2"903"0"0,13-6 530 0 0,-4 9-1317 0 0,1 0 1 0 0,-1 0-1 0 0,1 0 0 0 0,-1 0 0 0 0,1 0 0 0 0,-1 0 1 0 0,1-1-1 0 0,-1 1 0 0 0,1 1 0 0 0,-1-1 0 0 0,1 0 1 0 0,-1 0-1 0 0,0 0 0 0 0,1 0 0 0 0,-1 0 0 0 0,1 0 1 0 0,-1 0-1 0 0,1 1 0 0 0,-1-1 0 0 0,0 0 0 0 0,1 0 1 0 0,-1 1-1 0 0,1-1 0 0 0,-1 0 0 0 0,0 0 0 0 0,1 1 1 0 0,-1-1-1 0 0,0 0 0 0 0,1 1 0 0 0,-1-1 0 0 0,0 1 0 0 0,0-1 1 0 0,0 0-1 0 0,1 1 0 0 0,-1 0 0 0 0,11 14 191 0 0,-11-15-210 0 0,13 25 143 0 0,0 0 0 0 0,-2 1 0 0 0,10 34-1 0 0,-14-36-147 0 0,0-3-2 0 0,-6-14 5 0 0,1-1 1 0 0,0 1-1 0 0,1-1 1 0 0,-1 0-1 0 0,5 8 0 0 0,-7-14 3 0 0,0 0 0 0 0,0 1-1 0 0,1-1 1 0 0,-1 0 0 0 0,0 1-1 0 0,0-1 1 0 0,0 0 0 0 0,1 1-1 0 0,-1-1 1 0 0,0 0-1 0 0,0 0 1 0 0,1 1 0 0 0,-1-1-1 0 0,0 0 1 0 0,1 0 0 0 0,-1 0-1 0 0,0 1 1 0 0,1-1 0 0 0,-1 0-1 0 0,0 0 1 0 0,1 0 0 0 0,-1 0-1 0 0,0 0 1 0 0,1 0-1 0 0,-1 1 1 0 0,1-1 0 0 0,-1 0-1 0 0,0 0 1 0 0,1 0 0 0 0,-1 0-1 0 0,0 0 1 0 0,1-1 0 0 0,-1 1-1 0 0,1 0 1 0 0,-1 0 0 0 0,0 0-1 0 0,1 0 1 0 0,-1 0 0 0 0,0 0-1 0 0,1-1 1 0 0,-1 1-1 0 0,0 0 1 0 0,1 0 0 0 0,-1 0-1 0 0,0-1 1 0 0,0 1 0 0 0,1 0-1 0 0,-1 0 1 0 0,0-1 0 0 0,0 1-1 0 0,1 0 1 0 0,-1-1 0 0 0,0 1-1 0 0,0 0 1 0 0,0-1-1 0 0,1 0 1 0 0,9-23 24 0 0,-9 19-33 0 0,29-95-28 0 0,-13 39 4 0 0,-15 54-56 0 0,5-15 161 0 0,-7 22-100 0 0,0 0 0 0 0,0-1-1 0 0,0 1 1 0 0,0 0 0 0 0,0 0 0 0 0,0 0-1 0 0,0-1 1 0 0,0 1 0 0 0,0 0-1 0 0,0 0 1 0 0,0 0 0 0 0,0-1-1 0 0,0 1 1 0 0,0 0 0 0 0,0 0 0 0 0,0 0-1 0 0,0-1 1 0 0,1 1 0 0 0,-1 0-1 0 0,0 0 1 0 0,0 0 0 0 0,0 0 0 0 0,0-1-1 0 0,0 1 1 0 0,1 0 0 0 0,-1 0-1 0 0,0 0 1 0 0,0 0 0 0 0,0 0-1 0 0,0 0 1 0 0,1-1 0 0 0,-1 1 0 0 0,0 0-1 0 0,0 0 1 0 0,0 0 0 0 0,1 0-1 0 0,-1 0 1 0 0,0 0 0 0 0,0 0-1 0 0,0 0 1 0 0,1 0 0 0 0,-1 0 0 0 0,0 0-1 0 0,0 0 1 0 0,0 0 0 0 0,1 0-1 0 0,-1 0 1 0 0,0 0 0 0 0,0 0 0 0 0,0 0-1 0 0,1 0 1 0 0,-1 1 0 0 0,0-1-1 0 0,0 0 1 0 0,0 0 0 0 0,1 0-1 0 0,-1 0 1 0 0,0 0 0 0 0,0 1 0 0 0,19 18-3112 0 0,-9-8 2201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5.721"/>
    </inkml:context>
    <inkml:brush xml:id="br0">
      <inkml:brushProperty name="width" value="0.05" units="cm"/>
      <inkml:brushProperty name="height" value="0.05" units="cm"/>
      <inkml:brushProperty name="color" value="#E71224"/>
    </inkml:brush>
  </inkml:definitions>
  <inkml:trace contextRef="#ctx0" brushRef="#br0">22 240 6721 0 0,'-3'-4'741'0'0,"-6"-8"1803"0"0,6 9-1314 0 0,1 5-442 0 0,2 1-455 0 0,2-2-288 0 0,-1-1 0 0 0,1 0 0 0 0,0 1 1 0 0,-1-1-1 0 0,1 0 0 0 0,0 0 0 0 0,-1 0 0 0 0,1 0 0 0 0,0-1 0 0 0,-1 1 1 0 0,1 0-1 0 0,2-1 0 0 0,79-15 20 0 0,-76 15-55 0 0,0 0 0 0 0,1-1 1 0 0,-1 0-1 0 0,0 0 0 0 0,0 0 1 0 0,-1-1-1 0 0,1 0 1 0 0,0 0-1 0 0,6-5 0 0 0,-7 4 3 0 0,-5 3-14 0 0,0 0 0 0 0,0 0 0 0 0,0 0 0 0 0,-1 0 0 0 0,1 0 0 0 0,0 0 0 0 0,0-1 0 0 0,-1 1-1 0 0,1 0 1 0 0,-1 0 0 0 0,1-1 0 0 0,-1 1 0 0 0,0-1 0 0 0,1 1 0 0 0,-1 0 0 0 0,0-1 0 0 0,0 1 0 0 0,0-1 0 0 0,0 1 0 0 0,0 0-1 0 0,0-1 1 0 0,-1 1 0 0 0,0-3 0 0 0,1 1-10 0 0,-2-4-24 0 0,-11-3 1 0 0,-47-33-14 0 0,59 42 49 0 0,-1 0 0 0 0,1 0 0 0 0,0 0 0 0 0,-1 0 0 0 0,1 0 0 0 0,-1 1 0 0 0,1-1 0 0 0,-1 0 0 0 0,1 1 0 0 0,-1 0 0 0 0,1-1 0 0 0,-1 1 1 0 0,0 0-1 0 0,1-1 0 0 0,-1 1 0 0 0,1 0 0 0 0,-1 0 0 0 0,0 0 0 0 0,1 1 0 0 0,-1-1 0 0 0,1 0 0 0 0,-1 1 0 0 0,0-1 0 0 0,1 1 0 0 0,-1-1 1 0 0,1 1-1 0 0,-1 0 0 0 0,1-1 0 0 0,0 1 0 0 0,-1 0 0 0 0,-1 2 0 0 0,-4 2 24 0 0,2-2-10 0 0,0 1 1 0 0,0 0-1 0 0,0 1 1 0 0,1-1-1 0 0,-1 1 1 0 0,1 0-1 0 0,0 0 1 0 0,1 0-1 0 0,-1 0 1 0 0,1 1-1 0 0,0 0 1 0 0,1-1-1 0 0,-1 1 1 0 0,1 0-1 0 0,-2 7 1 0 0,2-4-12 0 0,0-1 0 0 0,0 1 1 0 0,1 0-1 0 0,0-1 1 0 0,1 1-1 0 0,0 0 0 0 0,0-1 1 0 0,0 1-1 0 0,1 0 0 0 0,4 14 1 0 0,-4-20-25 0 0,1 0 1 0 0,0 1-1 0 0,-1-1 1 0 0,1 0-1 0 0,0 0 1 0 0,1 0-1 0 0,-1 0 1 0 0,0-1-1 0 0,1 1 1 0 0,0 0-1 0 0,-1-1 1 0 0,1 0-1 0 0,0 0 1 0 0,0 0-1 0 0,0 0 1 0 0,1 0-1 0 0,-1 0 1 0 0,0-1-1 0 0,1 0 1 0 0,6 2-1 0 0,7 1-349 0 0,1 0 0 0 0,0-1 0 0 0,19 0 0 0 0,-12-1-328 0 0,-3 1 132 0 0,1-2 0 0 0,0-1 0 0 0,-1 0 0 0 0,1-2 0 0 0,-1 0-1 0 0,1-2 1 0 0,-1 0 0 0 0,32-11 0 0 0,-53 14 558 0 0,0 1-1 0 0,0-1 0 0 0,1 1 1 0 0,-1-1-1 0 0,0 1 0 0 0,0-1 1 0 0,0 0-1 0 0,0 1 1 0 0,0-1-1 0 0,0 0 0 0 0,0 0 1 0 0,0 0-1 0 0,-1 0 0 0 0,1 0 1 0 0,0 0-1 0 0,0 0 0 0 0,-1 0 1 0 0,1 0-1 0 0,-1 0 1 0 0,1-1-1 0 0,-1 1 0 0 0,1 0 1 0 0,-1 0-1 0 0,0-1 0 0 0,1-1 1 0 0,-1-1 71 0 0,-1-1 1 0 0,1 1-1 0 0,-1 0 1 0 0,1-1-1 0 0,-1 1 0 0 0,-2-5 1 0 0,-3-17 2697 0 0,0 8-2495 0 0,-21-54-46 0 0,20 54 96 0 0,10 18-310 0 0,1 0 0 0 0,-1 1 0 0 0,0-1 0 0 0,1 1 0 0 0,-1 0 0 0 0,0-1 0 0 0,0 1-1 0 0,0 1 1 0 0,0-1 0 0 0,0 0 0 0 0,0 1 0 0 0,0-1 0 0 0,0 1 0 0 0,0 0 0 0 0,-1 0 0 0 0,1 0 0 0 0,-1 1 0 0 0,1-1 0 0 0,-1 0 0 0 0,0 1 0 0 0,3 5 0 0 0,5 3 13 0 0,-5-5-8 0 0,1 1 1 0 0,-1 0-1 0 0,0 0 0 0 0,-1 0 0 0 0,0 1 0 0 0,0-1 0 0 0,5 17 1 0 0,6 10 35 0 0,-5-8 14 0 0,-10-26-50 0 0,0 1-1 0 0,1-1 1 0 0,-1 1-1 0 0,0 0 0 0 0,0-1 1 0 0,0 1-1 0 0,0-1 1 0 0,0 1-1 0 0,0-1 1 0 0,0 1-1 0 0,0-1 0 0 0,0 1 1 0 0,0-1-1 0 0,0 1 1 0 0,-1-1-1 0 0,1 1 0 0 0,0-1 1 0 0,0 1-1 0 0,0-1 1 0 0,-1 1-1 0 0,1-1 1 0 0,0 1-1 0 0,0-1 0 0 0,-1 0 1 0 0,1 1-1 0 0,0-1 1 0 0,-1 0-1 0 0,1 1 0 0 0,-1-1 1 0 0,1 0-1 0 0,0 1 1 0 0,-1-1-1 0 0,1 0 1 0 0,-1 1-1 0 0,1-1 0 0 0,-1 0 1 0 0,1 0-1 0 0,-1 0 1 0 0,1 0-1 0 0,-1 1 1 0 0,1-1-1 0 0,-1 0 0 0 0,1 0 1 0 0,-1 0-1 0 0,0 0 1 0 0,-6 0 92 0 0,2 0 5 0 0,-1 0 0 0 0,1 0 0 0 0,0-1 0 0 0,-11-2 0 0 0,15 3-101 0 0,0 0-1 0 0,0 0 1 0 0,0-1 0 0 0,0 1 0 0 0,0-1 0 0 0,0 1-1 0 0,0-1 1 0 0,0 1 0 0 0,0-1 0 0 0,1 0-1 0 0,-1 1 1 0 0,0-1 0 0 0,0 0 0 0 0,1 0-1 0 0,-1 0 1 0 0,0 0 0 0 0,1 1 0 0 0,-1-1 0 0 0,1 0-1 0 0,-1 0 1 0 0,1 0 0 0 0,-1 0 0 0 0,1 0-1 0 0,0 0 1 0 0,-1 0 0 0 0,1 0 0 0 0,0 0-1 0 0,0-1 1 0 0,0 1 0 0 0,0-1 0 0 0,0-4-2 0 0,-1-19 112 0 0,2 0 0 0 0,7-45 0 0 0,-6 62-87 0 0,0 0 0 0 0,0 0 0 0 0,1 0 1 0 0,0 0-1 0 0,1 0 0 0 0,0 1 0 0 0,0-1 0 0 0,1 1 0 0 0,-1 0 0 0 0,2 0 0 0 0,-1 1 0 0 0,7-7 0 0 0,-4 5-66 0 0,0 1-1 0 0,0 0 0 0 0,0 1 0 0 0,1 0 0 0 0,0 0 0 0 0,0 1 1 0 0,1 0-1 0 0,-1 0 0 0 0,1 1 0 0 0,0 1 0 0 0,0-1 1 0 0,0 2-1 0 0,1-1 0 0 0,14 0 0 0 0,-22 3-32 0 0,-1 0 0 0 0,1 1 0 0 0,-1-1 0 0 0,0 1 0 0 0,1 0 0 0 0,-1 0 0 0 0,0-1 0 0 0,0 2 0 0 0,1-1 0 0 0,-1 0 0 0 0,0 0-1 0 0,0 1 1 0 0,0-1 0 0 0,-1 1 0 0 0,1-1 0 0 0,0 1 0 0 0,0 0 0 0 0,-1 0 0 0 0,1 0 0 0 0,1 2 0 0 0,-1 0-127 0 0,0 0-1 0 0,1 0 1 0 0,-1 0 0 0 0,-1 0-1 0 0,1 1 1 0 0,-1-1 0 0 0,1 0-1 0 0,-1 1 1 0 0,1 8 0 0 0,-3 10-843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6.644"/>
    </inkml:context>
    <inkml:brush xml:id="br0">
      <inkml:brushProperty name="width" value="0.05" units="cm"/>
      <inkml:brushProperty name="height" value="0.05" units="cm"/>
      <inkml:brushProperty name="color" value="#E71224"/>
    </inkml:brush>
  </inkml:definitions>
  <inkml:trace contextRef="#ctx0" brushRef="#br0">277 300 6189 0 0,'11'-16'166'0'0,"-1"-1"-1"0"0,-1 0 1 0 0,13-32 0 0 0,-18 40 29 0 0,-1-1 0 0 0,-1 0 0 0 0,1 0-1 0 0,-2 0 1 0 0,1 0 0 0 0,-1 0 0 0 0,-1 0 0 0 0,-1-19-1 0 0,0 25-62 0 0,1 0-1 0 0,-1 0 0 0 0,0 0 1 0 0,0 0-1 0 0,0 1 1 0 0,-1-1-1 0 0,1 0 0 0 0,-1 1 1 0 0,0-1-1 0 0,0 1 0 0 0,0 0 1 0 0,0 0-1 0 0,-1-1 0 0 0,1 1 1 0 0,-1 1-1 0 0,0-1 0 0 0,-3-3 1 0 0,1 3-19 0 0,1 1 0 0 0,-1-1 0 0 0,1 1 1 0 0,-1 0-1 0 0,0 1 0 0 0,0-1 1 0 0,0 1-1 0 0,1 0 0 0 0,-2 0 0 0 0,1 0 1 0 0,0 0-1 0 0,-5 1 0 0 0,0 0-15 0 0,0 1-1 0 0,-1 0 1 0 0,1 1 0 0 0,0 0-1 0 0,0 0 1 0 0,0 1-1 0 0,1 1 1 0 0,-1-1 0 0 0,1 1-1 0 0,-1 1 1 0 0,1 0 0 0 0,-14 10-1 0 0,14-6-64 0 0,-1-1 0 0 0,2 2-1 0 0,-1-1 1 0 0,1 1 0 0 0,1 0 0 0 0,0 1-1 0 0,0-1 1 0 0,1 1 0 0 0,0 1 0 0 0,-5 15-1 0 0,9-20-23 0 0,0-1-1 0 0,0 1 0 0 0,0-1 1 0 0,1 1-1 0 0,0 0 0 0 0,0-1 1 0 0,1 1-1 0 0,0 0 0 0 0,0-1 1 0 0,0 1-1 0 0,1 0 0 0 0,0 0 1 0 0,1-1-1 0 0,-1 1 0 0 0,1-1 1 0 0,0 1-1 0 0,1-1 0 0 0,0 0 1 0 0,0 0-1 0 0,0 0 0 0 0,4 5 1 0 0,-1-5-3 0 0,-1 0 1 0 0,1-1 0 0 0,0 0-1 0 0,0 0 1 0 0,0-1-1 0 0,1 0 1 0 0,0 0 0 0 0,-1 0-1 0 0,1-1 1 0 0,1 0 0 0 0,-1 0-1 0 0,0-1 1 0 0,1 0 0 0 0,-1 0-1 0 0,1-1 1 0 0,15 1-1 0 0,-15-1-27 0 0,1-1-1 0 0,0 0 0 0 0,0 0 0 0 0,0-1 0 0 0,0 0 0 0 0,-1-1 1 0 0,1 0-1 0 0,-1 0 0 0 0,1-1 0 0 0,-1 0 0 0 0,0-1 0 0 0,0 1 1 0 0,0-2-1 0 0,11-7 0 0 0,-15 9 17 0 0,0-1 1 0 0,0 0-1 0 0,-1-1 1 0 0,1 1-1 0 0,-1-1 1 0 0,0 1-1 0 0,0-1 1 0 0,-1 0-1 0 0,0 0 1 0 0,1 0-1 0 0,-2-1 1 0 0,1 1-1 0 0,-1 0 1 0 0,1-1-1 0 0,-1 1 1 0 0,-1-1-1 0 0,1-8 0 0 0,-1-11 9 0 0,-1 1 0 0 0,-8-43 0 0 0,3 25-23 0 0,1-2-10 0 0,12 73-32 0 0,-4-13 28 0 0,1-1 0 0 0,9 26 0 0 0,-11-37-80 0 0,1 1 1 0 0,-1 0-1 0 0,1-1 0 0 0,-1 1 0 0 0,2-1 0 0 0,-1 0 0 0 0,0 0 0 0 0,1 0 1 0 0,-1-1-1 0 0,1 1 0 0 0,0-1 0 0 0,9 6 0 0 0,-1-3-183 0 0,0 0 0 0 0,0 0-1 0 0,1-2 1 0 0,0 1 0 0 0,0-2 0 0 0,0 1-1 0 0,1-2 1 0 0,-1 0 0 0 0,1 0 0 0 0,-1-2 0 0 0,1 1-1 0 0,-1-2 1 0 0,1 0 0 0 0,-1 0 0 0 0,17-5-1 0 0,-27 5 324 0 0,0-1-1 0 0,0 1 0 0 0,0-1 0 0 0,-1 0 0 0 0,1 1 0 0 0,0-1 1 0 0,-1-1-1 0 0,1 1 0 0 0,-1 0 0 0 0,1-1 0 0 0,-1 1 1 0 0,0-1-1 0 0,0 0 0 0 0,-1 1 0 0 0,1-1 0 0 0,0 0 0 0 0,-1 0 1 0 0,2-6-1 0 0,-1 6 56 0 0,-1 0 0 0 0,-1 0 0 0 0,1 0 0 0 0,0 0 0 0 0,-1 0 0 0 0,1 0 0 0 0,-1 0 0 0 0,0 0 0 0 0,0 0 0 0 0,0 0 0 0 0,0 0 0 0 0,-1 0 0 0 0,1 0 0 0 0,-1 0 0 0 0,0 0 0 0 0,0 0 0 0 0,0 0 0 0 0,0 1 0 0 0,0-1 0 0 0,-3-4 0 0 0,4 7-79 0 0,0 0 1 0 0,0 0-1 0 0,-1 0 1 0 0,1 0-1 0 0,0-1 1 0 0,0 1-1 0 0,0 0 0 0 0,0 0 1 0 0,0 0-1 0 0,0 0 1 0 0,0 0-1 0 0,0 0 1 0 0,0 0-1 0 0,0 0 1 0 0,0 0-1 0 0,0 0 0 0 0,0 0 1 0 0,-1 0-1 0 0,1 0 1 0 0,0 0-1 0 0,0 0 1 0 0,0 0-1 0 0,0 0 1 0 0,0 0-1 0 0,0 0 0 0 0,0 0 1 0 0,0 0-1 0 0,0 0 1 0 0,0 0-1 0 0,0 0 1 0 0,-1 0-1 0 0,1 0 1 0 0,0 0-1 0 0,0 0 0 0 0,0 0 1 0 0,0 0-1 0 0,0 0 1 0 0,0 0-1 0 0,0 0 1 0 0,0 1-1 0 0,0-1 1 0 0,0 0-1 0 0,0 0 0 0 0,0 0 1 0 0,0 0-1 0 0,0 0 1 0 0,0 0-1 0 0,0 0 1 0 0,0 0-1 0 0,-1 0 1 0 0,1 0-1 0 0,0 0 0 0 0,0 0 1 0 0,0 1-1 0 0,0-1 1 0 0,0 0-1 0 0,0 0 1 0 0,0 0-1 0 0,0 0 1 0 0,0 0-1 0 0,0 0 1 0 0,0 0-1 0 0,0 0 0 0 0,-1 11 139 0 0,0 12 106 0 0,1-6-66 0 0,7 204 1260 0 0,-3-190-1387 0 0,0 0 0 0 0,3 0 0 0 0,0 0 0 0 0,2-1 1 0 0,13 30-1 0 0,1-11-23 0 0,-23-49-31 0 0,0 0-1 0 0,0 0 1 0 0,0 0-1 0 0,0 0 0 0 0,0 0 1 0 0,0 1-1 0 0,0-1 0 0 0,0 0 1 0 0,0 0-1 0 0,0 0 1 0 0,0 0-1 0 0,1 0 0 0 0,-1 0 1 0 0,0 0-1 0 0,0 0 0 0 0,0 0 1 0 0,0 0-1 0 0,0 0 1 0 0,0 0-1 0 0,0 0 0 0 0,0 0 1 0 0,1 0-1 0 0,-1 0 0 0 0,0 0 1 0 0,0 0-1 0 0,0 0 1 0 0,0 0-1 0 0,0 0 0 0 0,0 0 1 0 0,0 0-1 0 0,0 0 0 0 0,0 0 1 0 0,1 0-1 0 0,-1 0 1 0 0,0 0-1 0 0,0 0 0 0 0,0 0 1 0 0,0-1-1 0 0,0 1 0 0 0,0 0 1 0 0,0 0-1 0 0,0 0 1 0 0,0 0-1 0 0,0 0 0 0 0,0 0 1 0 0,0 0-1 0 0,0 0 0 0 0,0 0 1 0 0,0 0-1 0 0,1 0 0 0 0,-1-1 1 0 0,0 1-1 0 0,0 0 1 0 0,4-9 11 0 0,2-10 1 0 0,-4 3-14 0 0,-1 0 0 0 0,0 0 0 0 0,-1 1-1 0 0,-1-1 1 0 0,-4-26 0 0 0,-24-81-27 0 0,10 44 21 0 0,-4-7 7 0 0,14 59-8 0 0,2 0 0 0 0,0-1 1 0 0,2 1-1 0 0,-2-41 1 0 0,7 66 5 0 0,0 0 1 0 0,0 0-1 0 0,0 0 0 0 0,0-1 1 0 0,1 1-1 0 0,-1 0 1 0 0,1 0-1 0 0,-1 0 0 0 0,1 0 1 0 0,0 0-1 0 0,0-1 0 0 0,-1 1 1 0 0,2 1-1 0 0,-1-1 1 0 0,0 0-1 0 0,0 0 0 0 0,0 0 1 0 0,1 0-1 0 0,-1 1 1 0 0,3-3-1 0 0,-2 3 3 0 0,1 0 0 0 0,-1 0 0 0 0,1 0-1 0 0,-1 0 1 0 0,1 0 0 0 0,-1 0 0 0 0,1 1 0 0 0,0-1 0 0 0,-1 1 0 0 0,1 0-1 0 0,0 0 1 0 0,-1 0 0 0 0,1 0 0 0 0,0 0 0 0 0,-1 0 0 0 0,4 2-1 0 0,6 0 2 0 0,-1 0-1 0 0,0 1 1 0 0,0 1-1 0 0,-1-1 0 0 0,1 2 1 0 0,-1 0-1 0 0,1 0 0 0 0,-2 1 1 0 0,16 10-1 0 0,-21-12 1 0 0,0 0 0 0 0,0 0 0 0 0,0 0 0 0 0,0 0 0 0 0,-1 0 0 0 0,1 1 0 0 0,-1-1 0 0 0,0 1 0 0 0,-1 0 0 0 0,1 0 0 0 0,-1 0 0 0 0,0 1 0 0 0,0-1 0 0 0,0 0 0 0 0,-1 1 0 0 0,0-1 0 0 0,0 1 0 0 0,-1-1 0 0 0,1 1 0 0 0,-1 0 0 0 0,-1 8 0 0 0,0-8-2 0 0,0-1 0 0 0,0 1 0 0 0,0-1 0 0 0,-1 0 0 0 0,0 1 0 0 0,0-1 0 0 0,-1 0 0 0 0,1 0 0 0 0,-1 0 0 0 0,0 0 0 0 0,-6 7 1 0 0,2-5 41 0 0,0 0 1 0 0,0 0-1 0 0,0-1 1 0 0,-1 0-1 0 0,0 0 1 0 0,-10 5 0 0 0,-7 2-492 0 0,0-2 0 0 0,-2 0 1 0 0,-45 11-1 0 0,58-19-1167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7.062"/>
    </inkml:context>
    <inkml:brush xml:id="br0">
      <inkml:brushProperty name="width" value="0.05" units="cm"/>
      <inkml:brushProperty name="height" value="0.05" units="cm"/>
      <inkml:brushProperty name="color" value="#E71224"/>
    </inkml:brush>
  </inkml:definitions>
  <inkml:trace contextRef="#ctx0" brushRef="#br0">82 274 8961 0 0,'-17'-6'-268'0'0,"15"5"347"0"0,0 0 1 0 0,-1-1-1 0 0,1 1 0 0 0,-1 0 1 0 0,1 1-1 0 0,-1-1 0 0 0,0 0 1 0 0,1 1-1 0 0,-1 0 0 0 0,0-1 1 0 0,1 1-1 0 0,-6 0 0 0 0,28 17 449 0 0,-11-8-478 0 0,0 1 1 0 0,0 0-1 0 0,-2 0 0 0 0,1 1 0 0 0,-1 0 0 0 0,-1 0 0 0 0,0 0 0 0 0,0 1 0 0 0,-1 0 1 0 0,-1 0-1 0 0,0 1 0 0 0,4 18 0 0 0,-3 9-10 0 0,0 1 0 0 0,-3 65 0 0 0,-2-90-36 0 0,-2-1 0 0 0,-2-22 14 0 0,-4-25 10 0 0,-9-89-40 0 0,-37-63 39 0 0,7 26 802 0 0,44 143-674 0 0,0 8 7 0 0,1-1 0 0 0,0 1 0 0 0,1-1 0 0 0,-1 1 0 0 0,2-1 0 0 0,-1 0 0 0 0,1 1 0 0 0,0-1 0 0 0,0 0 0 0 0,1 1 0 0 0,0-1 0 0 0,3-10 0 0 0,-3 16-111 0 0,1 0 0 0 0,-1 0 0 0 0,0 0 1 0 0,1 0-1 0 0,-1 0 0 0 0,1 0 1 0 0,-1 0-1 0 0,1 1 0 0 0,0-1 0 0 0,0 1 1 0 0,0-1-1 0 0,0 1 0 0 0,0 0 1 0 0,0 0-1 0 0,0 0 0 0 0,0 0 0 0 0,0 0 1 0 0,1 0-1 0 0,-1 1 0 0 0,0-1 1 0 0,1 1-1 0 0,-1-1 0 0 0,0 1 0 0 0,1 0 1 0 0,-1 0-1 0 0,5 1 0 0 0,5-1 21 0 0,-1 1 1 0 0,1 1-1 0 0,-1 0 0 0 0,15 5 0 0 0,5 3-26 0 0,0 1 0 0 0,-1 1 0 0 0,33 19 0 0 0,-50-24-9 0 0,0 1-1 0 0,0 0 1 0 0,-1 1-1 0 0,-1 0 0 0 0,1 1 1 0 0,-1 1-1 0 0,-1 0 1 0 0,0 0-1 0 0,10 15 1 0 0,-19-24-15 0 0,1 0-1 0 0,-1 1 1 0 0,0-1 0 0 0,0 0 0 0 0,1 1 0 0 0,-2-1 0 0 0,1 1-1 0 0,0 0 1 0 0,0-1 0 0 0,-1 1 0 0 0,1 0 0 0 0,-1 0-1 0 0,0-1 1 0 0,0 1 0 0 0,0 0 0 0 0,0-1 0 0 0,-1 1-1 0 0,1 0 1 0 0,-2 3 0 0 0,1-2 5 0 0,-1 0 0 0 0,0-1-1 0 0,0 0 1 0 0,0 1 0 0 0,-1-1 0 0 0,1 0 0 0 0,-1 0-1 0 0,1 0 1 0 0,-1-1 0 0 0,0 1 0 0 0,0-1-1 0 0,-4 3 1 0 0,-7 3-56 0 0,0 0-1 0 0,0-2 0 0 0,0 1 1 0 0,-1-2-1 0 0,-24 7 1 0 0,-69 9-1494 0 0,48-10 179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8.255"/>
    </inkml:context>
    <inkml:brush xml:id="br0">
      <inkml:brushProperty name="width" value="0.05" units="cm"/>
      <inkml:brushProperty name="height" value="0.05" units="cm"/>
      <inkml:brushProperty name="color" value="#E71224"/>
    </inkml:brush>
  </inkml:definitions>
  <inkml:trace contextRef="#ctx0" brushRef="#br0">99 127 7549 0 0,'5'-21'-82'0'0,"-3"13"191"0"0,-1 2 0 0 0,1-1 0 0 0,1 0 0 0 0,-1 0 0 0 0,1 0 0 0 0,0 1 0 0 0,1 0-1 0 0,-1 0 1 0 0,7-8 0 0 0,-10 14-106 0 0,24-24 1823 0 0,-23 23-1719 0 0,0 1 0 0 0,1-1 1 0 0,-1 0-1 0 0,0 0 1 0 0,1 1-1 0 0,-1-1 1 0 0,0 0-1 0 0,1 1 0 0 0,-1 0 1 0 0,1-1-1 0 0,-1 1 1 0 0,1 0-1 0 0,-1 0 1 0 0,1-1-1 0 0,-1 1 0 0 0,1 0 1 0 0,-1 1-1 0 0,1-1 1 0 0,2 1-1 0 0,-4-1-81 0 0,1 0-1 0 0,-1 1 1 0 0,1-1-1 0 0,-1 1 1 0 0,0-1-1 0 0,1 1 1 0 0,-1-1 0 0 0,0 1-1 0 0,1-1 1 0 0,-1 1-1 0 0,0 0 1 0 0,0-1-1 0 0,1 1 1 0 0,-1-1-1 0 0,0 1 1 0 0,0 0-1 0 0,0-1 1 0 0,0 1 0 0 0,0-1-1 0 0,0 1 1 0 0,0 0-1 0 0,0-1 1 0 0,0 1-1 0 0,0 0 1 0 0,0-1-1 0 0,0 1 1 0 0,-1-1-1 0 0,1 2 1 0 0,-7 22 182 0 0,5-19-130 0 0,-107 377 457 0 0,39-162-460 0 0,68-215-77 0 0,1-1 1 0 0,-1 0-1 0 0,1 1 0 0 0,1-1 1 0 0,-1 1-1 0 0,0-1 0 0 0,1 1 1 0 0,0-1-1 0 0,1 6 0 0 0,-1-9 2 0 0,0 1 1 0 0,1-1-1 0 0,-1 0 0 0 0,0 1 0 0 0,1-1 1 0 0,0 0-1 0 0,-1 1 0 0 0,1-1 0 0 0,0 0 1 0 0,-1 0-1 0 0,1 0 0 0 0,0 1 0 0 0,0-1 1 0 0,0 0-1 0 0,0 0 0 0 0,0 0 0 0 0,0-1 1 0 0,1 1-1 0 0,-1 0 0 0 0,0 0 0 0 0,0-1 1 0 0,1 1-1 0 0,-1 0 0 0 0,0-1 0 0 0,1 1 1 0 0,-1-1-1 0 0,0 0 0 0 0,1 1 0 0 0,-1-1 1 0 0,0 0-1 0 0,1 0 0 0 0,1 0 0 0 0,30 0 13 0 0,-1-2 1 0 0,50-9-1 0 0,14-1-41 0 0,30-4-436 0 0,-67 7-1291 0 0,-50 9 905 0 0,-8 0 730 0 0,0 0 0 0 0,-1 0 0 0 0,1 0 0 0 0,0 0 0 0 0,0 0 0 0 0,0 0 0 0 0,0 0 0 0 0,0 0 0 0 0,-1 0 0 0 0,1-1 0 0 0,0 1 0 0 0,0 0 1 0 0,0-1-1 0 0,0 1 0 0 0,-1 0 0 0 0,1-1 0 0 0,0 1 0 0 0,-1-1 0 0 0,1 1 0 0 0,1-2 0 0 0,-1 0-852 0 0,3 3-64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8.640"/>
    </inkml:context>
    <inkml:brush xml:id="br0">
      <inkml:brushProperty name="width" value="0.05" units="cm"/>
      <inkml:brushProperty name="height" value="0.05" units="cm"/>
      <inkml:brushProperty name="color" value="#E71224"/>
    </inkml:brush>
  </inkml:definitions>
  <inkml:trace contextRef="#ctx0" brushRef="#br0">102 221 6313 0 0,'1'-23'343'0'0,"-1"0"1"0"0,-1 0-1 0 0,-2 0 0 0 0,0 0 1 0 0,-6-23-1 0 0,-4-13 1775 0 0,12 60-2059 0 0,0-1-1 0 0,0 1 1 0 0,0 0 0 0 0,0 0 0 0 0,0-1-1 0 0,0 1 1 0 0,0 0 0 0 0,0 0-1 0 0,0 0 1 0 0,0 0 0 0 0,1 0-1 0 0,-1 1 1 0 0,0-1 0 0 0,1 0 0 0 0,-1 2-1 0 0,-18 26-83 0 0,13-18 33 0 0,0 0-1 0 0,1 0 0 0 0,0 0 1 0 0,1 1-1 0 0,0 0 1 0 0,1 0-1 0 0,1 0 1 0 0,0 1-1 0 0,0-1 1 0 0,1 0-1 0 0,1 1 1 0 0,0-1-1 0 0,1 1 1 0 0,0-1-1 0 0,1 0 1 0 0,0 1-1 0 0,5 15 1 0 0,-5-23-6 0 0,1 0 1 0 0,-1 0-1 0 0,1 0 1 0 0,0 0-1 0 0,0-1 1 0 0,0 1-1 0 0,1-1 1 0 0,-1 0-1 0 0,1 0 1 0 0,0 0-1 0 0,0 0 1 0 0,1-1-1 0 0,-1 0 1 0 0,1 0-1 0 0,0 0 1 0 0,0 0-1 0 0,0-1 1 0 0,0 1-1 0 0,0-1 1 0 0,0-1-1 0 0,1 1 1 0 0,-1-1-1 0 0,0 0 1 0 0,1 0-1 0 0,11 0 1 0 0,-12 0-17 0 0,0-1 0 0 0,0 0 0 0 0,1-1 0 0 0,-1 1-1 0 0,0-1 1 0 0,1 0 0 0 0,-1 0 0 0 0,0 0 0 0 0,0-1 0 0 0,0 0 0 0 0,0 0 0 0 0,0 0 0 0 0,-1-1 0 0 0,1 1-1 0 0,-1-1 1 0 0,1 0 0 0 0,-1 0 0 0 0,0-1 0 0 0,0 0 0 0 0,0 1 0 0 0,-1-1 0 0 0,0 0 0 0 0,1-1 0 0 0,-1 1 0 0 0,0 0-1 0 0,4-10 1 0 0,-6 8 5 0 0,0 0 0 0 0,0 0 0 0 0,0 0 0 0 0,-1 0 0 0 0,1 0 0 0 0,-1 0 0 0 0,-1 0 0 0 0,1 1-1 0 0,-1-1 1 0 0,0 0 0 0 0,-1 0 0 0 0,1 0 0 0 0,-1 1 0 0 0,0-1 0 0 0,-1 0 0 0 0,1 1 0 0 0,-1 0-1 0 0,-6-9 1 0 0,-2-2-16 0 0,0 0 0 0 0,-1 1 0 0 0,-1 0 0 0 0,-20-18 0 0 0,27 28 21 0 0,0 0 0 0 0,-1 1 0 0 0,1 0 1 0 0,-1 0-1 0 0,0 0 0 0 0,-14-4 0 0 0,19 7 4 0 0,-1 0 0 0 0,1 1 0 0 0,-1-1 0 0 0,1 1 0 0 0,-1-1 0 0 0,1 1 0 0 0,-1 0 0 0 0,1 0 0 0 0,-1 0 0 0 0,1 1 0 0 0,-4 0 0 0 0,5-1 0 0 0,0 1 0 0 0,-1-1-1 0 0,1 1 1 0 0,0 0 0 0 0,0-1 0 0 0,0 1 0 0 0,0 0-1 0 0,0 0 1 0 0,0 0 0 0 0,0 0 0 0 0,0 0 0 0 0,0 0-1 0 0,0 0 1 0 0,0 0 0 0 0,1 0 0 0 0,-1 0 0 0 0,0 0-1 0 0,1 0 1 0 0,-1 1 0 0 0,1-1 0 0 0,-1 0 0 0 0,1 2-1 0 0,-1 0-13 0 0,1-1-1 0 0,0 0 0 0 0,0 0 0 0 0,0 0 0 0 0,0 1 1 0 0,1-1-1 0 0,-1 0 0 0 0,1 0 0 0 0,-1 0 1 0 0,1 0-1 0 0,0 1 0 0 0,-1-1 0 0 0,1 0 0 0 0,0 0 1 0 0,1-1-1 0 0,-1 1 0 0 0,0 0 0 0 0,0 0 1 0 0,1 0-1 0 0,-1-1 0 0 0,1 1 0 0 0,1 1 0 0 0,2 1-185 0 0,1 1 1 0 0,-1-1-1 0 0,1 0 0 0 0,0 0 0 0 0,9 5 0 0 0,-7-7-94 0 0,0 1 0 0 0,1-1 0 0 0,-1 0 0 0 0,10 1 0 0 0,0-1-257 0 0,8 3-258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8.980"/>
    </inkml:context>
    <inkml:brush xml:id="br0">
      <inkml:brushProperty name="width" value="0.05" units="cm"/>
      <inkml:brushProperty name="height" value="0.05" units="cm"/>
      <inkml:brushProperty name="color" value="#E71224"/>
    </inkml:brush>
  </inkml:definitions>
  <inkml:trace contextRef="#ctx0" brushRef="#br0">215 125 8529 0 0,'13'-15'-261'0'0,"-10"13"288"0"0,-1 0 0 0 0,0 0-1 0 0,0 0 1 0 0,0-1 0 0 0,-1 1-1 0 0,1 0 1 0 0,-1-1 0 0 0,1 1-1 0 0,-1-1 1 0 0,0 1 0 0 0,1-1-1 0 0,-2 0 1 0 0,1 1 0 0 0,0-1-1 0 0,0 0 1 0 0,-1 0-1 0 0,1 0 1 0 0,-1-4 0 0 0,0 5 77 0 0,0-1 0 0 0,0 0 1 0 0,0 1-1 0 0,-1-1 0 0 0,1 0 1 0 0,-1 1-1 0 0,1-1 0 0 0,-1 1 0 0 0,0-1 1 0 0,0 1-1 0 0,0-1 0 0 0,0 1 1 0 0,-1 0-1 0 0,1-1 0 0 0,-1 1 0 0 0,1 0 1 0 0,-1 0-1 0 0,-2-2 0 0 0,2 2-42 0 0,0 1 0 0 0,0 0-1 0 0,0 0 1 0 0,0 0 0 0 0,1 1-1 0 0,-1-1 1 0 0,0 0 0 0 0,0 1-1 0 0,-1-1 1 0 0,1 1-1 0 0,0 0 1 0 0,0-1 0 0 0,0 1-1 0 0,0 0 1 0 0,0 0 0 0 0,0 1-1 0 0,0-1 1 0 0,0 0 0 0 0,0 1-1 0 0,0-1 1 0 0,0 1 0 0 0,0 0-1 0 0,-3 1 1 0 0,-8 4 53 0 0,1 0 0 0 0,0 1 0 0 0,1 0 0 0 0,-1 1 0 0 0,2 1 0 0 0,-1 0 0 0 0,1 0 0 0 0,0 1 0 0 0,1 0 0 0 0,-15 21 0 0 0,17-22-95 0 0,2 1-1 0 0,-1-1 1 0 0,1 1 0 0 0,1 0 0 0 0,-1 0 0 0 0,2 1 0 0 0,-1-1 0 0 0,2 1 0 0 0,-1-1 0 0 0,1 1 0 0 0,1 0 0 0 0,0 0 0 0 0,1 0 0 0 0,0 13 0 0 0,1-20-36 0 0,0 0 0 0 0,0 0 0 0 0,0 0 0 0 0,0 0 0 0 0,0 0 1 0 0,1-1-1 0 0,-1 1 0 0 0,1 0 0 0 0,0-1 0 0 0,0 1 0 0 0,1-1 0 0 0,-1 0 0 0 0,1 0 0 0 0,0 0 1 0 0,-1 0-1 0 0,1 0 0 0 0,1 0 0 0 0,-1-1 0 0 0,0 1 0 0 0,1-1 0 0 0,-1 0 0 0 0,1 0 0 0 0,-1 0 1 0 0,1-1-1 0 0,0 1 0 0 0,0-1 0 0 0,0 0 0 0 0,8 1 0 0 0,2 0-517 0 0,1 0 1 0 0,-1-1-1 0 0,1-1 0 0 0,0-1 1 0 0,-1 0-1 0 0,26-5 0 0 0,22-3-1666 0 0,-31 3 1053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9.438"/>
    </inkml:context>
    <inkml:brush xml:id="br0">
      <inkml:brushProperty name="width" value="0.05" units="cm"/>
      <inkml:brushProperty name="height" value="0.05" units="cm"/>
      <inkml:brushProperty name="color" value="#E71224"/>
    </inkml:brush>
  </inkml:definitions>
  <inkml:trace contextRef="#ctx0" brushRef="#br0">222 428 6597 0 0,'3'-1'92'0'0,"-1"-1"0"0"0,1 1 1 0 0,-1-1-1 0 0,0 0 1 0 0,1 1-1 0 0,-1-1 1 0 0,0 0-1 0 0,0 0 1 0 0,0 0-1 0 0,-1-1 0 0 0,3-2 1 0 0,-3 3-1 0 0,-1 0 0 0 0,0 1 0 0 0,0-1 0 0 0,0 0 1 0 0,0 1-1 0 0,0-1 0 0 0,0 0 0 0 0,-1 1 0 0 0,1-1 0 0 0,0 1 0 0 0,-1-1 1 0 0,1 0-1 0 0,-1 1 0 0 0,0-1 0 0 0,1 1 0 0 0,-1-1 0 0 0,0 1 0 0 0,0 0 0 0 0,0-1 1 0 0,0 1-1 0 0,-2-2 0 0 0,-4-7 248 0 0,-1 2 1 0 0,0-1-1 0 0,0 1 1 0 0,0 0-1 0 0,-1 1 0 0 0,-1-1 1 0 0,-18-9-1 0 0,26 15-309 0 0,-1 0 0 0 0,0 1 0 0 0,-1-1 0 0 0,1 1 0 0 0,0 0 0 0 0,0 0 0 0 0,0 0 0 0 0,-1 0-1 0 0,1 1 1 0 0,0-1 0 0 0,-1 1 0 0 0,1 0 0 0 0,-1 0 0 0 0,1 0 0 0 0,0 0 0 0 0,-1 1 0 0 0,1 0 0 0 0,0-1 0 0 0,-1 1-1 0 0,1 0 1 0 0,0 1 0 0 0,0-1 0 0 0,0 0 0 0 0,0 1 0 0 0,0 0 0 0 0,0 0 0 0 0,0 0 0 0 0,0 0 0 0 0,1 0-1 0 0,-1 0 1 0 0,-2 5 0 0 0,-2 0 1 0 0,1 1 0 0 0,1 1 0 0 0,-1-1 0 0 0,1 1 0 0 0,-7 18 0 0 0,10-21-34 0 0,0 0 1 0 0,0 0-1 0 0,1 0 0 0 0,0 0 1 0 0,0 0-1 0 0,0 0 0 0 0,1 0 1 0 0,0 1-1 0 0,0-1 1 0 0,1 0-1 0 0,1 7 0 0 0,-2-11-3 0 0,0 0 1 0 0,1-1-1 0 0,0 1 0 0 0,0 0 0 0 0,-1 0 0 0 0,1 0 0 0 0,0-1 0 0 0,0 1 0 0 0,0 0 1 0 0,1-1-1 0 0,-1 1 0 0 0,0-1 0 0 0,1 1 0 0 0,-1-1 0 0 0,1 0 0 0 0,-1 1 1 0 0,1-1-1 0 0,3 2 0 0 0,-2-2-35 0 0,1 1 0 0 0,0-1-1 0 0,0 0 1 0 0,-1 0 0 0 0,1 0 0 0 0,0-1 0 0 0,0 1 0 0 0,8-1 0 0 0,2-1-88 0 0,1-1 0 0 0,-1 0 0 0 0,0-1 0 0 0,14-4 0 0 0,-22 5 119 0 0,0 0 0 0 0,-1-1-1 0 0,1 1 1 0 0,-1-1-1 0 0,1 0 1 0 0,-1-1-1 0 0,0 1 1 0 0,6-7-1 0 0,-9 9 23 0 0,-1 0 1 0 0,1-1-1 0 0,-1 1 0 0 0,0-1 0 0 0,1 1 0 0 0,-1-1 1 0 0,0 0-1 0 0,0 1 0 0 0,0-1 0 0 0,0 0 0 0 0,0 0 1 0 0,-1 1-1 0 0,1-1 0 0 0,0 0 0 0 0,-1 0 0 0 0,0 0 1 0 0,1 0-1 0 0,-1 0 0 0 0,0 0 0 0 0,0 0 0 0 0,0 0 1 0 0,0 0-1 0 0,0 0 0 0 0,-1 0 0 0 0,1 0 0 0 0,-1 0 1 0 0,1 0-1 0 0,-1 0 0 0 0,-1-3 0 0 0,-2 58 431 0 0,4-49-440 0 0,0-1 0 0 0,0 1 0 0 0,0-1 0 0 0,0 1 0 0 0,1-1 0 0 0,0 1 1 0 0,0-1-1 0 0,0 1 0 0 0,0-1 0 0 0,0 0 0 0 0,1 1 0 0 0,-1-1 0 0 0,1 0 0 0 0,0 0 1 0 0,0 0-1 0 0,0 0 0 0 0,0-1 0 0 0,1 1 0 0 0,-1 0 0 0 0,1-1 0 0 0,-1 0 1 0 0,1 0-1 0 0,0 1 0 0 0,0-1 0 0 0,3 1 0 0 0,-2-1-43 0 0,0-1 0 0 0,0 0-1 0 0,0 0 1 0 0,0 0 0 0 0,0-1 0 0 0,0 0 0 0 0,0 1-1 0 0,0-1 1 0 0,0 0 0 0 0,0-1 0 0 0,0 1-1 0 0,0-1 1 0 0,0 0 0 0 0,0 0 0 0 0,0 0 0 0 0,0 0-1 0 0,-1-1 1 0 0,1 1 0 0 0,0-1 0 0 0,-1 0-1 0 0,6-4 1 0 0,6-6-146 0 0,0 0-1 0 0,-1-1 0 0 0,0 0 1 0 0,-1-1-1 0 0,-1-1 0 0 0,0 0 1 0 0,-1-1-1 0 0,-1 0 1 0 0,0 0-1 0 0,-1-1 0 0 0,7-19 1 0 0,-2 0 185 0 0,-2 0 0 0 0,-1-1 0 0 0,-2-1 1 0 0,6-57-1 0 0,-13 81 83 0 0,-1 0 1 0 0,-1 0-1 0 0,-1-15 1 0 0,1 29-79 0 0,0 0-1 0 0,0 0 1 0 0,0 0-1 0 0,0 0 1 0 0,0 0-1 0 0,1 0 1 0 0,-1-1-1 0 0,0 1 1 0 0,0 0-1 0 0,0 0 1 0 0,-1 0-1 0 0,1 0 1 0 0,0 0 0 0 0,0-1-1 0 0,0 1 1 0 0,0 0-1 0 0,0 0 1 0 0,0 0-1 0 0,0 0 1 0 0,0 0-1 0 0,0 0 1 0 0,0-1-1 0 0,0 1 1 0 0,0 0 0 0 0,0 0-1 0 0,0 0 1 0 0,0 0-1 0 0,-1 0 1 0 0,1 0-1 0 0,0 0 1 0 0,0 0-1 0 0,0-1 1 0 0,0 1-1 0 0,0 0 1 0 0,0 0 0 0 0,-1 0-1 0 0,1 0 1 0 0,0 0-1 0 0,0 0 1 0 0,0 0-1 0 0,0 0 1 0 0,0 0-1 0 0,0 0 1 0 0,-1 0-1 0 0,1 0 1 0 0,0 0-1 0 0,0 0 1 0 0,0 0 0 0 0,0 0-1 0 0,0 0 1 0 0,-1 0-1 0 0,1 0 1 0 0,0 0-1 0 0,0 0 1 0 0,0 0-1 0 0,0 0 1 0 0,0 1-1 0 0,0-1 1 0 0,-1 0 0 0 0,1 0-1 0 0,0 0 1 0 0,0 0-1 0 0,0 0 1 0 0,-10 13 139 0 0,-8 19-20 0 0,8-7-49 0 0,2-1 0 0 0,0 2 0 0 0,2-1 0 0 0,1 1-1 0 0,1 0 1 0 0,1 0 0 0 0,1 0 0 0 0,1 0 0 0 0,2 0 0 0 0,0 1 0 0 0,2-1 0 0 0,1 0 0 0 0,13 47 0 0 0,-10-53-234 0 0,19 37-1 0 0,-13-29-364 0 0,15 16-1029 0 0,-13-22 407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9.795"/>
    </inkml:context>
    <inkml:brush xml:id="br0">
      <inkml:brushProperty name="width" value="0.05" units="cm"/>
      <inkml:brushProperty name="height" value="0.05" units="cm"/>
      <inkml:brushProperty name="color" value="#E71224"/>
    </inkml:brush>
  </inkml:definitions>
  <inkml:trace contextRef="#ctx0" brushRef="#br0">33 139 7805 0 0,'-11'-18'85'0'0,"9"15"-5"0"0,1 1 1 0 0,-1-1-1 0 0,1 0 0 0 0,-1 1 1 0 0,0-1-1 0 0,0 1 0 0 0,0 0 1 0 0,-1 0-1 0 0,-1-2 0 0 0,35-6 240 0 0,116-6-1120 0 0,-79 10 346 0 0,68-14-1 0 0,-120 17 425 0 0,-13 3 69 0 0,0 0 1 0 0,0-1-1 0 0,0 1 1 0 0,0-1-1 0 0,0 1 0 0 0,0-1 1 0 0,0 0-1 0 0,-1 0 1 0 0,1-1-1 0 0,4-2 0 0 0,-7 3 51 0 0,0 0-1 0 0,0 0 0 0 0,0 0 0 0 0,0 0 0 0 0,0 0 0 0 0,0 0 1 0 0,0 0-1 0 0,-1 0 0 0 0,1 0 0 0 0,0 0 0 0 0,-1 0 0 0 0,1 1 1 0 0,-1-1-1 0 0,1 0 0 0 0,-1 0 0 0 0,1 0 0 0 0,-1 0 0 0 0,-1-1 1 0 0,-5-6 703 0 0,7 7-780 0 0,0 1 1 0 0,0 0-1 0 0,-1 0 1 0 0,1 0 0 0 0,0 0-1 0 0,0 0 1 0 0,0 0-1 0 0,0 0 1 0 0,0 0-1 0 0,0 0 1 0 0,0 0 0 0 0,0 0-1 0 0,0 0 1 0 0,0 0-1 0 0,0 0 1 0 0,0 0 0 0 0,0 0-1 0 0,0-1 1 0 0,-1 1-1 0 0,1 0 1 0 0,0 0 0 0 0,0 0-1 0 0,0 0 1 0 0,0 0-1 0 0,0 0 1 0 0,0 0 0 0 0,0 0-1 0 0,0 0 1 0 0,0 0-1 0 0,0 0 1 0 0,-1 0 0 0 0,1 0-1 0 0,0 0 1 0 0,0 1-1 0 0,0-1 1 0 0,0 0 0 0 0,0 0-1 0 0,0 0 1 0 0,0 0-1 0 0,0 0 1 0 0,0 0 0 0 0,0 0-1 0 0,0 0 1 0 0,-1 0-1 0 0,1 0 1 0 0,0 0 0 0 0,0 0-1 0 0,0 0 1 0 0,0 0-1 0 0,0 0 1 0 0,0 0-1 0 0,0 1 1 0 0,0-1 0 0 0,0 0-1 0 0,0 0 1 0 0,0 0-1 0 0,0 0 1 0 0,0 0 0 0 0,0 0-1 0 0,0 0 1 0 0,0 0-1 0 0,0 0 1 0 0,0 0 0 0 0,0 1-1 0 0,0-1 1 0 0,0 0-1 0 0,0 0 1 0 0,-1 15 18 0 0,-1 0-1 0 0,0 0 1 0 0,-8 26 0 0 0,-2 8-2 0 0,4-8-21 0 0,3-13-159 0 0,0 1 1 0 0,-1 40-1 0 0,5-51-272 0 0,1-14 145 0 0,-1-1-1 0 0,1 1 1 0 0,0 0 0 0 0,1 0 0 0 0,-1 0 0 0 0,0-1-1 0 0,3 8 1 0 0,-2-8-504 0 0,5 0-145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44.261"/>
    </inkml:context>
    <inkml:brush xml:id="br0">
      <inkml:brushProperty name="width" value="0.05" units="cm"/>
      <inkml:brushProperty name="height" value="0.05" units="cm"/>
      <inkml:brushProperty name="color" value="#FFC114"/>
    </inkml:brush>
  </inkml:definitions>
  <inkml:trace contextRef="#ctx0" brushRef="#br0">21 8 24575,'-2'0'0,"-5"0"0,-1 3 0,4 1 0,6-1 0,5 1 0,5-5 0,3-2 0,5 0 0,2 0 0,3 1 0,0 0 0,2 2 0,-1-1 0,2-2 0,-5-1-8191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0.150"/>
    </inkml:context>
    <inkml:brush xml:id="br0">
      <inkml:brushProperty name="width" value="0.05" units="cm"/>
      <inkml:brushProperty name="height" value="0.05" units="cm"/>
      <inkml:brushProperty name="color" value="#E71224"/>
    </inkml:brush>
  </inkml:definitions>
  <inkml:trace contextRef="#ctx0" brushRef="#br0">79 14 7485 0 0,'-4'-6'-168'0'0,"-1"-1"196"0"0,-3 7-168 0 0,1 5-12 0 0,-3 0 168 0 0,1 4-256 0 0,-3 1 40 0 0,-1 0 32 0 0,2 5-348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0.630"/>
    </inkml:context>
    <inkml:brush xml:id="br0">
      <inkml:brushProperty name="width" value="0.05" units="cm"/>
      <inkml:brushProperty name="height" value="0.05" units="cm"/>
      <inkml:brushProperty name="color" value="#E71224"/>
    </inkml:brush>
  </inkml:definitions>
  <inkml:trace contextRef="#ctx0" brushRef="#br0">85 56 9029 0 0,'0'-1'25'0'0,"0"1"0"0"0,0 0 0 0 0,0-1 0 0 0,0 1 0 0 0,0 0 0 0 0,-1 0 0 0 0,1-1 0 0 0,0 1 0 0 0,0 0 0 0 0,0 0 0 0 0,0-1 0 0 0,-1 1 0 0 0,1 0 0 0 0,0 0 0 0 0,0 0 1 0 0,-1-1-1 0 0,1 1 0 0 0,0 0 0 0 0,0 0 0 0 0,-1 0 0 0 0,1 0 0 0 0,0 0 0 0 0,0-1 0 0 0,-1 1 0 0 0,1 0 0 0 0,0 0 0 0 0,-1 0 0 0 0,1 0 0 0 0,0 0 0 0 0,0 0 0 0 0,-1 0 0 0 0,1 0 0 0 0,0 0 0 0 0,-1 0 0 0 0,1 0 0 0 0,0 0 0 0 0,0 0 0 0 0,-1 0 0 0 0,1 1 1 0 0,0-1-1 0 0,-1 0 0 0 0,1 0 0 0 0,0 0 0 0 0,0 0 0 0 0,-1 0 0 0 0,1 1 0 0 0,0-1 0 0 0,0 0 0 0 0,-1 0 0 0 0,1 0 0 0 0,0 1 0 0 0,0-1 0 0 0,-1 1 0 0 0,-5 20 1912 0 0,3-8-2052 0 0,-21 56 654 0 0,16-47-504 0 0,0 2 0 0 0,1-1 0 0 0,1 1 1 0 0,-3 32-1 0 0,8-52-36 0 0,1-1 1 0 0,0 1-1 0 0,1 0 1 0 0,-1 0-1 0 0,0 0 1 0 0,1-1-1 0 0,0 1 1 0 0,0 0-1 0 0,0-1 1 0 0,1 1-1 0 0,-1 0 1 0 0,3 4-1 0 0,-3-6-7 0 0,0-1 0 0 0,0 0 0 0 0,1 0 0 0 0,-1 1 0 0 0,0-1 0 0 0,0 0 0 0 0,1 0 0 0 0,-1 0 0 0 0,0 0 0 0 0,1 0 0 0 0,-1 0 0 0 0,1-1 0 0 0,-1 1 0 0 0,1 0 0 0 0,0-1 0 0 0,-1 1 0 0 0,1-1-1 0 0,0 0 1 0 0,-1 1 0 0 0,1-1 0 0 0,0 0 0 0 0,-1 0 0 0 0,1 0 0 0 0,0 0 0 0 0,-1 0 0 0 0,1-1 0 0 0,0 1 0 0 0,-1 0 0 0 0,3-2 0 0 0,9-2-103 0 0,0-1 0 0 0,0-1 0 0 0,-1 0 0 0 0,0-1 0 0 0,-1 0 0 0 0,1 0 0 0 0,-1-2 0 0 0,-1 1 0 0 0,1-1 0 0 0,-1-1 0 0 0,-1 0 0 0 0,0 0 0 0 0,-1-1 0 0 0,1 0 0 0 0,-2-1 0 0 0,0 1 0 0 0,0-1 0 0 0,8-24 0 0 0,-13 27 119 0 0,0 0-1 0 0,0 0 1 0 0,-1 0-1 0 0,0-1 1 0 0,-1 1 0 0 0,0 0-1 0 0,0 0 1 0 0,-1 0-1 0 0,-1 0 1 0 0,1 0 0 0 0,-1 0-1 0 0,-5-13 1 0 0,6 19 23 0 0,0 0 0 0 0,-1 0-1 0 0,1 0 1 0 0,0 1 0 0 0,-1-1 0 0 0,0 0 0 0 0,0 1-1 0 0,0-1 1 0 0,0 1 0 0 0,0-1 0 0 0,0 1 0 0 0,-1 0-1 0 0,1 0 1 0 0,-1 0 0 0 0,0 0 0 0 0,1 1 0 0 0,-1-1-1 0 0,0 1 1 0 0,0-1 0 0 0,0 1 0 0 0,0 0 0 0 0,0 0-1 0 0,0 0 1 0 0,0 1 0 0 0,-1-1 0 0 0,1 1 0 0 0,0 0-1 0 0,0 0 1 0 0,0 0 0 0 0,-1 0 0 0 0,1 0-1 0 0,0 1 1 0 0,0-1 0 0 0,0 1 0 0 0,0 0 0 0 0,0 0-1 0 0,0 0 1 0 0,-3 2 0 0 0,4-3-8 0 0,0 1 0 0 0,0 0 0 0 0,0-1 0 0 0,0 1 0 0 0,1 0 0 0 0,-1 0 0 0 0,0 0 0 0 0,1 0 0 0 0,-1 0 0 0 0,1 1 0 0 0,-1-1 0 0 0,1 0 0 0 0,-1 1 0 0 0,1-1 0 0 0,0 1 0 0 0,0-1 0 0 0,0 1 0 0 0,0 0 0 0 0,0 0-1 0 0,0-1 1 0 0,0 1 0 0 0,1 0 0 0 0,-1 0 0 0 0,0 0 0 0 0,1 0 0 0 0,0 0 0 0 0,-1 0 0 0 0,1 0 0 0 0,0 0 0 0 0,0-1 0 0 0,0 1 0 0 0,0 0 0 0 0,1 0 0 0 0,-1 0 0 0 0,0 0 0 0 0,2 4 0 0 0,0-2 4 0 0,-1 0 1 0 0,1 0-1 0 0,1 0 1 0 0,-1 0-1 0 0,0 0 0 0 0,1 0 1 0 0,0 0-1 0 0,0-1 1 0 0,0 1-1 0 0,0-1 0 0 0,1 0 1 0 0,-1 0-1 0 0,1 0 0 0 0,7 4 1 0 0,-4-3-7 0 0,0-1 1 0 0,1 0-1 0 0,-1 0 0 0 0,1-1 1 0 0,0 0-1 0 0,-1 0 0 0 0,1 0 0 0 0,0-1 1 0 0,0-1-1 0 0,14 1 0 0 0,-18-2-12 0 0,0 1-1 0 0,1-1 0 0 0,-1 0 0 0 0,0 0 0 0 0,1 0 0 0 0,-1-1 0 0 0,0 1 1 0 0,0-1-1 0 0,0 0 0 0 0,0 0 0 0 0,-1-1 0 0 0,1 1 0 0 0,0-1 0 0 0,-1 0 0 0 0,0 1 1 0 0,0-2-1 0 0,0 1 0 0 0,0 0 0 0 0,0-1 0 0 0,3-5 0 0 0,18-19 52 0 0,-24 53 2 0 0,-6 65 126 0 0,34-109-36 0 0,6-2-145 0 0,-2-2 0 0 0,0-1 0 0 0,-2-1 0 0 0,30-33 0 0 0,-43 44-22 0 0,-11 15 6 0 0,-4 11 4 0 0,6 145 586 0 0,3-105-377 0 0,-4-24-807 0 0,-6-5-1120 0 0,2-13 370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1.158"/>
    </inkml:context>
    <inkml:brush xml:id="br0">
      <inkml:brushProperty name="width" value="0.05" units="cm"/>
      <inkml:brushProperty name="height" value="0.05" units="cm"/>
      <inkml:brushProperty name="color" value="#E71224"/>
    </inkml:brush>
  </inkml:definitions>
  <inkml:trace contextRef="#ctx0" brushRef="#br0">202 155 12497 0 0,'-2'-4'10'0'0,"1"2"55"0"0,1 0-1 0 0,-1 0 0 0 0,-1 0 1 0 0,1-1-1 0 0,0 1 0 0 0,0 1 1 0 0,-1-1-1 0 0,1 0 0 0 0,-1 0 1 0 0,1 0-1 0 0,-1 1 1 0 0,0-1-1 0 0,0 1 0 0 0,0-1 1 0 0,0 1-1 0 0,-2-1 0 0 0,1 3 18 0 0,0 0 0 0 0,1 1 0 0 0,-1-1-1 0 0,1 1 1 0 0,-1 0 0 0 0,1 0 0 0 0,-1 0-1 0 0,1 0 1 0 0,0 0 0 0 0,0 0 0 0 0,0 1-1 0 0,1-1 1 0 0,-3 4 0 0 0,-7 14-82 0 0,2-1 1 0 0,0 2-1 0 0,1-1 0 0 0,-8 33 1 0 0,-16 41 36 0 0,21-69-12 0 0,3-5-18 0 0,-15 27-1 0 0,14-26-23 0 0,9-20 16 0 0,-1 0-1 0 0,1 0 1 0 0,0-1 0 0 0,0 1-1 0 0,-1 0 1 0 0,1 0-1 0 0,0 0 1 0 0,0-1-1 0 0,0 1 1 0 0,0 0 0 0 0,0 0-1 0 0,0 0 1 0 0,0-1-1 0 0,0 1 1 0 0,0 0-1 0 0,1 0 1 0 0,-1 0 0 0 0,0-1-1 0 0,1 1 1 0 0,-1 0-1 0 0,0 0 1 0 0,1-1-1 0 0,0 2 1 0 0,0-3-27 0 0,0-1-1 0 0,1 1 1 0 0,-1 0-1 0 0,0-1 1 0 0,0 1 0 0 0,0-1-1 0 0,0 1 1 0 0,0-1-1 0 0,2-3 1 0 0,3-7-84 0 0,2 0 0 0 0,-1 1 0 0 0,17-18 1 0 0,8-13 44 0 0,3-12 38 0 0,35-78-1 0 0,-55 103 9 0 0,30-46-1 0 0,-37 64 13 0 0,0 1 0 0 0,1 0 0 0 0,0 0 0 0 0,0 0 0 0 0,1 1 0 0 0,21-15 0 0 0,-29 23 6 0 0,0 0 1 0 0,0-1-1 0 0,0 1 0 0 0,0 0 0 0 0,0 0 0 0 0,0 0 0 0 0,1 0 0 0 0,-1 1 0 0 0,0-1 1 0 0,0 0-1 0 0,1 1 0 0 0,-1 0 0 0 0,0-1 0 0 0,1 1 0 0 0,-1 0 0 0 0,1 0 0 0 0,-1 1 1 0 0,0-1-1 0 0,1 0 0 0 0,3 2 0 0 0,-4-1 1 0 0,0 0 0 0 0,0 1 1 0 0,0-1-1 0 0,0 1 0 0 0,0 0 0 0 0,0 0 0 0 0,0 0 1 0 0,0 0-1 0 0,-1 0 0 0 0,1 0 0 0 0,-1 0 0 0 0,1 0 1 0 0,-1 0-1 0 0,0 1 0 0 0,2 3 0 0 0,1 7 9 0 0,-1-1 1 0 0,0 1-1 0 0,-1 0 0 0 0,0 0 0 0 0,-1 0 0 0 0,0 14 1 0 0,-3 13 53 0 0,-7 40 0 0 0,4-40-425 0 0,0 40 0 0 0,4-75-177 0 0,1 0 1 0 0,0-1 0 0 0,-1 1 0 0 0,0 0-1 0 0,0-1 1 0 0,0 1 0 0 0,-3 5 0 0 0,0-5-618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1.671"/>
    </inkml:context>
    <inkml:brush xml:id="br0">
      <inkml:brushProperty name="width" value="0.05" units="cm"/>
      <inkml:brushProperty name="height" value="0.05" units="cm"/>
      <inkml:brushProperty name="color" value="#E71224"/>
    </inkml:brush>
  </inkml:definitions>
  <inkml:trace contextRef="#ctx0" brushRef="#br0">28 282 8961 0 0,'-2'-3'-10'0'0,"-1"0"0"0"0,0 1 1 0 0,1-1-1 0 0,0 0 0 0 0,-1 0 0 0 0,1-1 1 0 0,0 1-1 0 0,1 0 0 0 0,-3-7 0 0 0,1 7 66 0 0,3 0 127 0 0,9 0-81 0 0,6 1-219 0 0,0 0 1 0 0,0 2-1 0 0,22 0 1 0 0,-19 1-213 0 0,31-3 0 0 0,-17-3 90 0 0,0-1 0 0 0,0-2 0 0 0,-1-1 0 0 0,-1-2-1 0 0,55-26 1 0 0,-58 28 243 0 0,-23 9 110 0 0,0-1-1 0 0,-1 0 1 0 0,1 0-1 0 0,-1 0 1 0 0,1-1-1 0 0,-1 1 1 0 0,7-4-1 0 0,-9 2 36 0 0,0 1 0 0 0,-1-1 0 0 0,1 1-1 0 0,-1-1 1 0 0,1 1 0 0 0,-1-1 0 0 0,0 1 0 0 0,0-1-1 0 0,0 1 1 0 0,0-1 0 0 0,0 1 0 0 0,-1-1 0 0 0,0-4-1 0 0,-1-8 407 0 0,3 2-129 0 0,1-3 577 0 0,0 17-690 0 0,3 10-315 0 0,-3-1 13 0 0,0 0 0 0 0,0 0 0 0 0,-1 0 0 0 0,-1 1 0 0 0,0-1 0 0 0,-1 12 0 0 0,0 6 23 0 0,-1-1 26 0 0,-1 0-1 0 0,-1 0 1 0 0,-9 31-1 0 0,7-31-38 0 0,1-1 0 0 0,0 1 0 0 0,0 32 0 0 0,7-102-14 0 0,12-75-1 0 0,-8 88-10 0 0,0 1 0 0 0,2 0 0 0 0,1 0 0 0 0,15-31 0 0 0,-20 52 0 0 0,0 0 0 0 0,1 0 0 0 0,0 1 0 0 0,0-1 0 0 0,1 1 0 0 0,0 1-1 0 0,0-1 1 0 0,1 1 0 0 0,-1 0 0 0 0,1 1 0 0 0,1-1 0 0 0,-1 1 0 0 0,9-4 0 0 0,-9 6 1 0 0,-1 0 0 0 0,1 1 0 0 0,0 0 0 0 0,1 0 0 0 0,-1 0 1 0 0,0 1-1 0 0,0 0 0 0 0,1 1 0 0 0,-1-1 0 0 0,0 2 0 0 0,1-1 0 0 0,-1 1 1 0 0,0 0-1 0 0,0 0 0 0 0,1 1 0 0 0,9 3 0 0 0,-14-4 9 0 0,1 1-1 0 0,0 0 1 0 0,-1 0-1 0 0,1 0 1 0 0,-1 0 0 0 0,0 0-1 0 0,0 1 1 0 0,0-1-1 0 0,0 1 1 0 0,0 0-1 0 0,0 0 1 0 0,-1 0 0 0 0,1 0-1 0 0,-1 0 1 0 0,0 1-1 0 0,0-1 1 0 0,0 1-1 0 0,-1-1 1 0 0,1 1-1 0 0,-1 0 1 0 0,0-1 0 0 0,0 1-1 0 0,0 0 1 0 0,0 0-1 0 0,-1 0 1 0 0,0 0-1 0 0,1 0 1 0 0,-2 0 0 0 0,1 0-1 0 0,0 0 1 0 0,-1 0-1 0 0,1 0 1 0 0,-1-1-1 0 0,0 1 1 0 0,-1 0 0 0 0,-1 4-1 0 0,-3 1-27 0 0,0 0 0 0 0,0-1 1 0 0,-1 0-1 0 0,0 0 0 0 0,-1 0 0 0 0,0-1 0 0 0,0 0 0 0 0,0-1 0 0 0,-1 0 0 0 0,0 0 0 0 0,0-1 1 0 0,0 0-1 0 0,-1-1 0 0 0,0 1 0 0 0,-20 4 0 0 0,6 1-524 0 0,20-8 237 0 0,0 0 0 0 0,0 0 0 0 0,-1 0 1 0 0,1-1-1 0 0,0 0 0 0 0,-1 0 1 0 0,-8 1-1 0 0,4-2-949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2.056"/>
    </inkml:context>
    <inkml:brush xml:id="br0">
      <inkml:brushProperty name="width" value="0.05" units="cm"/>
      <inkml:brushProperty name="height" value="0.05" units="cm"/>
      <inkml:brushProperty name="color" value="#E71224"/>
    </inkml:brush>
  </inkml:definitions>
  <inkml:trace contextRef="#ctx0" brushRef="#br0">7 1 9165 0 0,'0'0'128'0'0,"0"8"152"0"0,6 0 144 0 0,-6 5 128 0 0,2 10 60 0 0,-2-5 104 0 0,0 5 104 0 0,0 4 80 0 0,0 1-104 0 0,0-1-140 0 0,2 2-152 0 0,-2-3-116 0 0,0 1-60 0 0,0 3-115 0 0,0-2-257 0 0,0-5-373 0 0,-4 10-451 0 0,-9 1-516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3.106"/>
    </inkml:context>
    <inkml:brush xml:id="br0">
      <inkml:brushProperty name="width" value="0.05" units="cm"/>
      <inkml:brushProperty name="height" value="0.05" units="cm"/>
      <inkml:brushProperty name="color" value="#E71224"/>
    </inkml:brush>
  </inkml:definitions>
  <inkml:trace contextRef="#ctx0" brushRef="#br0">48 89 7805 0 0,'-3'-2'14'0'0,"-1"0"0"0"0,0 0 1 0 0,1 0-1 0 0,-1 0 0 0 0,1-1 1 0 0,0 0-1 0 0,0 1 0 0 0,0-1 1 0 0,0 0-1 0 0,0-1 0 0 0,1 1 1 0 0,-4-6-1 0 0,5 7 42 0 0,1 1-1 0 0,-1 0 1 0 0,1-1-1 0 0,0 1 1 0 0,-1 0 0 0 0,1-1-1 0 0,0 1 1 0 0,0-1-1 0 0,0 1 1 0 0,0-1 0 0 0,0 1-1 0 0,0 0 1 0 0,0-1-1 0 0,1 1 1 0 0,-1-1 0 0 0,0 1-1 0 0,1 0 1 0 0,-1-1-1 0 0,1 1 1 0 0,-1 0-1 0 0,1 0 1 0 0,0-1 0 0 0,0 1-1 0 0,0 0 1 0 0,-1 0-1 0 0,1 0 1 0 0,0 0 0 0 0,0 0-1 0 0,0 0 1 0 0,1 0-1 0 0,-1 0 1 0 0,0 0 0 0 0,0 1-1 0 0,0-1 1 0 0,1 0-1 0 0,-1 1 1 0 0,2-1 0 0 0,-2 0-32 0 0,-1 1 0 0 0,1 0 0 0 0,-1-1 0 0 0,1 1 0 0 0,-1 0 0 0 0,1-1 0 0 0,0 1 0 0 0,-1 0 0 0 0,1 0 0 0 0,-1 0 0 0 0,1 0 0 0 0,-1-1 0 0 0,1 1 0 0 0,0 0 1 0 0,-1 0-1 0 0,1 0 0 0 0,-1 0 0 0 0,1 0 0 0 0,-1 1 0 0 0,1-1 0 0 0,0 0 0 0 0,-1 0 0 0 0,1 0 0 0 0,-1 0 0 0 0,1 1 0 0 0,-1-1 0 0 0,1 0 0 0 0,0 1 0 0 0,9 18 122 0 0,-8-13-159 0 0,10 34 24 0 0,-2 1 1 0 0,-1 0-1 0 0,-3 0 1 0 0,3 62 0 0 0,-8-90-191 0 0,-1 0 1 0 0,0 0-1 0 0,0 0 1 0 0,-1 0-1 0 0,-1 0 1 0 0,0 0-1 0 0,-1-1 1 0 0,0 1-1 0 0,-1-1 1 0 0,-8 19-1 0 0,11-29 67 0 0,0 1 1 0 0,0 0-1 0 0,1-1 0 0 0,-1 1 1 0 0,1 0-1 0 0,-1 0 0 0 0,1 3 1 0 0,0 5-385 0 0,-3 8-386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3.457"/>
    </inkml:context>
    <inkml:brush xml:id="br0">
      <inkml:brushProperty name="width" value="0.05" units="cm"/>
      <inkml:brushProperty name="height" value="0.05" units="cm"/>
      <inkml:brushProperty name="color" value="#E71224"/>
    </inkml:brush>
  </inkml:definitions>
  <inkml:trace contextRef="#ctx0" brushRef="#br0">116 321 6501 0 0,'-23'-31'34'0'0,"8"12"71"0"0,1 0 0 0 0,-17-34-1 0 0,25 43-43 0 0,1 0 0 0 0,1-1 0 0 0,0 0 0 0 0,0 0 0 0 0,1 0 0 0 0,1 0 0 0 0,-2-15 0 0 0,3 22-48 0 0,1 1 0 0 0,0 0 0 0 0,1 0 0 0 0,-1-1 0 0 0,1 1 1 0 0,-1 0-1 0 0,1 0 0 0 0,0-1 0 0 0,0 1 0 0 0,0 0 1 0 0,1 0-1 0 0,-1 0 0 0 0,1 0 0 0 0,0 1 0 0 0,0-1 1 0 0,0 0-1 0 0,0 1 0 0 0,0-1 0 0 0,0 1 0 0 0,1 0 0 0 0,-1 0 1 0 0,1 0-1 0 0,-1 0 0 0 0,1 0 0 0 0,0 0 0 0 0,0 1 1 0 0,0-1-1 0 0,0 1 0 0 0,0 0 0 0 0,4-1 0 0 0,9-3 55 0 0,0 1 0 0 0,1 1-1 0 0,-1 0 1 0 0,1 1-1 0 0,0 1 1 0 0,0 1 0 0 0,23 2-1 0 0,-12 1 58 0 0,0 1 1 0 0,0 2-1 0 0,43 14 0 0 0,-41-10-2 0 0,0 2 0 0 0,28 16-1 0 0,-46-22-59 0 0,-1 1-1 0 0,0 0 0 0 0,-1 1 0 0 0,0 0 1 0 0,0 1-1 0 0,-1 0 0 0 0,17 20 1 0 0,-23-24-44 0 0,0-1 0 0 0,0 1 0 0 0,-1 0 0 0 0,0 0 0 0 0,1 0 0 0 0,-1 0 1 0 0,-1 0-1 0 0,1 0 0 0 0,-1 1 0 0 0,0-1 0 0 0,0 0 0 0 0,-1 1 0 0 0,1-1 1 0 0,-1 1-1 0 0,-1-1 0 0 0,1 1 0 0 0,-1-1 0 0 0,0 0 0 0 0,0 1 1 0 0,-3 9-1 0 0,0-5-10 0 0,0-1 0 0 0,-1 0 0 0 0,0-1 0 0 0,0 1 1 0 0,-1-1-1 0 0,0 0 0 0 0,0 0 0 0 0,-1-1 1 0 0,0 0-1 0 0,-11 10 0 0 0,-13 5-164 0 0,-1 0 0 0 0,-39 19 0 0 0,-16 10-1450 0 0,68-38 899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4.231"/>
    </inkml:context>
    <inkml:brush xml:id="br0">
      <inkml:brushProperty name="width" value="0.05" units="cm"/>
      <inkml:brushProperty name="height" value="0.05" units="cm"/>
      <inkml:brushProperty name="color" value="#E71224"/>
    </inkml:brush>
  </inkml:definitions>
  <inkml:trace contextRef="#ctx0" brushRef="#br0">289 199 5789 0 0,'-2'-3'37'0'0,"0"-1"-1"0"0,0 1 1 0 0,0-1 0 0 0,1 0 0 0 0,0 0 0 0 0,-1-4 0 0 0,-8-18 286 0 0,1 2-46 0 0,8 19-227 0 0,-1 1 0 0 0,0-1 0 0 0,0 1-1 0 0,0-1 1 0 0,-5-6 0 0 0,0 1 33 0 0,-1 0 0 0 0,0 1 1 0 0,0 0-1 0 0,-1 0 0 0 0,0 1 0 0 0,-12-9 1 0 0,18 16-63 0 0,1-1 0 0 0,-1 1 1 0 0,1-1-1 0 0,-1 1 1 0 0,1 0-1 0 0,-1 0 1 0 0,0 0-1 0 0,0 1 1 0 0,1-1-1 0 0,-1 1 0 0 0,0-1 1 0 0,0 1-1 0 0,0 0 1 0 0,0 0-1 0 0,1 0 1 0 0,-1 0-1 0 0,0 1 0 0 0,0-1 1 0 0,0 1-1 0 0,1 0 1 0 0,-1-1-1 0 0,0 1 1 0 0,1 1-1 0 0,-1-1 1 0 0,0 0-1 0 0,1 1 0 0 0,0-1 1 0 0,-1 1-1 0 0,1 0 1 0 0,0-1-1 0 0,0 1 1 0 0,-3 4-1 0 0,-4 4 75 0 0,0 0 0 0 0,1 1 1 0 0,0 0-1 0 0,1 0 0 0 0,0 1 0 0 0,1 0 0 0 0,-8 22 1 0 0,11-25-87 0 0,0 0 0 0 0,0 0 1 0 0,2 0-1 0 0,-1 0 1 0 0,1 0-1 0 0,0 1 1 0 0,1-1-1 0 0,0 0 1 0 0,0 0-1 0 0,1 1 1 0 0,0-1-1 0 0,3 11 1 0 0,-3-17-10 0 0,0 0 0 0 0,0 0 0 0 0,1 0 0 0 0,-1 0 0 0 0,1 0 0 0 0,-1-1 0 0 0,1 1 1 0 0,0-1-1 0 0,0 1 0 0 0,0-1 0 0 0,0 0 0 0 0,0 0 0 0 0,0 0 0 0 0,1 0 0 0 0,-1 0 1 0 0,6 3-1 0 0,-4-3 1 0 0,1-1 0 0 0,-1 1 0 0 0,1-1 0 0 0,-1 1 0 0 0,1-1 0 0 0,0-1 0 0 0,-1 1 0 0 0,1-1 0 0 0,0 0 0 0 0,5 0 0 0 0,1-1-19 0 0,1-1 0 0 0,-1 0 0 0 0,0-1 1 0 0,0 0-1 0 0,0 0 0 0 0,0-1 0 0 0,0-1 0 0 0,11-6 0 0 0,-14 6-9 0 0,0-1 0 0 0,0 1 0 0 0,0-2 0 0 0,-1 1 0 0 0,0-1-1 0 0,0 0 1 0 0,-1 0 0 0 0,0-1 0 0 0,-1 1 0 0 0,1-1 0 0 0,4-11-1 0 0,-7 14 24 0 0,-1 0-1 0 0,0-1 0 0 0,0 1 0 0 0,0-1 1 0 0,-1 1-1 0 0,0-1 0 0 0,0 1 0 0 0,0-1 1 0 0,-1 0-1 0 0,0 0 0 0 0,0 1 0 0 0,0-1 1 0 0,-1 0-1 0 0,1 0 0 0 0,-2 1 0 0 0,1-1 1 0 0,0 1-1 0 0,-1-1 0 0 0,0 1 1 0 0,-4-7-1 0 0,6 12 3 0 0,0-1 1 0 0,0 1-1 0 0,-1-1 1 0 0,1 1-1 0 0,0-1 1 0 0,0 1-1 0 0,-1-1 1 0 0,1 1-1 0 0,-1-1 1 0 0,1 1-1 0 0,0-1 1 0 0,-1 1 0 0 0,1-1-1 0 0,-1 1 1 0 0,1 0-1 0 0,-1-1 1 0 0,0 1-1 0 0,1 0 1 0 0,-1 0-1 0 0,1-1 1 0 0,-1 1-1 0 0,1 0 1 0 0,-1 0-1 0 0,0 0 1 0 0,1 0-1 0 0,-1 0 1 0 0,1-1-1 0 0,-1 1 1 0 0,0 0-1 0 0,1 1 1 0 0,-1-1-1 0 0,0 0 1 0 0,-1 1 1 0 0,1-1-1 0 0,-1 1 1 0 0,0 0 0 0 0,1 0 0 0 0,-1 0-1 0 0,1 0 1 0 0,0 0 0 0 0,-1 1 0 0 0,1-1-1 0 0,0 0 1 0 0,-2 2 0 0 0,-2 4 13 0 0,0 0 0 0 0,1 1 1 0 0,0-1-1 0 0,-4 8 0 0 0,7-11 0 0 0,-1 0-1 0 0,1 0 0 0 0,0 0 1 0 0,0 0-1 0 0,0 0 0 0 0,0 0 1 0 0,1 1-1 0 0,-1-1 0 0 0,1 0 1 0 0,1 0-1 0 0,-1 0 0 0 0,0 0 1 0 0,1 1-1 0 0,0-1 0 0 0,0 0 1 0 0,0 0-1 0 0,0 0 0 0 0,1 0 1 0 0,-1-1-1 0 0,1 1 0 0 0,0 0 1 0 0,4 4-1 0 0,-3-4-8 0 0,0-1 0 0 0,1 0 0 0 0,-1 1 0 0 0,1-1 0 0 0,0 0 0 0 0,0-1 0 0 0,0 1 0 0 0,0-1 0 0 0,1 1 0 0 0,-1-1 0 0 0,1-1 0 0 0,-1 1 0 0 0,1-1 0 0 0,0 1 0 0 0,-1-1 0 0 0,1-1 0 0 0,0 1 0 0 0,0-1 0 0 0,6 0 0 0 0,2 0-4 0 0,0-1 0 0 0,0-1 0 0 0,0 0 0 0 0,0-1 0 0 0,0 0 0 0 0,-1-1-1 0 0,23-10 1 0 0,-29 11 0 0 0,-1 0 0 0 0,0 0-1 0 0,0 0 1 0 0,-1 0 0 0 0,1-1-1 0 0,0 0 1 0 0,-1 0 0 0 0,7-9-1 0 0,-9 10-1 0 0,0 0 0 0 0,0 0 0 0 0,-1 0-1 0 0,1 0 1 0 0,-1 0 0 0 0,0 0 0 0 0,0-1-1 0 0,0 1 1 0 0,0 0 0 0 0,0-1 0 0 0,-1 1-1 0 0,0-1 1 0 0,0 1 0 0 0,0-1 0 0 0,0 1-1 0 0,-1-5 1 0 0,0 2-4 0 0,0 1-1 0 0,-1-1 1 0 0,0 1-1 0 0,0-1 1 0 0,-1 1 0 0 0,1 0-1 0 0,-6-8 1 0 0,7 11 5 0 0,0 0 0 0 0,-1 0 0 0 0,1 1 0 0 0,0-1 0 0 0,-1 0 0 0 0,1 1 1 0 0,-1-1-1 0 0,0 1 0 0 0,1-1 0 0 0,-1 1 0 0 0,0 0 0 0 0,0 0 0 0 0,0 0 0 0 0,0 0 0 0 0,0 0 1 0 0,0 0-1 0 0,0 0 0 0 0,0 1 0 0 0,-1-1 0 0 0,1 1 0 0 0,0-1 0 0 0,-3 1 0 0 0,3 1 2 0 0,0-1-1 0 0,0 1 1 0 0,0 0 0 0 0,0 0-1 0 0,0 0 1 0 0,0 1-1 0 0,0-1 1 0 0,0 0-1 0 0,1 1 1 0 0,-1-1-1 0 0,0 1 1 0 0,1 0-1 0 0,-1-1 1 0 0,1 1-1 0 0,0 0 1 0 0,0 0-1 0 0,-1 0 1 0 0,1 0-1 0 0,0 0 1 0 0,1 0-1 0 0,-1 0 1 0 0,-1 3-1 0 0,1-1 8 0 0,-1 0-1 0 0,1 0 1 0 0,0 1 0 0 0,0-1-1 0 0,1 0 1 0 0,-1 1-1 0 0,1-1 1 0 0,0 1 0 0 0,0-1-1 0 0,1 7 1 0 0,0-9-1 0 0,0 0-1 0 0,0 0 1 0 0,0 0 0 0 0,0 0 0 0 0,1-1-1 0 0,-1 1 1 0 0,1 0 0 0 0,-1-1 0 0 0,1 1 0 0 0,-1-1-1 0 0,1 0 1 0 0,0 1 0 0 0,0-1 0 0 0,0 0-1 0 0,0 0 1 0 0,0 0 0 0 0,0 0 0 0 0,0-1-1 0 0,0 1 1 0 0,0 0 0 0 0,0-1 0 0 0,0 1-1 0 0,1-1 1 0 0,-1 0 0 0 0,0 0 0 0 0,4 0 0 0 0,5 0 13 0 0,1 0 0 0 0,-1-1 0 0 0,20-4 1 0 0,-25 4-20 0 0,0 0 1 0 0,0-1-1 0 0,-1 0 1 0 0,1 0 0 0 0,-1 0-1 0 0,0-1 1 0 0,1 0 0 0 0,-1 0-1 0 0,-1 0 1 0 0,7-5 0 0 0,-9 6-5 0 0,0 0 0 0 0,-1 1 0 0 0,1-1 0 0 0,-1 0 0 0 0,0 0 1 0 0,1 0-1 0 0,-1 0 0 0 0,0 0 0 0 0,0 0 0 0 0,0-1 0 0 0,-1 1 1 0 0,1 0-1 0 0,0 0 0 0 0,-1-1 0 0 0,0 1 0 0 0,1 0 0 0 0,-1-1 1 0 0,0 1-1 0 0,0-1 0 0 0,0 1 0 0 0,-1 0 0 0 0,1-1 1 0 0,0 1-1 0 0,-1 0 0 0 0,0-1 0 0 0,1 1 0 0 0,-1 0 0 0 0,-1-2 1 0 0,0-1 2 0 0,0 0 1 0 0,-1 0-1 0 0,1 1 1 0 0,-1-1-1 0 0,0 1 1 0 0,0 0-1 0 0,0 0 1 0 0,-5-4 0 0 0,7 9 51 0 0,0 0 1 0 0,1 1-1 0 0,-1-1 1 0 0,1 0-1 0 0,-1 1 1 0 0,1-1-1 0 0,-1 1 1 0 0,1-1-1 0 0,0 1 1 0 0,0-1-1 0 0,0 3 1 0 0,1 29 236 0 0,2 0 1 0 0,2 0 0 0 0,1 0 0 0 0,1 0 0 0 0,2-1 0 0 0,1 0 0 0 0,17 35-1 0 0,-19-47-251 0 0,-1-6-9 0 0,-1 0-1 0 0,-1 1 0 0 0,0 0 1 0 0,-1 0-1 0 0,0 0 1 0 0,-2 0-1 0 0,1 1 0 0 0,-1 17 1 0 0,-2-31-17 0 0,0 1 1 0 0,-1-1-1 0 0,1 0 0 0 0,-1 1 1 0 0,1-1-1 0 0,-1 0 1 0 0,0 1-1 0 0,0-1 0 0 0,0 0 1 0 0,0 0-1 0 0,0 0 1 0 0,0 0-1 0 0,-1 0 0 0 0,1 0 1 0 0,-1 0-1 0 0,1 0 1 0 0,-1-1-1 0 0,-3 4 0 0 0,2-3 1 0 0,-1 0 0 0 0,1 0-1 0 0,-1 0 1 0 0,0-1 0 0 0,0 1-1 0 0,1-1 1 0 0,-1 0 0 0 0,0 0-1 0 0,0-1 1 0 0,-5 2 0 0 0,-2-2-12 0 0,0 0-1 0 0,0 0 1 0 0,1-1 0 0 0,-1 0 0 0 0,0-1 0 0 0,1-1 0 0 0,-16-4 0 0 0,16 3-97 0 0,1-1 0 0 0,-1 0-1 0 0,1-1 1 0 0,0 0 0 0 0,0 0 0 0 0,0-1 0 0 0,1 0 0 0 0,0 0-1 0 0,0-1 1 0 0,1 0 0 0 0,0 0 0 0 0,-11-19 0 0 0,14 20-144 0 0,0 0 0 0 0,0 0 1 0 0,0-1-1 0 0,1 1 0 0 0,0-1 0 0 0,1 0 1 0 0,0 0-1 0 0,0 0 0 0 0,1 0 1 0 0,0 0-1 0 0,0-1 0 0 0,1 1 1 0 0,0 0-1 0 0,0 0 0 0 0,1-1 0 0 0,0 1 1 0 0,3-11-1 0 0,4-4-750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5.458"/>
    </inkml:context>
    <inkml:brush xml:id="br0">
      <inkml:brushProperty name="width" value="0.05" units="cm"/>
      <inkml:brushProperty name="height" value="0.05" units="cm"/>
      <inkml:brushProperty name="color" value="#E71224"/>
    </inkml:brush>
  </inkml:definitions>
  <inkml:trace contextRef="#ctx0" brushRef="#br0">22 412 6657 0 0,'-2'-2'203'0'0,"0"-1"0"0"0,0 1 0 0 0,0-1 0 0 0,0 0 0 0 0,0 0-1 0 0,1 0 1 0 0,-1 0 0 0 0,1 0 0 0 0,0 0 0 0 0,0 0 0 0 0,0 0 0 0 0,0 0 0 0 0,1-1 0 0 0,-1 1 0 0 0,1 0 0 0 0,0 0 0 0 0,0-5 0 0 0,1 10-181 0 0,0 1-1 0 0,0-1 1 0 0,0 0-1 0 0,0 1 1 0 0,0-1-1 0 0,1 0 1 0 0,-1 0 0 0 0,3 2-1 0 0,4 10 36 0 0,-1-1-17 0 0,-2 1 0 0 0,0 0 0 0 0,0 0 0 0 0,4 24 0 0 0,-8-32-37 0 0,-1 1 0 0 0,1 0 0 0 0,-1-1 0 0 0,0 1-1 0 0,0 0 1 0 0,-1 0 0 0 0,0-1 0 0 0,0 1 0 0 0,-1-1 0 0 0,0 1 0 0 0,0-1 0 0 0,-5 11 0 0 0,7-17-1 0 0,0 0 1 0 0,0 0-1 0 0,0 0 0 0 0,0 0 1 0 0,0 0-1 0 0,0 0 0 0 0,0 0 0 0 0,0 0 1 0 0,0 0-1 0 0,0 0 0 0 0,-1 0 1 0 0,1 0-1 0 0,0 0 0 0 0,0 0 1 0 0,0 0-1 0 0,0 0 0 0 0,0 0 1 0 0,0 0-1 0 0,0 0 0 0 0,0 0 0 0 0,0 0 1 0 0,0 0-1 0 0,0 0 0 0 0,0 0 1 0 0,0 0-1 0 0,0 0 0 0 0,0 0 1 0 0,0 0-1 0 0,3-12 10 0 0,6-14-36 0 0,11-11 24 0 0,1 2 0 0 0,2 0 0 0 0,2 2-1 0 0,46-50 1 0 0,-71 82-2 0 0,0 1 1 0 0,1 0-1 0 0,-1-1 0 0 0,0 1 1 0 0,0 0-1 0 0,1-1 0 0 0,-1 1 1 0 0,0 0-1 0 0,1-1 0 0 0,-1 1 0 0 0,1 0 1 0 0,-1 0-1 0 0,0-1 0 0 0,1 1 1 0 0,-1 0-1 0 0,0 0 0 0 0,1 0 1 0 0,-1-1-1 0 0,1 1 0 0 0,-1 0 1 0 0,1 0-1 0 0,-1 0 0 0 0,1 0 1 0 0,-1 0-1 0 0,0 0 0 0 0,1 0 1 0 0,-1 0-1 0 0,1 0 0 0 0,0 0 1 0 0,0 13-18 0 0,-12 25 35 0 0,9-35-10 0 0,-5 18 5 0 0,0 0 0 0 0,1 1 1 0 0,2-1-1 0 0,0 1 0 0 0,-1 26 1 0 0,5-48-12 0 0,0 0 1 0 0,0 0 0 0 0,0 0 0 0 0,0 0-1 0 0,0 0 1 0 0,0 0 0 0 0,0 0 0 0 0,0 0-1 0 0,0 0 1 0 0,0 0 0 0 0,0 1 0 0 0,0-1-1 0 0,0 0 1 0 0,0 0 0 0 0,0 0 0 0 0,0 0-1 0 0,0 0 1 0 0,0 0 0 0 0,0 0 0 0 0,0 0-1 0 0,0 0 1 0 0,0 0 0 0 0,0 0 0 0 0,0 0-1 0 0,0 0 1 0 0,0 0 0 0 0,1 1 0 0 0,-1-1-1 0 0,0 0 1 0 0,0 0 0 0 0,0 0 0 0 0,0 0-1 0 0,0 0 1 0 0,0 0 0 0 0,0 0 0 0 0,0 0-1 0 0,0 0 1 0 0,0 0 0 0 0,0 0 0 0 0,0 0-1 0 0,1 0 1 0 0,-1 0 0 0 0,0 0 0 0 0,0 0-1 0 0,0 0 1 0 0,0 0 0 0 0,0 0 0 0 0,0 0-1 0 0,0 0 1 0 0,0 0 0 0 0,0 0 0 0 0,0 0-1 0 0,0 0 1 0 0,0 0 0 0 0,1 0 0 0 0,-1-1-1 0 0,0 1 1 0 0,0 0 0 0 0,0 0 0 0 0,0 0-1 0 0,8-6 15 0 0,14-19-31 0 0,-6 8 12 0 0,6-7-5 0 0,-12 12 14 0 0,1 0 1 0 0,19-15-1 0 0,-28 25-6 0 0,1 0 0 0 0,0 0 0 0 0,1 0 0 0 0,-1 0-1 0 0,0 0 1 0 0,0 1 0 0 0,1 0 0 0 0,-1-1 0 0 0,1 1-1 0 0,-1 0 1 0 0,1 1 0 0 0,-1-1 0 0 0,1 1 0 0 0,0-1 0 0 0,7 1-1 0 0,-9 1 3 0 0,0 0-1 0 0,0-1 0 0 0,1 1 1 0 0,-1 0-1 0 0,0 0 0 0 0,0 0 0 0 0,0 1 1 0 0,0-1-1 0 0,-1 0 0 0 0,1 1 1 0 0,0-1-1 0 0,0 1 0 0 0,-1 0 1 0 0,1-1-1 0 0,-1 1 0 0 0,0 0 0 0 0,1 0 1 0 0,-1 0-1 0 0,0 0 0 0 0,0 0 1 0 0,0 0-1 0 0,0 0 0 0 0,0 5 1 0 0,3 4 8 0 0,-1 1 0 0 0,-1 0 1 0 0,2 13-1 0 0,-4-21-6 0 0,14 100 66 0 0,-14-103-69 0 0,0 0 1 0 0,1 0-1 0 0,-1 1 0 0 0,0-1 1 0 0,1 0-1 0 0,-1 0 0 0 0,1 0 1 0 0,-1 0-1 0 0,1 0 1 0 0,-1 0-1 0 0,1 0 0 0 0,0 0 1 0 0,-1 0-1 0 0,1 0 0 0 0,0-1 1 0 0,0 1-1 0 0,0 0 0 0 0,-1 0 1 0 0,1-1-1 0 0,0 1 0 0 0,0 0 1 0 0,0-1-1 0 0,0 1 0 0 0,0-1 1 0 0,1 1-1 0 0,0-1 1 0 0,1 1-3 0 0,0-1 1 0 0,-1 0 0 0 0,1 0 0 0 0,-1 0 0 0 0,1-1 0 0 0,-1 1 0 0 0,1-1-1 0 0,0 1 1 0 0,-1-1 0 0 0,0 0 0 0 0,4-2 0 0 0,4-2-3 0 0,0 0 1 0 0,0-1 0 0 0,-1 0-1 0 0,13-11 1 0 0,-16 11 0 0 0,0 0 0 0 0,-1 0 0 0 0,1 0 0 0 0,-1-1 1 0 0,0 1-1 0 0,-1-1 0 0 0,0 0 0 0 0,0-1 1 0 0,0 1-1 0 0,-1-1 0 0 0,0 0 0 0 0,-1 0 0 0 0,0 0 1 0 0,0 0-1 0 0,0 0 0 0 0,-1 0 0 0 0,0-1 0 0 0,-1 1 1 0 0,0 0-1 0 0,0 0 0 0 0,-1-1 0 0 0,0 1 0 0 0,0 0 1 0 0,-1 0-1 0 0,-4-11 0 0 0,6 17 3 0 0,-1 0 0 0 0,0 0 1 0 0,1 0-1 0 0,-1 0 0 0 0,0 0 0 0 0,0 0 1 0 0,-1 0-1 0 0,1 0 0 0 0,0 1 0 0 0,-1-1 1 0 0,1 0-1 0 0,-1 1 0 0 0,1-1 0 0 0,-1 1 1 0 0,0-1-1 0 0,0 1 0 0 0,1 0 0 0 0,-3-1 1 0 0,2 1-1 0 0,0 1-1 0 0,0-1 1 0 0,0 1 0 0 0,0 0 0 0 0,0 0 0 0 0,0 0 0 0 0,0 0 0 0 0,0 0 0 0 0,0 0 0 0 0,0 0 0 0 0,1 1-1 0 0,-1-1 1 0 0,0 0 0 0 0,0 1 0 0 0,0 0 0 0 0,-2 1 0 0 0,-3 2 1 0 0,0 0-1 0 0,1 0 1 0 0,0 1-1 0 0,0 0 1 0 0,0 0-1 0 0,1 0 1 0 0,0 1-1 0 0,0-1 1 0 0,-5 8-1 0 0,7-8 5 0 0,0-1 1 0 0,0 1-1 0 0,1 0 1 0 0,-1 1-1 0 0,1-1 1 0 0,0 0-1 0 0,0 1 0 0 0,1-1 1 0 0,0 1-1 0 0,0-1 1 0 0,0 1-1 0 0,1 0 0 0 0,-1-1 1 0 0,1 1-1 0 0,1 0 1 0 0,-1-1-1 0 0,1 1 1 0 0,0 0-1 0 0,2 5 0 0 0,-2-6 0 0 0,1-1 0 0 0,0 0 0 0 0,0 0 0 0 0,0 0 0 0 0,1 0 0 0 0,-1-1 0 0 0,1 1 0 0 0,0-1 0 0 0,0 0 0 0 0,0 1 0 0 0,0-1-1 0 0,1 0 1 0 0,-1-1 0 0 0,1 1 0 0 0,0-1 0 0 0,0 1 0 0 0,0-1 0 0 0,0 0 0 0 0,0-1 0 0 0,0 1 0 0 0,0-1 0 0 0,1 0 0 0 0,-1 0-1 0 0,9 1 1 0 0,-2-1-169 0 0,1 0 0 0 0,0-1 0 0 0,0 0-1 0 0,-1-1 1 0 0,1 0 0 0 0,0-1 0 0 0,-1 0 0 0 0,1-1-1 0 0,-1-1 1 0 0,0 1 0 0 0,0-2 0 0 0,0 1-1 0 0,-1-2 1 0 0,1 1 0 0 0,-1-1 0 0 0,0-1 0 0 0,-1 0-1 0 0,10-9 1 0 0,-16 12 166 0 0,1 0 0 0 0,-1-1 0 0 0,-1 1 0 0 0,1-1-1 0 0,0 1 1 0 0,-1-1 0 0 0,0 0 0 0 0,0 0 0 0 0,-1 0 0 0 0,1 0 0 0 0,-1-1 0 0 0,0 1 0 0 0,-1 0-1 0 0,1-1 1 0 0,-1 1 0 0 0,0 0 0 0 0,-1-6 0 0 0,0-6 237 0 0,-2-1-1 0 0,0 1 1 0 0,-10-31-1 0 0,21 156 1348 0 0,5 16-1066 0 0,-13-121-518 0 0,1-1 0 0 0,-1 1-1 0 0,1 0 1 0 0,-1 0 0 0 0,1 0-1 0 0,0-1 1 0 0,0 1 0 0 0,0-1-1 0 0,1 1 1 0 0,-1 0 0 0 0,1-1-1 0 0,-1 0 1 0 0,1 1 0 0 0,0-1-1 0 0,0 0 1 0 0,0 0 0 0 0,0 0-1 0 0,0 0 1 0 0,0-1 0 0 0,1 1-1 0 0,-1 0 1 0 0,0-1 0 0 0,1 0-1 0 0,0 1 1 0 0,-1-1 0 0 0,6 1-1 0 0,-2-1-12 0 0,0 0 0 0 0,0 0 0 0 0,0-1 0 0 0,0 0 0 0 0,0 0 0 0 0,0-1 0 0 0,0 1 1 0 0,0-1-1 0 0,0-1 0 0 0,0 1 0 0 0,10-5 0 0 0,-5 2-88 0 0,0-1 1 0 0,0 0-1 0 0,-1-1 1 0 0,0 0-1 0 0,13-11 1 0 0,-27 20-73 0 0,-27 22 79 0 0,64-60 209 0 0,-15 16-113 0 0,25-33-1 0 0,-28 31 2 0 0,-1-1-1 0 0,-1 0 1 0 0,-1-1 0 0 0,0-1 0 0 0,-2 0 0 0 0,-1 0 0 0 0,6-28 0 0 0,-11 32 17 0 0,-1-1-1 0 0,0 1 1 0 0,-1-40-1 0 0,-2 52 16 0 0,-1 0 0 0 0,0 0-1 0 0,0 0 1 0 0,0 0-1 0 0,-1 1 1 0 0,0-1 0 0 0,-1 0-1 0 0,1 1 1 0 0,-2 0 0 0 0,1-1-1 0 0,-1 1 1 0 0,0 0 0 0 0,-6-7-1 0 0,8 12-11 0 0,1 0 1 0 0,-1 1-1 0 0,0-1 0 0 0,0 1 0 0 0,0-1 0 0 0,0 1 0 0 0,0 0 0 0 0,0 0 0 0 0,0 0 0 0 0,-3-1 0 0 0,-7-3 475 0 0,-1 45-421 0 0,-42 128-18 0 0,51-154-52 0 0,0 0 1 0 0,-2 21-1 0 0,9-4 9 0 0,0-12-9 0 0,4 33-255 0 0,2-1-1 0 0,3 0 1 0 0,2-1-1 0 0,33 82 1 0 0,-20-83-1361 0 0,-16-28 608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5.816"/>
    </inkml:context>
    <inkml:brush xml:id="br0">
      <inkml:brushProperty name="width" value="0.05" units="cm"/>
      <inkml:brushProperty name="height" value="0.05" units="cm"/>
      <inkml:brushProperty name="color" value="#E71224"/>
    </inkml:brush>
  </inkml:definitions>
  <inkml:trace contextRef="#ctx0" brushRef="#br0">1 163 8793 0 0,'0'0'-168'0'0,"11"-78"-344"0"0,164-7-524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44.493"/>
    </inkml:context>
    <inkml:brush xml:id="br0">
      <inkml:brushProperty name="width" value="0.05" units="cm"/>
      <inkml:brushProperty name="height" value="0.05" units="cm"/>
      <inkml:brushProperty name="color" value="#FFC114"/>
    </inkml:brush>
  </inkml:definitions>
  <inkml:trace contextRef="#ctx0" brushRef="#br0">17 60 24575,'2'-3'0,"0"0"0,0 0 0,0 0 0,-1-1 0,1 1 0,-1 0 0,0-1 0,0 0 0,0 1 0,-1-1 0,1 1 0,-1-7 0,1 0 0,-2 38 0,1 36 0,-1 40 0,-18 5 197,9-56-1759,7-37-5264</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6.157"/>
    </inkml:context>
    <inkml:brush xml:id="br0">
      <inkml:brushProperty name="width" value="0.05" units="cm"/>
      <inkml:brushProperty name="height" value="0.05" units="cm"/>
      <inkml:brushProperty name="color" value="#E71224"/>
    </inkml:brush>
  </inkml:definitions>
  <inkml:trace contextRef="#ctx0" brushRef="#br0">102 164 7777 0 0,'3'-1'33'0'0,"1"0"1"0"0,-1-1-1 0 0,0 0 1 0 0,0 1-1 0 0,0-1 1 0 0,0-1-1 0 0,0 1 0 0 0,0 0 1 0 0,0-1-1 0 0,-1 1 1 0 0,1-1-1 0 0,-1 0 1 0 0,0 1-1 0 0,0-1 1 0 0,0-1-1 0 0,0 1 1 0 0,0 0-1 0 0,-1 0 1 0 0,1-1-1 0 0,-1 1 1 0 0,1-5-1 0 0,-1 4 69 0 0,0 0 0 0 0,0-1 1 0 0,-1 1-1 0 0,1 0 0 0 0,-1-1 0 0 0,0 1 1 0 0,0-1-1 0 0,-1 1 0 0 0,1 0 0 0 0,-1-1 0 0 0,0 1 1 0 0,0 0-1 0 0,-1-1 0 0 0,1 1 0 0 0,-1 0 1 0 0,0 0-1 0 0,-4-5 0 0 0,5 7-53 0 0,0 0-1 0 0,0 1 1 0 0,0-1-1 0 0,0 1 1 0 0,-1 0 0 0 0,1-1-1 0 0,-1 1 1 0 0,1 0 0 0 0,-1 0-1 0 0,1 0 1 0 0,-1 0-1 0 0,0 0 1 0 0,0 0 0 0 0,1 0-1 0 0,-1 0 1 0 0,0 1 0 0 0,0-1-1 0 0,0 1 1 0 0,0 0-1 0 0,-3-1 1 0 0,2 1 8 0 0,0 0 0 0 0,0 1 0 0 0,0-1 0 0 0,0 1 0 0 0,-1 0-1 0 0,1 0 1 0 0,0 0 0 0 0,0 0 0 0 0,0 0 0 0 0,1 1 0 0 0,-5 2 0 0 0,1 0-8 0 0,1 0 0 0 0,-1 0 0 0 0,1 1 0 0 0,1-1 0 0 0,-1 1 0 0 0,0 0 0 0 0,1 1 0 0 0,0-1 1 0 0,1 1-1 0 0,-1-1 0 0 0,-3 9 0 0 0,5-7-37 0 0,0 0 0 0 0,1 0 0 0 0,0 0-1 0 0,0 0 1 0 0,0 0 0 0 0,1 0 0 0 0,0 0 0 0 0,0 0 0 0 0,1 1 0 0 0,0-1 0 0 0,0 0 0 0 0,1 0 0 0 0,0 0-1 0 0,0-1 1 0 0,0 1 0 0 0,1 0 0 0 0,0-1 0 0 0,1 0 0 0 0,-1 1 0 0 0,1-1 0 0 0,0-1 0 0 0,1 1 0 0 0,-1-1-1 0 0,1 1 1 0 0,0-1 0 0 0,0-1 0 0 0,1 1 0 0 0,0-1 0 0 0,-1 0 0 0 0,2 0 0 0 0,-1 0 0 0 0,0-1 0 0 0,1 0-1 0 0,-1 0 1 0 0,1-1 0 0 0,0 0 0 0 0,0 0 0 0 0,0-1 0 0 0,8 2 0 0 0,-8-3-59 0 0,0 0 1 0 0,0 0 0 0 0,0 0-1 0 0,0-1 1 0 0,0 0 0 0 0,0-1-1 0 0,-1 1 1 0 0,1-1-1 0 0,0-1 1 0 0,-1 1 0 0 0,1-1-1 0 0,-1 0 1 0 0,0 0 0 0 0,0-1-1 0 0,0 0 1 0 0,-1 0-1 0 0,1 0 1 0 0,-1-1 0 0 0,0 0-1 0 0,0 0 1 0 0,-1 0 0 0 0,1-1-1 0 0,-1 1 1 0 0,0-1-1 0 0,-1 0 1 0 0,1 0 0 0 0,-1 0-1 0 0,0-1 1 0 0,-1 1-1 0 0,0-1 1 0 0,0 0 0 0 0,0 1-1 0 0,-1-1 1 0 0,0 0 0 0 0,0 0-1 0 0,-1 0 1 0 0,1 0-1 0 0,-2-8 1 0 0,-9-83 59 0 0,18 139 350 0 0,1-3-92 0 0,13 225-763 0 0,-22-261 388 0 0,0 0 0 0 0,0 0 1 0 0,1 0-1 0 0,-1 0 0 0 0,0 0 0 0 0,1 0 0 0 0,-1 0 0 0 0,1 0 0 0 0,0-1 0 0 0,0 1 0 0 0,-1 0 0 0 0,1 0 0 0 0,0-1 0 0 0,1 1 0 0 0,-1 0 0 0 0,0-1 0 0 0,0 1 0 0 0,1-1 0 0 0,-1 1 0 0 0,1-1 0 0 0,1 2 1 0 0,10 4-986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6.497"/>
    </inkml:context>
    <inkml:brush xml:id="br0">
      <inkml:brushProperty name="width" value="0.05" units="cm"/>
      <inkml:brushProperty name="height" value="0.05" units="cm"/>
      <inkml:brushProperty name="color" value="#E71224"/>
    </inkml:brush>
  </inkml:definitions>
  <inkml:trace contextRef="#ctx0" brushRef="#br0">180 40 7517 0 0,'-1'-2'48'0'0,"1"0"0"0"0,0 0 0 0 0,-1 0 1 0 0,1 0-1 0 0,-1 1 0 0 0,0-1 0 0 0,0 0 1 0 0,1 0-1 0 0,-1 1 0 0 0,0-1 0 0 0,0 1 0 0 0,-1-1 1 0 0,1 1-1 0 0,0-1 0 0 0,0 1 0 0 0,-1 0 1 0 0,1-1-1 0 0,-1 1 0 0 0,1 0 0 0 0,-1 0 1 0 0,1 0-1 0 0,-4-1 0 0 0,3 1 62 0 0,-1 0 1 0 0,0 1-1 0 0,1-1 1 0 0,-1 1-1 0 0,0 0 0 0 0,0 0 1 0 0,1 0-1 0 0,-1 0 1 0 0,0 0-1 0 0,1 0 0 0 0,-1 1 1 0 0,0-1-1 0 0,1 1 1 0 0,-1 0-1 0 0,-4 2 0 0 0,3-2-49 0 0,1 2 0 0 0,0-1 0 0 0,-1 0 0 0 0,1 1 0 0 0,0-1 0 0 0,0 1 0 0 0,0 0 0 0 0,1 0 0 0 0,-1 0 0 0 0,1 0 0 0 0,-1 1-1 0 0,1-1 1 0 0,-2 6 0 0 0,-4 7 175 0 0,-10 30-1 0 0,11-26-79 0 0,0-1-37 0 0,1 0-1 0 0,1 0 0 0 0,1 0 0 0 0,1 1 0 0 0,-2 19 0 0 0,5-29-203 0 0,0 0 0 0 0,0 0 0 0 0,1 0 0 0 0,0 0 0 0 0,0 0 0 0 0,1 0 0 0 0,1-1 1 0 0,-1 1-1 0 0,2-1 0 0 0,-1 1 0 0 0,11 16 0 0 0,-12-23-73 0 0,0 0 0 0 0,0-1 1 0 0,0 1-1 0 0,1 0 0 0 0,-1-1 1 0 0,1 0-1 0 0,0 0 1 0 0,0 0-1 0 0,0 0 0 0 0,4 2 1 0 0,11 7-1006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6.823"/>
    </inkml:context>
    <inkml:brush xml:id="br0">
      <inkml:brushProperty name="width" value="0.05" units="cm"/>
      <inkml:brushProperty name="height" value="0.05" units="cm"/>
      <inkml:brushProperty name="color" value="#E71224"/>
    </inkml:brush>
  </inkml:definitions>
  <inkml:trace contextRef="#ctx0" brushRef="#br0">115 67 7741 0 0,'-2'-3'101'0'0,"0"0"1"0"0,0 0 0 0 0,0 0 0 0 0,-1 0-1 0 0,1 1 1 0 0,-1-1 0 0 0,0 1-1 0 0,1 0 1 0 0,-1-1 0 0 0,0 1 0 0 0,-1 0-1 0 0,-3-1 1 0 0,6 2-27 0 0,-1 0 0 0 0,1 1 1 0 0,0-1-1 0 0,-1 1 0 0 0,1 0 1 0 0,0-1-1 0 0,-1 1 0 0 0,1 0 0 0 0,0 0 1 0 0,-1 0-1 0 0,1 0 0 0 0,0 0 0 0 0,-1 0 1 0 0,1 0-1 0 0,0 1 0 0 0,-1-1 0 0 0,1 0 1 0 0,0 1-1 0 0,-1-1 0 0 0,1 1 1 0 0,0-1-1 0 0,0 1 0 0 0,0 0 0 0 0,-1-1 1 0 0,1 1-1 0 0,0 0 0 0 0,0 0 0 0 0,0 0 1 0 0,0 0-1 0 0,0 0 0 0 0,1 0 1 0 0,-1 0-1 0 0,0 0 0 0 0,0 0 0 0 0,1 0 1 0 0,-1 1-1 0 0,0 1 0 0 0,-5 9 46 0 0,1 1 0 0 0,0 1 0 0 0,1-1 0 0 0,0 1 0 0 0,1 0 0 0 0,1 0 0 0 0,-1 25 0 0 0,3-28-111 0 0,0 0-1 0 0,1 0 1 0 0,0-1 0 0 0,1 1-1 0 0,0 0 1 0 0,1-1-1 0 0,0 0 1 0 0,1 1-1 0 0,0-1 1 0 0,11 18 0 0 0,-13-24-45 0 0,0 0 0 0 0,1 0 1 0 0,0 0-1 0 0,0 0 0 0 0,0-1 1 0 0,0 1-1 0 0,1-1 1 0 0,-1 0-1 0 0,1 0 0 0 0,0 0 1 0 0,0-1-1 0 0,0 1 1 0 0,0-1-1 0 0,0 0 0 0 0,1 0 1 0 0,-1 0-1 0 0,0-1 1 0 0,1 1-1 0 0,0-1 0 0 0,-1 0 1 0 0,1-1-1 0 0,0 1 0 0 0,-1-1 1 0 0,1 0-1 0 0,0 0 1 0 0,0 0-1 0 0,-1-1 0 0 0,1 1 1 0 0,0-1-1 0 0,-1-1 1 0 0,1 1-1 0 0,-1 0 0 0 0,1-1 1 0 0,-1 0-1 0 0,0 0 0 0 0,1 0 1 0 0,-1-1-1 0 0,0 0 1 0 0,-1 1-1 0 0,1-1 0 0 0,0-1 1 0 0,-1 1-1 0 0,0 0 1 0 0,0-1-1 0 0,5-7 0 0 0,3-3 1 0 0,0 0-1 0 0,-2-1 1 0 0,0 0 0 0 0,0-1-1 0 0,-2 0 1 0 0,0 0-1 0 0,-1-1 1 0 0,0 0-1 0 0,-2 0 1 0 0,0 0-1 0 0,0 0 1 0 0,1-32-1 0 0,-9 57 18 0 0,1-2 16 0 0,-1 1 0 0 0,1 1 0 0 0,1-1 0 0 0,-1 0-1 0 0,-2 16 1 0 0,5-18 15 0 0,0 0-1 0 0,1 1 0 0 0,-1-1 1 0 0,1 0-1 0 0,0 0 0 0 0,1 1 1 0 0,-1-1-1 0 0,1 0 0 0 0,0 0 1 0 0,0-1-1 0 0,1 1 0 0 0,-1 0 1 0 0,1-1-1 0 0,3 5 0 0 0,-3-5-8 0 0,0-1 0 0 0,1 0 0 0 0,-1-1 0 0 0,0 1 0 0 0,1 0 0 0 0,0-1 0 0 0,-1 0 0 0 0,1 0 0 0 0,0 0 0 0 0,0 0 0 0 0,0-1 0 0 0,1 1 0 0 0,-1-1 0 0 0,0 0 0 0 0,0-1 0 0 0,1 1 0 0 0,6 0 0 0 0,18-2-8 0 0,30-3 1 0 0,-39 1 54 0 0,0 2-1 0 0,0 0 1 0 0,0 1-1 0 0,28 4 1 0 0,-47-4-19 0 0,0 0-1 0 0,-1 0 1 0 0,1 1 0 0 0,-1-1-1 0 0,1 0 1 0 0,0 0 0 0 0,-1 0 0 0 0,1 0-1 0 0,0 0 1 0 0,-1 0 0 0 0,1 0-1 0 0,-1 0 1 0 0,1-1 0 0 0,0 1-1 0 0,-1 0 1 0 0,1 0 0 0 0,-1 0-1 0 0,1-1 1 0 0,0 1 0 0 0,-1 0 0 0 0,1 0-1 0 0,-1-1 1 0 0,1 1 0 0 0,-1-1-1 0 0,1 1 1 0 0,-1 0 0 0 0,0-1-1 0 0,2 0 1 0 0,-2 0 3 0 0,0-1-1 0 0,1 1 1 0 0,-1 0-1 0 0,0 0 1 0 0,0 0-1 0 0,0 0 1 0 0,0-1 0 0 0,0 1-1 0 0,0 0 1 0 0,0 0-1 0 0,0 0 1 0 0,-1 0-1 0 0,1-1 1 0 0,-1 0-1 0 0,0-3 31 0 0,-1 1 0 0 0,0-1 0 0 0,0 1 0 0 0,-1 0 0 0 0,1 0 0 0 0,-1-1-1 0 0,-4-3 1 0 0,-18-15 302 0 0,-39-27 0 0 0,-7-6-423 0 0,59 46-262 0 0,1 1 1 0 0,-1 1-1 0 0,-15-9 0 0 0,-9-5-987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56.241"/>
    </inkml:context>
    <inkml:brush xml:id="br0">
      <inkml:brushProperty name="width" value="0.05" units="cm"/>
      <inkml:brushProperty name="height" value="0.05" units="cm"/>
      <inkml:brushProperty name="color" value="#E71224"/>
    </inkml:brush>
  </inkml:definitions>
  <inkml:trace contextRef="#ctx0" brushRef="#br0">278 134 4076 0 0,'0'0'1433'0'0,"8"-3"-1146"0"0,26-8-83 0 0,-25 9 914 0 0,-4-3-980 0 0,18-16 70 0 0,-17 16 723 0 0,-5 1-805 0 0,1-1-91 0 0,3-13 115 0 0,-14 16-85 0 0,-29-1-60 0 0,-40 2 0 0 0,70 2 7 0 0,1 0 1 0 0,-1 0-1 0 0,1 1 1 0 0,-1 0 0 0 0,1 0-1 0 0,0 1 1 0 0,0 0-1 0 0,0 0 1 0 0,-9 6-1 0 0,0 2 45 0 0,1 0 0 0 0,-16 15-1 0 0,25-20-39 0 0,-5 3 3 0 0,2 1-1 0 0,-1 1 0 0 0,1-1 0 0 0,1 1 1 0 0,0 1-1 0 0,1-1 0 0 0,-11 24 0 0 0,15-30-3 0 0,1 0-1 0 0,0 0 1 0 0,0 1-1 0 0,0-1 1 0 0,1 0-1 0 0,0 1 1 0 0,0 0 0 0 0,0-1-1 0 0,1 1 1 0 0,0 0-1 0 0,0-1 1 0 0,0 1-1 0 0,1 0 1 0 0,0-1-1 0 0,0 1 1 0 0,0-1-1 0 0,1 1 1 0 0,0-1-1 0 0,0 1 1 0 0,0-1-1 0 0,5 7 1 0 0,-4-8 4 0 0,0 0 1 0 0,1 0-1 0 0,0-1 1 0 0,0 0-1 0 0,0 0 1 0 0,0 0 0 0 0,0 0-1 0 0,0-1 1 0 0,1 1-1 0 0,-1-1 1 0 0,1 0-1 0 0,0-1 1 0 0,0 1-1 0 0,0-1 1 0 0,9 2-1 0 0,2-1 15 0 0,-1-1 0 0 0,1 0 1 0 0,29-3-1 0 0,-6-2-28 0 0,0-1 0 0 0,0-3 0 0 0,0-1 1 0 0,-1-2-1 0 0,0-2 0 0 0,-1-1 1 0 0,-1-1-1 0 0,0-3 0 0 0,-1-1 0 0 0,-1-1 1 0 0,32-26-1 0 0,-54 36-27 0 0,-1 0 1 0 0,0-1 0 0 0,0 0-1 0 0,-2 0 1 0 0,1-1-1 0 0,10-19 1 0 0,-18 27 9 0 0,1 0 0 0 0,-2 0 1 0 0,1 0-1 0 0,0 0 0 0 0,-1-1 0 0 0,0 1 1 0 0,0 0-1 0 0,0-1 0 0 0,-1 1 0 0 0,1-1 1 0 0,-1-5-1 0 0,-1 7 4 0 0,1 0 1 0 0,-1 0 0 0 0,0 0-1 0 0,0 0 1 0 0,0 0 0 0 0,0 0-1 0 0,0 1 1 0 0,-1-1-1 0 0,1 1 1 0 0,-1-1 0 0 0,1 1-1 0 0,-1-1 1 0 0,0 1-1 0 0,0 0 1 0 0,0 0 0 0 0,-1 0-1 0 0,1 0 1 0 0,-5-3 0 0 0,0 1-81 0 0,1 0 0 0 0,-2 0 0 0 0,1 1 0 0 0,0 0 0 0 0,-1 0 0 0 0,1 1 0 0 0,-1 0 0 0 0,0 1 1 0 0,0-1-1 0 0,0 1 0 0 0,-14 1 0 0 0,4 0-240 0 0,-1 2-1 0 0,0 0 1 0 0,-33 9-1 0 0,1 3-369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58.975"/>
    </inkml:context>
    <inkml:brush xml:id="br0">
      <inkml:brushProperty name="width" value="0.05" units="cm"/>
      <inkml:brushProperty name="height" value="0.05" units="cm"/>
      <inkml:brushProperty name="color" value="#E71224"/>
    </inkml:brush>
  </inkml:definitions>
  <inkml:trace contextRef="#ctx0" brushRef="#br0">32 376 6221 0 0,'-3'-3'13'0'0,"1"0"1"0"0,0 0-1 0 0,1 0 1 0 0,-1 0-1 0 0,0 0 1 0 0,1-1-1 0 0,0 1 1 0 0,0 0-1 0 0,0-1 1 0 0,0 1-1 0 0,0-6 1 0 0,-1 2 63 0 0,-3-15 107 0 0,4 17-117 0 0,-1 0 0 0 0,1 1 1 0 0,0-1-1 0 0,1 0 0 0 0,-1 0 0 0 0,1 1 0 0 0,0-1 0 0 0,0 0 1 0 0,0 0-1 0 0,1 0 0 0 0,0 1 0 0 0,2-9 0 0 0,0 4 26 0 0,1 0-1 0 0,1 0 1 0 0,-1 1 0 0 0,1-1-1 0 0,1 1 1 0 0,0 0-1 0 0,0 0 1 0 0,0 1-1 0 0,1 0 1 0 0,13-11 0 0 0,-17 15-55 0 0,1 0 1 0 0,-1 1-1 0 0,1-1 1 0 0,-1 1-1 0 0,1 0 1 0 0,0 0-1 0 0,0 0 1 0 0,0 0-1 0 0,0 1 1 0 0,0 0 0 0 0,1 0-1 0 0,-1 0 1 0 0,0 0-1 0 0,0 0 1 0 0,1 1-1 0 0,-1 0 1 0 0,0 0-1 0 0,1 0 1 0 0,-1 1-1 0 0,0-1 1 0 0,1 1 0 0 0,-1 0-1 0 0,0 0 1 0 0,0 1-1 0 0,0-1 1 0 0,5 3-1 0 0,-5-1 6 0 0,0 0 0 0 0,-1 0-1 0 0,0 0 1 0 0,1 0 0 0 0,-1 0-1 0 0,0 1 1 0 0,-1-1 0 0 0,1 1 0 0 0,-1 0-1 0 0,1 0 1 0 0,-1 0 0 0 0,0 0-1 0 0,2 9 1 0 0,2 6 103 0 0,6 38 0 0 0,-8-34-114 0 0,34 185 208 0 0,-38-207-228 0 0,1-1 1 0 0,-1 1 0 0 0,0 0-1 0 0,0 0 1 0 0,0-1 0 0 0,0 1 0 0 0,1 0-1 0 0,-1 0 1 0 0,0-1 0 0 0,0 1-1 0 0,0 0 1 0 0,-1 0 0 0 0,1 0 0 0 0,0-1-1 0 0,0 1 1 0 0,0 0 0 0 0,0 0-1 0 0,-1-1 1 0 0,1 1 0 0 0,0 0 0 0 0,-2 1-1 0 0,-8-12 178 0 0,-10-30-143 0 0,18 29-53 0 0,0-1 0 0 0,0 0 0 0 0,1 1 0 0 0,0-1-1 0 0,1 0 1 0 0,1 0 0 0 0,0 0 0 0 0,0 0 0 0 0,1 1 0 0 0,1-1 0 0 0,7-21 0 0 0,-1 8 3 0 0,1 0 1 0 0,2 1-1 0 0,0 0 0 0 0,20-27 0 0 0,-18 30 0 0 0,1 1 0 0 0,21-21 0 0 0,-30 35 1 0 0,0 0-1 0 0,0 1 0 0 0,1-1 0 0 0,-1 2 0 0 0,1-1 0 0 0,0 1 1 0 0,0 0-1 0 0,1 0 0 0 0,-1 1 0 0 0,13-4 0 0 0,-17 6 1 0 0,-1 1 0 0 0,0-1 0 0 0,1 1 0 0 0,-1 0 0 0 0,1 0 0 0 0,-1 0 0 0 0,1 0 0 0 0,-1 0 0 0 0,1 0 0 0 0,-1 1 0 0 0,1-1 0 0 0,-1 1 0 0 0,1 0 0 0 0,-1 0 0 0 0,0 0 0 0 0,1 0 0 0 0,-1 0 0 0 0,0 0 0 0 0,2 2 0 0 0,-1 0 0 0 0,1 0-1 0 0,-1 0 0 0 0,0 0 0 0 0,-1 0 0 0 0,1 1 1 0 0,-1-1-1 0 0,1 1 0 0 0,-1 0 0 0 0,0 0 0 0 0,1 4 0 0 0,3 8 0 0 0,-2 1 0 0 0,1 0-1 0 0,-2-1 1 0 0,2 23-1 0 0,-4 3 45 0 0,-1-31-32 0 0,0 0-1 0 0,1 0 0 0 0,0 0 0 0 0,4 16 0 0 0,-3-31-2 0 0,-1 0 1 0 0,1 0-1 0 0,0 0 0 0 0,0 1 1 0 0,0-1-1 0 0,0 0 1 0 0,1 1-1 0 0,2-3 1 0 0,29-37-12 0 0,-12 20-5 0 0,47-45-41 0 0,-61 60 47 0 0,1 1-1 0 0,1 0 1 0 0,-1 0 0 0 0,1 1 0 0 0,0 1-1 0 0,12-6 1 0 0,-20 10 3 0 0,0 1 0 0 0,-1-1 0 0 0,1 1 0 0 0,0-1-1 0 0,0 1 1 0 0,0-1 0 0 0,-1 1 0 0 0,1 0 0 0 0,0 0 0 0 0,0 0 0 0 0,0 0 0 0 0,0 0-1 0 0,-1 0 1 0 0,1 1 0 0 0,0-1 0 0 0,0 1 0 0 0,0-1 0 0 0,-1 1 0 0 0,1-1 0 0 0,0 1 0 0 0,-1 0-1 0 0,1 0 1 0 0,-1 0 0 0 0,1 0 0 0 0,-1 0 0 0 0,1 0 0 0 0,-1 1 0 0 0,0-1 0 0 0,1 0-1 0 0,-1 1 1 0 0,0-1 0 0 0,0 1 0 0 0,0-1 0 0 0,0 1 0 0 0,0-1 0 0 0,0 1 0 0 0,-1 0 0 0 0,1 0-1 0 0,-1-1 1 0 0,2 4 0 0 0,0 6 4 0 0,1 1 0 0 0,-1-1 0 0 0,-1 0-1 0 0,0 1 1 0 0,0 13 0 0 0,-2 42-43 0 0,-1-18-312 0 0,3 0 1 0 0,7 49-1 0 0,-8-97 301 0 0,0 0 0 0 0,0 0 0 0 0,1 0 0 0 0,-1 0 0 0 0,0 0 0 0 0,1 0 0 0 0,-1 0 0 0 0,0 0 0 0 0,1 0-1 0 0,0 0 1 0 0,-1 0 0 0 0,1 0 0 0 0,-1 0 0 0 0,1 0 0 0 0,0-1 0 0 0,0 1 0 0 0,-1 0 0 0 0,1-1 0 0 0,0 1 0 0 0,0 0 0 0 0,0-1-1 0 0,0 1 1 0 0,0-1 0 0 0,2 1 0 0 0,0 0-128 0 0,0 0-1 0 0,0-1 0 0 0,0 1 0 0 0,0-1 1 0 0,0 0-1 0 0,6-1 0 0 0,8-2-693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59.348"/>
    </inkml:context>
    <inkml:brush xml:id="br0">
      <inkml:brushProperty name="width" value="0.05" units="cm"/>
      <inkml:brushProperty name="height" value="0.05" units="cm"/>
      <inkml:brushProperty name="color" value="#E71224"/>
    </inkml:brush>
  </inkml:definitions>
  <inkml:trace contextRef="#ctx0" brushRef="#br0">278 1 6221 0 0,'-18'0'251'0'0,"-1"0"1"0"0,1 2 0 0 0,0 0 0 0 0,0 1 0 0 0,0 1 0 0 0,-31 10 0 0 0,-23 4 946 0 0,70-17-1114 0 0,-1-1 1 0 0,0 1 0 0 0,1-1 0 0 0,-1 1 0 0 0,0 0-1 0 0,1 0 1 0 0,-1 0 0 0 0,1 0 0 0 0,-1 1 0 0 0,1-1-1 0 0,-1 1 1 0 0,1 0 0 0 0,0-1 0 0 0,-3 4 0 0 0,4-4-27 0 0,0 1-1 0 0,0 0 1 0 0,1 0 0 0 0,-1 0 0 0 0,0 0 0 0 0,1 0 0 0 0,-1 0 0 0 0,1 0 0 0 0,-1 0 0 0 0,1 0 0 0 0,0 0 0 0 0,0 0 0 0 0,0 0 0 0 0,0 0 0 0 0,0 0 0 0 0,1 1 0 0 0,-1-1-1 0 0,2 3 1 0 0,-1 3-24 0 0,1-1 0 0 0,0 0 0 0 0,1 0-1 0 0,0 0 1 0 0,0 0 0 0 0,0 0 0 0 0,1-1 0 0 0,0 1-1 0 0,0-1 1 0 0,1 0 0 0 0,0 0 0 0 0,0 0-1 0 0,0-1 1 0 0,1 0 0 0 0,-1 0 0 0 0,1 0 0 0 0,0-1-1 0 0,1 0 1 0 0,-1 0 0 0 0,1-1 0 0 0,0 1-1 0 0,0-1 1 0 0,0-1 0 0 0,0 1 0 0 0,12 1-1 0 0,-1 0-26 0 0,1 0 0 0 0,0-2 0 0 0,0 0 0 0 0,28-1 0 0 0,-39-1-48 0 0,0-1 0 0 0,-1 0 0 0 0,1 0 0 0 0,0 0-1 0 0,0-1 1 0 0,-1 0 0 0 0,1 0 0 0 0,-1-1 0 0 0,0 0 0 0 0,0 0 0 0 0,0-1 0 0 0,0 0 0 0 0,10-8 0 0 0,-15 11 11 0 0,-1-1 0 0 0,0 1 1 0 0,1-1-1 0 0,-1 1 0 0 0,0-1 0 0 0,0 1 1 0 0,0-1-1 0 0,0 1 0 0 0,0-1 0 0 0,0 0 1 0 0,0 0-1 0 0,-1 0 0 0 0,1 1 0 0 0,0-1 1 0 0,-1 0-1 0 0,0 0 0 0 0,1 0 1 0 0,-1 0-1 0 0,0 0 0 0 0,0 0 0 0 0,-1-3 1 0 0,1 2 5 0 0,-1-1 0 0 0,-1 1 0 0 0,1 0 0 0 0,0 0 1 0 0,-1 0-1 0 0,1 0 0 0 0,-1 0 0 0 0,0 0 0 0 0,0 1 0 0 0,0-1 1 0 0,-5-3-1 0 0,-1-2 0 0 0,-1 0 1 0 0,-1 1-1 0 0,1 1 0 0 0,-1-1 1 0 0,0 2-1 0 0,-15-7 0 0 0,15 8 18 0 0,-1 0 0 0 0,1 1 0 0 0,-1 0 0 0 0,1 1 0 0 0,-1 1 0 0 0,0-1 0 0 0,-20 2 0 0 0,25 0 0 0 0,1 0 0 0 0,0 1-1 0 0,0 0 1 0 0,0 0 0 0 0,0 0 0 0 0,0 0 0 0 0,0 1 0 0 0,0 0 0 0 0,1 0-1 0 0,-1 1 1 0 0,0-1 0 0 0,1 1 0 0 0,0 0 0 0 0,0 0 0 0 0,0 0-1 0 0,0 1 1 0 0,0-1 0 0 0,-5 8 0 0 0,8-10-19 0 0,0 0 1 0 0,0-1-1 0 0,1 1 1 0 0,-1 0-1 0 0,1 0 1 0 0,-1 0-1 0 0,1 0 1 0 0,-1 0-1 0 0,1 0 1 0 0,-1 0-1 0 0,1 0 1 0 0,0 0-1 0 0,0 1 1 0 0,-1-1-1 0 0,1 0 1 0 0,0 0-1 0 0,0 0 1 0 0,0 0-1 0 0,0 0 1 0 0,0 0-1 0 0,1 2 1 0 0,-1-2-17 0 0,1 0 0 0 0,0 0 1 0 0,-1 0-1 0 0,1 0 0 0 0,0 0 1 0 0,0-1-1 0 0,-1 1 0 0 0,1 0 0 0 0,0 0 1 0 0,0-1-1 0 0,0 1 0 0 0,0-1 1 0 0,0 1-1 0 0,0-1 0 0 0,0 1 0 0 0,0-1 1 0 0,2 1-1 0 0,3 0-174 0 0,0 0 0 0 0,1 0 1 0 0,-1 0-1 0 0,0-1 0 0 0,11 0 0 0 0,22-4-1308 0 0,70-17 0 0 0,-77 12 953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0.060"/>
    </inkml:context>
    <inkml:brush xml:id="br0">
      <inkml:brushProperty name="width" value="0.05" units="cm"/>
      <inkml:brushProperty name="height" value="0.05" units="cm"/>
      <inkml:brushProperty name="color" value="#E71224"/>
    </inkml:brush>
  </inkml:definitions>
  <inkml:trace contextRef="#ctx0" brushRef="#br0">45 72 5024 0 0,'-29'-60'1975'0'0,"21"50"-1291"0"0,8 10-674 0 0,-1 0-1 0 0,1 0 1 0 0,0 0-1 0 0,0-1 1 0 0,0 1-1 0 0,0 0 1 0 0,0 0-1 0 0,-1 0 1 0 0,1 0-1 0 0,0 0 1 0 0,0 0-1 0 0,0 0 1 0 0,0 0-1 0 0,-1 0 0 0 0,1 0 1 0 0,0 0-1 0 0,0-1 1 0 0,0 1-1 0 0,0 0 1 0 0,-1 0-1 0 0,1 0 1 0 0,0 0-1 0 0,0 0 1 0 0,0 1-1 0 0,0-1 1 0 0,-1 0-1 0 0,1 0 1 0 0,0 0-1 0 0,0 0 0 0 0,0 0 1 0 0,-1 0-1 0 0,1 0 1 0 0,0 0-1 0 0,0 0 1 0 0,0 0-1 0 0,0 0 1 0 0,0 1-1 0 0,-1-1 1 0 0,1 0-1 0 0,0 0 1 0 0,0 0-1 0 0,0 0 1 0 0,0 0-1 0 0,0 1 1 0 0,0-1-1 0 0,0 0 0 0 0,0 0 1 0 0,-1 0-1 0 0,1 0 1 0 0,0 1-1 0 0,0-1 1 0 0,0 0-1 0 0,0 0 1 0 0,2 5 136 0 0,0-1 0 0 0,0 0 0 0 0,1-1 0 0 0,-1 1 0 0 0,1 0 0 0 0,0-1 0 0 0,0 1 0 0 0,5 3-1 0 0,-1 1 59 0 0,6 9-42 0 0,-1 2 0 0 0,0-1 0 0 0,12 30 1 0 0,14 21 122 0 0,-35-64-279 0 0,2 5 17 0 0,-3-9-12 0 0,-1-6-5 0 0,0 2-37 0 0,0 0 0 0 0,0 0 0 0 0,1 0 0 0 0,-1 0 0 0 0,1 0 0 0 0,0 1 0 0 0,0-1-1 0 0,0 0 1 0 0,0 1 0 0 0,3-3 0 0 0,0 0-25 0 0,60-63-235 0 0,-59 61 287 0 0,2 1 0 0 0,-1 0 0 0 0,1 1 0 0 0,-1 0 0 0 0,1 0 0 0 0,1 0 0 0 0,16-5 1 0 0,-23 9 2 0 0,-1 0 0 0 0,1 1 0 0 0,0 0 0 0 0,0-1 0 0 0,0 1 0 0 0,0 0 0 0 0,-1 0 0 0 0,1 0 0 0 0,0 0 0 0 0,0 0 0 0 0,0 0 0 0 0,0 1 0 0 0,0-1 0 0 0,-1 1 0 0 0,1-1 0 0 0,0 1 0 0 0,0-1 0 0 0,-1 1 0 0 0,1 0 0 0 0,0 0 0 0 0,-1 0 0 0 0,1 0 0 0 0,-1 0 0 0 0,1 1 0 0 0,-1-1 0 0 0,0 0 0 0 0,0 1 0 0 0,1-1 0 0 0,-1 0 0 0 0,0 1 0 0 0,0 0 0 0 0,0-1 0 0 0,0 1 0 0 0,-1 0 0 0 0,2 1 0 0 0,2 9 7 0 0,-1-1-1 0 0,0 1 0 0 0,0-1 0 0 0,0 21 0 0 0,2-3 13 0 0,-3-18-15 0 0,0 1 1 0 0,1-1-1 0 0,1 0 0 0 0,0 0 0 0 0,0-1 1 0 0,11 19-1 0 0,-12-25-2 0 0,1 1 0 0 0,0 0 0 0 0,0-1 1 0 0,0 0-1 0 0,0 0 0 0 0,1 0 0 0 0,-1 0 0 0 0,1-1 0 0 0,0 1 1 0 0,0-1-1 0 0,0 0 0 0 0,1-1 0 0 0,-1 0 0 0 0,1 1 0 0 0,6 0 1 0 0,4 2-5 0 0,-4-1-234 0 0,1-1-1 0 0,17 2 1 0 0,-26-4 137 0 0,0-1 0 0 0,1 0 1 0 0,-1 0-1 0 0,1-1 0 0 0,-1 1 1 0 0,1-1-1 0 0,-1 0 0 0 0,0 0 0 0 0,0 0 1 0 0,8-4-1 0 0,7-4-613 0 0,-1-1-1 0 0,0 0 0 0 0,29-23 1 0 0,-38 26 520 0 0,2-1-185 0 0,-1-1 0 0 0,0 0 1 0 0,0 0-1 0 0,10-15 0 0 0,-17 21 381 0 0,-1 0 0 0 0,-1 0 0 0 0,1 0 0 0 0,0-1 0 0 0,-1 1 0 0 0,0 0 0 0 0,1-1 0 0 0,-1 1 0 0 0,-1 0 0 0 0,1-1 0 0 0,0 1-1 0 0,-1-1 1 0 0,0 0 0 0 0,0 1 0 0 0,0-1 0 0 0,0 1 0 0 0,0-1 0 0 0,-1 1 0 0 0,1-1 0 0 0,-1 1 0 0 0,-2-5 0 0 0,-1-3 414 0 0,0 1 1 0 0,-1 0-1 0 0,-10-15 1 0 0,14 22-308 0 0,-1 0 0 0 0,-1 0 0 0 0,1 1 0 0 0,0-1 0 0 0,-1 0 1 0 0,1 1-1 0 0,-1 0 0 0 0,0-1 0 0 0,1 1 0 0 0,-1 0 0 0 0,0 0 0 0 0,-1 1 0 0 0,1-1 0 0 0,-6-2 1 0 0,6 4-17 0 0,1 0 1 0 0,-1 1-1 0 0,0-1 1 0 0,1 0 0 0 0,-1 1-1 0 0,1 0 1 0 0,-1-1 0 0 0,1 1-1 0 0,0 0 1 0 0,-1 0-1 0 0,1 0 1 0 0,0 1 0 0 0,0-1-1 0 0,0 1 1 0 0,0-1 0 0 0,0 1-1 0 0,-3 2 1 0 0,-1 2 203 0 0,0-1 1 0 0,1 1-1 0 0,0 0 1 0 0,-7 11-1 0 0,9-12-215 0 0,0 1 0 0 0,1 0 1 0 0,0-1-1 0 0,0 1 0 0 0,0 0 0 0 0,1 0 0 0 0,0 0 0 0 0,0 0 0 0 0,0 0 0 0 0,1 0 1 0 0,0 0-1 0 0,0 0 0 0 0,0 1 0 0 0,1-1 0 0 0,0 0 0 0 0,0 0 0 0 0,1 0 0 0 0,-1-1 1 0 0,5 9-1 0 0,-5-10-66 0 0,1 1 0 0 0,1-1 0 0 0,-1 0 0 0 0,1 0 0 0 0,0 0 0 0 0,0 0 0 0 0,0 0 0 0 0,0 0-1 0 0,0-1 1 0 0,1 0 0 0 0,0 1 0 0 0,0-1 0 0 0,0-1 0 0 0,0 1 0 0 0,0-1 0 0 0,0 1 0 0 0,1-1 0 0 0,-1 0 0 0 0,1-1 0 0 0,0 1 0 0 0,-1-1 0 0 0,1 0 0 0 0,0 0 0 0 0,7 0 0 0 0,3-1-149 0 0,-1 0 0 0 0,1-1-1 0 0,0-1 1 0 0,-1 0 0 0 0,1-1 0 0 0,-1-1-1 0 0,0 0 1 0 0,0-1 0 0 0,-1-1 0 0 0,1 0 0 0 0,20-12-1 0 0,-32 17 104 0 0,0-1 0 0 0,-1 1 1 0 0,1 0-1 0 0,0 0 0 0 0,-1-1 0 0 0,1 1 0 0 0,-1-1 0 0 0,1 0 0 0 0,-1 1 0 0 0,0-1 0 0 0,1 0 0 0 0,0-3 0 0 0,-1 3 21 0 0,-1 1 0 0 0,0-1-1 0 0,0 1 1 0 0,0-1-1 0 0,0 1 1 0 0,0-1 0 0 0,0 1-1 0 0,-1-1 1 0 0,1 1-1 0 0,-1-1 1 0 0,1 1 0 0 0,-1-1-1 0 0,1 1 1 0 0,-1-1 0 0 0,0 1-1 0 0,1 0 1 0 0,-1-1-1 0 0,0 1 1 0 0,0 0 0 0 0,-1-1-1 0 0,-4-5-1 0 0,0 0 0 0 0,-1 1 1 0 0,0-1-1 0 0,0 2 0 0 0,0-1 0 0 0,-1 1 0 0 0,0 0 0 0 0,-11-5 0 0 0,-5-1 0 0 0,-41-13 0 0 0,64 24 8 0 0,0-1 1 0 0,0 1-1 0 0,0 0 1 0 0,0 0-1 0 0,0-1 1 0 0,1 1-1 0 0,-1 0 1 0 0,0 0-1 0 0,0 0 0 0 0,0 0 1 0 0,0 0-1 0 0,0 0 1 0 0,0 0-1 0 0,0 0 1 0 0,0 1-1 0 0,0-1 1 0 0,-2 1-1 0 0,3-1-5 0 0,0 0-1 0 0,0 1 1 0 0,-1-1 0 0 0,1 0-1 0 0,0 0 1 0 0,0 1 0 0 0,0-1 0 0 0,0 0-1 0 0,-1 1 1 0 0,1-1 0 0 0,0 0-1 0 0,0 1 1 0 0,0-1 0 0 0,0 0-1 0 0,0 1 1 0 0,0-1 0 0 0,0 0-1 0 0,0 1 1 0 0,0-1 0 0 0,0 0-1 0 0,0 1 1 0 0,0-1 0 0 0,0 0-1 0 0,0 1 1 0 0,0-1 0 0 0,0 0-1 0 0,0 1 1 0 0,1-1 0 0 0,-1 0-1 0 0,0 1 1 0 0,1 0-32 0 0,-1 0 0 0 0,1 0 0 0 0,-1 0 0 0 0,1 0 0 0 0,0 0 0 0 0,-1-1 0 0 0,1 1 0 0 0,0 0 0 0 0,0 0 0 0 0,0-1 0 0 0,0 1 0 0 0,0 0 0 0 0,-1-1 0 0 0,1 1 0 0 0,0-1 0 0 0,0 1 0 0 0,0-1 0 0 0,1 0 0 0 0,-1 1 0 0 0,0-1 0 0 0,0 0 0 0 0,0 0 0 0 0,0 0 0 0 0,0 0 0 0 0,0 0 0 0 0,0 0 0 0 0,0 0 0 0 0,2 0 0 0 0,10-3-587 0 0,3-1-76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0.412"/>
    </inkml:context>
    <inkml:brush xml:id="br0">
      <inkml:brushProperty name="width" value="0.05" units="cm"/>
      <inkml:brushProperty name="height" value="0.05" units="cm"/>
      <inkml:brushProperty name="color" value="#E71224"/>
    </inkml:brush>
  </inkml:definitions>
  <inkml:trace contextRef="#ctx0" brushRef="#br0">88 69 6941 0 0,'-9'-9'-37'0'0,"5"4"87"0"0,0 1 1 0 0,0-1-1 0 0,1 0 0 0 0,-1 0 1 0 0,-3-9-1 0 0,6 13-12 0 0,1-1-1 0 0,-1 1 1 0 0,0-1-1 0 0,0 1 1 0 0,1 0-1 0 0,-1-1 1 0 0,0 1-1 0 0,0 0 1 0 0,0 0-1 0 0,0 0 1 0 0,-1 0-1 0 0,1 0 1 0 0,0 0-1 0 0,0 0 1 0 0,-1 0-1 0 0,-1-1 1 0 0,2 2-6 0 0,1 0 0 0 0,0 0 0 0 0,-1 0 0 0 0,1 0 0 0 0,0 0 0 0 0,-1 0 1 0 0,1 0-1 0 0,0 0 0 0 0,-1 0 0 0 0,1 0 0 0 0,-1 0 0 0 0,1 0 0 0 0,0 0 0 0 0,0 0 1 0 0,-1 0-1 0 0,1 1 0 0 0,0-1 0 0 0,-1 0 0 0 0,1 0 0 0 0,0 0 0 0 0,-1 1 0 0 0,1-1 1 0 0,0 0-1 0 0,0 0 0 0 0,-1 1 0 0 0,1-1 0 0 0,-5 17 703 0 0,-3 67 755 0 0,-3 80-464 0 0,24 39-440 0 0,-5-106-648 0 0,-8-97 62 0 0,1 16-485 0 0,0-1 1 0 0,1 1 0 0 0,0 0-1 0 0,2-1 1 0 0,9 30 0 0 0,-4-27-639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1.513"/>
    </inkml:context>
    <inkml:brush xml:id="br0">
      <inkml:brushProperty name="width" value="0.05" units="cm"/>
      <inkml:brushProperty name="height" value="0.05" units="cm"/>
      <inkml:brushProperty name="color" value="#E71224"/>
    </inkml:brush>
  </inkml:definitions>
  <inkml:trace contextRef="#ctx0" brushRef="#br0">55 371 7261 0 0,'-10'19'276'0'0,"1"0"0"0"0,1 1 0 0 0,0 0 1 0 0,2 0-1 0 0,-5 22 0 0 0,10-39-265 0 0,1-1 0 0 0,-1 1 0 0 0,1 0 0 0 0,0 0 0 0 0,0-1 0 0 0,0 1 0 0 0,0 0 1 0 0,0 0-1 0 0,1-1 0 0 0,-1 1 0 0 0,1 0 0 0 0,0 0 0 0 0,0-1 0 0 0,0 1 0 0 0,0-1 0 0 0,0 1 0 0 0,1-1 0 0 0,-1 0 0 0 0,1 1 0 0 0,-1-1 0 0 0,1 0 0 0 0,2 3 0 0 0,-1-4-6 0 0,-1 1-1 0 0,1 0 1 0 0,0-1-1 0 0,0 0 1 0 0,-1 0-1 0 0,1 1 1 0 0,0-2-1 0 0,0 1 0 0 0,0 0 1 0 0,0-1-1 0 0,0 1 1 0 0,0-1-1 0 0,1 0 1 0 0,-1 0-1 0 0,0 0 1 0 0,0 0-1 0 0,0-1 1 0 0,0 1-1 0 0,3-2 1 0 0,10-1-7 0 0,-1-1 0 0 0,-1-1 0 0 0,1 0 0 0 0,-1-1 0 0 0,0-1 0 0 0,0 0 0 0 0,0-1 0 0 0,-1 0 0 0 0,-1-1 0 0 0,1 0 0 0 0,-1-1 0 0 0,-1-1 0 0 0,11-11 0 0 0,-20 18 1 0 0,1 1-1 0 0,-1-1 0 0 0,0 1 1 0 0,0-1-1 0 0,0 0 0 0 0,0 0 1 0 0,-1 0-1 0 0,1 0 0 0 0,-1 0 1 0 0,0 0-1 0 0,0-1 0 0 0,-1 1 1 0 0,1 0-1 0 0,-1 0 0 0 0,0-1 1 0 0,0 1-1 0 0,0 0 0 0 0,-1-1 1 0 0,1 1-1 0 0,-1 0 0 0 0,0 0 1 0 0,-1 0-1 0 0,1 0 0 0 0,-1 0 1 0 0,1 0-1 0 0,-1 0 0 0 0,0 0 1 0 0,-1 0-1 0 0,1 1 0 0 0,-1-1 1 0 0,1 1-1 0 0,-6-5 0 0 0,4 3 21 0 0,-1 1 0 0 0,1 0 1 0 0,-1-1-1 0 0,0 1 0 0 0,-1 1 0 0 0,1-1 0 0 0,-1 1 0 0 0,1 0 0 0 0,-1 0 0 0 0,0 1 0 0 0,0 0 0 0 0,0 0 1 0 0,0 0-1 0 0,-1 1 0 0 0,1-1 0 0 0,0 2 0 0 0,-1-1 0 0 0,1 1 0 0 0,-1 0 0 0 0,1 0 0 0 0,-8 1 1 0 0,12 0 3 0 0,1-1 0 0 0,-1 1 0 0 0,0-1 0 0 0,1 1 0 0 0,-1 0 0 0 0,1 0 0 0 0,-1-1 1 0 0,0 1-1 0 0,1 0 0 0 0,0 0 0 0 0,-1 1 0 0 0,1-1 0 0 0,0 0 0 0 0,-1 0 1 0 0,1 1-1 0 0,0-1 0 0 0,0 0 0 0 0,-1 4 0 0 0,0-2 18 0 0,1 0 0 0 0,0 0 0 0 0,0 0 0 0 0,0 0 0 0 0,1 1 0 0 0,-1-1-1 0 0,1 0 1 0 0,0 0 0 0 0,0 6 0 0 0,1 5 124 0 0,1 0 0 0 0,1-1 0 0 0,7 25 0 0 0,-7-32-103 0 0,0 6 5 0 0,1-1 0 0 0,0 0 0 0 0,1 0 1 0 0,0-1-1 0 0,1 1 0 0 0,0-1 0 0 0,0 0 1 0 0,1-1-1 0 0,12 14 0 0 0,-14-19-90 0 0,-1 0 0 0 0,0-1-1 0 0,1 1 1 0 0,0-1-1 0 0,0 0 1 0 0,0 0 0 0 0,0-1-1 0 0,1 1 1 0 0,-1-1 0 0 0,0 0-1 0 0,1-1 1 0 0,0 1 0 0 0,-1-1-1 0 0,1 0 1 0 0,0-1 0 0 0,0 1-1 0 0,-1-1 1 0 0,1 0-1 0 0,0-1 1 0 0,0 1 0 0 0,6-2-1 0 0,4-1-363 0 0,-1-1-1 0 0,1-1 1 0 0,-1 0-1 0 0,0 0 1 0 0,-1-2-1 0 0,0 0 0 0 0,0-1 1 0 0,0 0-1 0 0,17-14 1 0 0,-8 4 79 0 0,0-1 0 0 0,-2-1 0 0 0,-1-1 0 0 0,0-1 0 0 0,-2 0 0 0 0,0-2 0 0 0,15-26 0 0 0,-26 36 347 0 0,0 0-1 0 0,0 0 1 0 0,-2 0-1 0 0,0 0 1 0 0,0-1-1 0 0,-2 0 1 0 0,1 0-1 0 0,-2 0 1 0 0,0 0-1 0 0,-1-1 1 0 0,-1 1-1 0 0,0-1 1 0 0,-1 1-1 0 0,0 0 1 0 0,-5-18-1 0 0,4 21 128 0 0,2 8-98 0 0,-1 1 0 0 0,1 0 0 0 0,-1 0 0 0 0,0 0 0 0 0,0-1 0 0 0,0 1 0 0 0,0 0 0 0 0,0 0 0 0 0,-1 0 0 0 0,1 0 0 0 0,-1 1 0 0 0,-3-6 0 0 0,4 8-53 0 0,1 0 1 0 0,-1 0-1 0 0,1 0 1 0 0,-1 0-1 0 0,0 0 1 0 0,1 0 0 0 0,-1 0-1 0 0,1 0 1 0 0,-1 0-1 0 0,1 0 1 0 0,-1 0-1 0 0,0 0 1 0 0,1 0-1 0 0,-1 0 1 0 0,1 0 0 0 0,-1 1-1 0 0,1-1 1 0 0,-1 0-1 0 0,1 0 1 0 0,-1 1-1 0 0,1-1 1 0 0,-1 0-1 0 0,1 1 1 0 0,-1-1 0 0 0,1 1-1 0 0,-1-1 1 0 0,1 0-1 0 0,-1 2 1 0 0,-14 16 151 0 0,11-13-58 0 0,-16 20 43 0 0,1 1 0 0 0,1 1 1 0 0,1 0-1 0 0,1 1 0 0 0,2 1 0 0 0,1 1 0 0 0,-16 53 0 0 0,23-59-123 0 0,0 0 0 0 0,2 0-1 0 0,1 0 1 0 0,1 1-1 0 0,1-1 1 0 0,2 0-1 0 0,0 1 1 0 0,1-1-1 0 0,1 0 1 0 0,13 45-1 0 0,-15-63-102 0 0,1 0-1 0 0,0 0 1 0 0,1-1-1 0 0,-1 1 0 0 0,1 0 1 0 0,4 4-1 0 0,-6-8 0 0 0,0-1 0 0 0,1 1 0 0 0,-1-1 1 0 0,0 1-1 0 0,1-1 0 0 0,-1 0 0 0 0,1 0 0 0 0,-1 0 0 0 0,1 0 0 0 0,0 0 0 0 0,-1 0 0 0 0,1 0 0 0 0,0-1 1 0 0,0 1-1 0 0,0-1 0 0 0,-1 1 0 0 0,1-1 0 0 0,0 0 0 0 0,0 1 0 0 0,0-1 0 0 0,0 0 0 0 0,0 0 0 0 0,0-1 1 0 0,2 1-1 0 0,1-1-61 0 0,1 0 1 0 0,-1-1 0 0 0,0 1 0 0 0,0-1 0 0 0,1 0 0 0 0,-1-1 0 0 0,0 1-1 0 0,-1-1 1 0 0,1 0 0 0 0,0 0 0 0 0,-1 0 0 0 0,0-1 0 0 0,0 1 0 0 0,0-1 0 0 0,0 0-1 0 0,0-1 1 0 0,-1 1 0 0 0,0-1 0 0 0,0 1 0 0 0,0-1 0 0 0,0 0 0 0 0,-1 0-1 0 0,0 0 1 0 0,0 0 0 0 0,0 0 0 0 0,1-9 0 0 0,0-1 396 0 0,0 0 0 0 0,-1 0 1 0 0,-1-1-1 0 0,0 1 0 0 0,-1-1 0 0 0,-1 0 1 0 0,0 1-1 0 0,-5-20 0 0 0,4 25 79 0 0,2 9-294 0 0,0 0 1 0 0,0 0 0 0 0,0 0 0 0 0,0 1-1 0 0,0-1 1 0 0,0 0 0 0 0,0 0 0 0 0,-1 0-1 0 0,1 0 1 0 0,0 0 0 0 0,-1 0 0 0 0,1 0-1 0 0,-1 0 1 0 0,1 0 0 0 0,-1 1 0 0 0,1-1-1 0 0,-1 0 1 0 0,0 0 0 0 0,1 1 0 0 0,-1-1-1 0 0,0 0 1 0 0,1 1 0 0 0,-1-1 0 0 0,-1 0-1 0 0,1 1-27 0 0,1 1-1 0 0,-1-1 0 0 0,1 0 1 0 0,0 1-1 0 0,-1-1 0 0 0,1 0 1 0 0,-1 1-1 0 0,1-1 1 0 0,-1 1-1 0 0,1-1 0 0 0,0 1 1 0 0,-1-1-1 0 0,1 1 0 0 0,0-1 1 0 0,0 1-1 0 0,-1-1 1 0 0,1 1-1 0 0,0-1 0 0 0,0 1 1 0 0,0-1-1 0 0,0 1 0 0 0,0 0 1 0 0,0-1-1 0 0,0 1 0 0 0,-1-1 1 0 0,2 1-1 0 0,-1-1 1 0 0,0 1-1 0 0,0 0 0 0 0,0-1 1 0 0,0 1-1 0 0,0-1 0 0 0,0 1 1 0 0,1-1-1 0 0,-1 1 0 0 0,0-1 1 0 0,0 1-1 0 0,1-1 1 0 0,-1 1-1 0 0,0-1 0 0 0,1 1 1 0 0,-1-1-1 0 0,1 1 0 0 0,-1-1 1 0 0,0 0-1 0 0,1 1 1 0 0,-1-1-1 0 0,1 0 0 0 0,-1 1 1 0 0,1-1-1 0 0,-1 0 0 0 0,2 1 1 0 0,10 0 2 0 0,0-1 0 0 0,1 1 0 0 0,-1-2 0 0 0,0 0 0 0 0,1-1 0 0 0,-1 0 1 0 0,0 0-1 0 0,0-1 0 0 0,0-1 0 0 0,-1 0 0 0 0,1-1 0 0 0,18-10 0 0 0,-26 13-20 0 0,-1-1-1 0 0,1 1 0 0 0,-1-1 0 0 0,1 0 0 0 0,-1 0 1 0 0,0 0-1 0 0,0 0 0 0 0,-1 0 0 0 0,1-1 1 0 0,0 1-1 0 0,-1-1 0 0 0,0 0 0 0 0,0 1 0 0 0,0-1 1 0 0,-1 0-1 0 0,1 0 0 0 0,-1 0 0 0 0,0-1 0 0 0,0 1 1 0 0,0 0-1 0 0,0 0 0 0 0,-1-1 0 0 0,0 1 1 0 0,0-6-1 0 0,0-4 9 0 0,1 5 83 0 0,-1 0 1 0 0,0 0-1 0 0,-1 0 0 0 0,0 0 0 0 0,0 0 1 0 0,-1 0-1 0 0,0 0 0 0 0,-4-10 0 0 0,-15 65 1276 0 0,9-10-1100 0 0,1 1 1 0 0,3 1 0 0 0,1 0-1 0 0,2 0 1 0 0,1 0 0 0 0,2 54-1 0 0,6-26-192 0 0,-4-59-77 0 0,2 0 0 0 0,-1 0 0 0 0,1-1 0 0 0,0 1 0 0 0,0-1 0 0 0,1 1 0 0 0,5 9 0 0 0,-8-15 2 0 0,1 0-1 0 0,0 0 0 0 0,-1 0 0 0 0,1-1 1 0 0,0 1-1 0 0,0 0 0 0 0,-1 0 0 0 0,1 0 1 0 0,0-1-1 0 0,0 1 0 0 0,0-1 1 0 0,0 1-1 0 0,0-1 0 0 0,0 1 0 0 0,0-1 1 0 0,0 1-1 0 0,0-1 0 0 0,0 0 0 0 0,0 1 1 0 0,0-1-1 0 0,0 0 0 0 0,2 0 0 0 0,-1 0-2 0 0,0 0 0 0 0,1-1 0 0 0,-1 1 0 0 0,0-1 0 0 0,1 1 0 0 0,-1-1 0 0 0,0 0 0 0 0,0 0 0 0 0,0 0 0 0 0,3-2 0 0 0,4-3-14 0 0,1-2 1 0 0,-1 1 0 0 0,11-13-1 0 0,-14 14 11 0 0,1-1 3 0 0,0 0-1 0 0,1 1 1 0 0,0 0-1 0 0,0 0 1 0 0,0 1 0 0 0,0 0-1 0 0,1 1 1 0 0,0 0-1 0 0,0 0 1 0 0,0 1 0 0 0,0 0-1 0 0,1 0 1 0 0,-1 1-1 0 0,1 0 1 0 0,0 1-1 0 0,-1 0 1 0 0,1 1 0 0 0,0 0-1 0 0,0 0 1 0 0,0 1-1 0 0,-1 0 1 0 0,1 1 0 0 0,9 2-1 0 0,28 12 9 0 0,-37-12 4 0 0,0-1 0 0 0,-1 1 0 0 0,2-2 0 0 0,-1 1 0 0 0,0-2 0 0 0,12 2-1 0 0,-18-4-6 0 0,1 1-1 0 0,-1-1 1 0 0,0 0-1 0 0,0 0 0 0 0,0-1 1 0 0,0 1-1 0 0,0-1 0 0 0,0 0 1 0 0,-1 0-1 0 0,1 0 1 0 0,0-1-1 0 0,-1 1 0 0 0,0-1 1 0 0,5-4-1 0 0,6-7 11 0 0,21-27 0 0 0,-30 34-13 0 0,-1 3 2 0 0,-1 1 0 0 0,-1 1-1 0 0,0 0 1 0 0,0-1-1 0 0,0 1 1 0 0,-1-1-1 0 0,1 0 1 0 0,2-5-1 0 0,-4 8-1 0 0,-13 18-28 0 0,4-1 38 0 0,6-11-1 0 0,0 0-1 0 0,0 0 1 0 0,1 0-1 0 0,-3 9 0 0 0,4-13-8 0 0,1-1 0 0 0,0 1 1 0 0,0 0-1 0 0,0 0 0 0 0,0 0 0 0 0,0-1 0 0 0,0 1 0 0 0,0 0 0 0 0,1 0 0 0 0,-1-1 0 0 0,0 1 0 0 0,1 0 0 0 0,0 0 0 0 0,-1-1 0 0 0,1 1 0 0 0,0 0 1 0 0,0-1-1 0 0,0 1 0 0 0,0-1 0 0 0,2 3 0 0 0,27 13-1252 0 0,-29-16 1177 0 0,0-1 0 0 0,0 0 0 0 0,0 1 0 0 0,0-1 0 0 0,0 1 0 0 0,0-1 0 0 0,0 0 0 0 0,0 0 0 0 0,1 0 0 0 0,-1 0 0 0 0,0 0 0 0 0,0 0 0 0 0,0 0 0 0 0,0 0 0 0 0,0 0 0 0 0,1 0 0 0 0,0-1 0 0 0,12-1-912 0 0,2 3-141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1.855"/>
    </inkml:context>
    <inkml:brush xml:id="br0">
      <inkml:brushProperty name="width" value="0.05" units="cm"/>
      <inkml:brushProperty name="height" value="0.05" units="cm"/>
      <inkml:brushProperty name="color" value="#E71224"/>
    </inkml:brush>
  </inkml:definitions>
  <inkml:trace contextRef="#ctx0" brushRef="#br0">136 27 9097 0 0,'-10'-8'-144'0'0,"1"0"152"0"0,5 3 104 0 0,-7 4 128 0 0,-1-3 44 0 0,-1 4 100 0 0,-4 0 32 0 0,9 2 16 0 0,-9-4 136 0 0,8 4-156 0 0,-4-2-96 0 0,5 2-124 0 0,6-1-124 0 0,0-1-204 0 0,4 1-784 0 0,0-1-48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45.140"/>
    </inkml:context>
    <inkml:brush xml:id="br0">
      <inkml:brushProperty name="width" value="0.05" units="cm"/>
      <inkml:brushProperty name="height" value="0.05" units="cm"/>
      <inkml:brushProperty name="color" value="#FFC114"/>
    </inkml:brush>
  </inkml:definitions>
  <inkml:trace contextRef="#ctx0" brushRef="#br0">46 158 24575,'1'67'0,"-3"94"0,0-132 0,-1 0 0,-2 0 0,-12 41 0,6-51 0,6-18 0,3-13 0,8-49 0,2 1 0,18-65 0,-16 81 0,-6 26 0,-3 7 0,2-1 0,0 1 0,0-1 0,1 1 0,0 0 0,1 1 0,7-13 0,-12 22 0,0 0 0,1 0 0,-1 1 0,1-1 0,-1 1 0,1-1 0,-1 0 0,1 1 0,-1-1 0,1 1 0,0-1 0,-1 1 0,1-1 0,0 1 0,0 0 0,-1-1 0,1 1 0,0 0 0,0 0 0,-1-1 0,1 1 0,0 0 0,0 0 0,0 0 0,-1 0 0,1 0 0,0 0 0,0 0 0,0 0 0,-1 0 0,1 1 0,0-1 0,0 0 0,-1 0 0,1 1 0,0-1 0,0 0 0,-1 1 0,1-1 0,0 1 0,-1-1 0,1 1 0,-1-1 0,1 1 0,-1 0 0,1-1 0,-1 1 0,1 0 0,4 5 0,-1 0 0,-1 0 0,1 0 0,3 9 0,-6-12 0,43 114 0,-35-89 0,1 0 0,1 0 0,1-1 0,1 0 0,30 43 0,-42-68 0,1 0 0,-1-1 0,0 1 0,1-1 0,-1 1 0,1-1 0,-1 1 0,1-1 0,0 0 0,-1 0 0,1 0 0,0 0 0,0 0 0,0 0 0,0 0 0,0-1 0,0 1 0,0-1 0,0 1 0,0-1 0,0 0 0,1 0 0,-1 0 0,0 0 0,0 0 0,2-1 0,0 0 0,-1 0 0,0-1 0,0 1 0,0-1 0,0 0 0,0 0 0,-1 0 0,1-1 0,0 1 0,-1 0 0,0-1 0,1 0 0,-1 0 0,0 1 0,2-6 0,4-7 0,-1 0 0,-1 0 0,0-1 0,-1 0 0,5-31 0,5-85 0,-13 114 0,1-13 0,0 7 0,-1 1 0,-1-1 0,-1 1 0,-6-47 0,5 68 0,1 1 0,0 0 0,0 0 0,-1 0 0,1 0 0,0-1 0,-1 1 0,1 0 0,-1 0 0,1 0 0,-1 0 0,0 0 0,1 0 0,-1 0 0,0 0 0,0 0 0,-1 0 0,2 1 0,-1-1 0,1 1 0,-1 0 0,1 0 0,-1 1 0,1-1 0,-1 0 0,1 0 0,-1 0 0,1 0 0,-1 0 0,1 0 0,-1 1 0,1-1 0,0 0 0,-1 0 0,1 1 0,-1-1 0,1 0 0,0 1 0,-1-1 0,1 0 0,0 1 0,-1-1 0,1 0 0,0 1 0,-1 0 0,-2 4 0,0 0 0,0 1 0,1-1 0,0 1 0,-2 6 0,-4 26-1365,6-21-5461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9.483"/>
    </inkml:context>
    <inkml:brush xml:id="br0">
      <inkml:brushProperty name="width" value="0.05" units="cm"/>
      <inkml:brushProperty name="height" value="0.05" units="cm"/>
      <inkml:brushProperty name="color" value="#E71224"/>
    </inkml:brush>
  </inkml:definitions>
  <inkml:trace contextRef="#ctx0" brushRef="#br0">14 1 3872 0 0,'-1'0'4'0'0,"1"0"0"0"0,-1 0-1 0 0,1 0 1 0 0,-1 0 0 0 0,0 0-1 0 0,1 0 1 0 0,-1 0 0 0 0,1 1-1 0 0,-1-1 1 0 0,1 0 0 0 0,-1 0-1 0 0,1 1 1 0 0,-1-1 0 0 0,1 0-1 0 0,-1 1 1 0 0,1-1 0 0 0,0 1-1 0 0,-1-1 1 0 0,1 0 0 0 0,0 1-1 0 0,-1-1 1 0 0,1 1 0 0 0,0-1-1 0 0,-1 1 1 0 0,1-1 0 0 0,0 1-1 0 0,0-1 1 0 0,0 1 0 0 0,-1-1-1 0 0,1 1 1 0 0,0-1 0 0 0,0 1-1 0 0,0 0 1 0 0,0-1 0 0 0,0 1-1 0 0,0-1 1 0 0,0 1 0 0 0,0-1-1 0 0,0 1 1 0 0,0-1 0 0 0,0 1-1 0 0,1-1 1 0 0,-1 1 0 0 0,0 0-1 0 0,1 0 1 0 0,-1 9 105 0 0,6 38 444 0 0,-4-22-99 0 0,5 34-1 0 0,-4-43-328 0 0,-1 0 1 0 0,0 0-1 0 0,-1 0 0 0 0,-1 1 1 0 0,-3 24-1 0 0,-1 20-208 0 0,2-43 100 0 0,1 1 0 0 0,0-1-1 0 0,2 1 1 0 0,1-1 0 0 0,4 25-1 0 0,-5-42-12 0 0,0 1-1 0 0,0-1 1 0 0,0 0-1 0 0,1 1 1 0 0,-1-1-1 0 0,1 0 1 0 0,0 0-1 0 0,-1 0 0 0 0,1 0 1 0 0,0 0-1 0 0,0 0 1 0 0,0 0-1 0 0,0-1 1 0 0,1 1-1 0 0,-1-1 1 0 0,0 0-1 0 0,1 1 1 0 0,-1-1-1 0 0,5 1 1 0 0,10 4 52 0 0,33 8 0 0 0,-29-9-32 0 0,55 13 83 0 0,1-3 0 0 0,103 6-1 0 0,158-9 129 0 0,-176-9-214 0 0,563 23-188 0 0,0 26 142 0 0,-456-27 97 0 0,213 23-191 0 0,497 70 486 0 0,-17-33-629 0 0,-394-39 139 0 0,788 43 674 0 0,-693-75-728 0 0,-97-17 62 0 0,1-36 29 0 0,-482 31 204 0 0,-20 2-160 0 0,84-18 0 0 0,-130 20-23 0 0,5-3 8 0 0,1 1 0 0 0,-1 2 0 0 0,1 0 0 0 0,49 0 0 0 0,115 13 382 0 0,-185-9-350 0 0,1 0 0 0 0,-1 0 0 0 0,0 0 0 0 0,0-1 0 0 0,0 1 0 0 0,0-1 0 0 0,1 0-1 0 0,-1 0 1 0 0,5-3 0 0 0,-8 4 22 0 0,0-1-1 0 0,-1 1 1 0 0,1-1-1 0 0,0 1 0 0 0,-1-1 1 0 0,1 1-1 0 0,-1-1 0 0 0,1 1 1 0 0,-1-1-1 0 0,1 1 1 0 0,-1-1-1 0 0,1 0 0 0 0,-1 1 1 0 0,1-1-1 0 0,-1 0 1 0 0,0 0-1 0 0,1 1 0 0 0,-1-1 1 0 0,0 0-1 0 0,0-1 0 0 0,0 0 6 0 0,0 0-1 0 0,0 1 1 0 0,0-1-1 0 0,-1 0 1 0 0,1 1-1 0 0,-1-1 0 0 0,1 1 1 0 0,-1-1-1 0 0,1 1 1 0 0,-1-1-1 0 0,0 1 0 0 0,0-1 1 0 0,-2-2-1 0 0,2 2-34 0 0,-1 1 0 0 0,0-1 0 0 0,1 1 0 0 0,-1-1 0 0 0,0 1 0 0 0,0-1 0 0 0,0 1 0 0 0,0 0 0 0 0,0 0 0 0 0,0 0-1 0 0,0 0 1 0 0,-1 1 0 0 0,1-1 0 0 0,0 0 0 0 0,-4 0 0 0 0,-3-2-561 0 0,-24-39-798 0 0,30 30 1100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10.196"/>
    </inkml:context>
    <inkml:brush xml:id="br0">
      <inkml:brushProperty name="width" value="0.05" units="cm"/>
      <inkml:brushProperty name="height" value="0.05" units="cm"/>
      <inkml:brushProperty name="color" value="#E71224"/>
    </inkml:brush>
  </inkml:definitions>
  <inkml:trace contextRef="#ctx0" brushRef="#br0">8 1 5725 0 0,'-8'2'218'0'0,"22"-3"-35"0"0,14 0-33 0 0,134 8 407 0 0,260 5 82 0 0,-158-9-426 0 0,288-7 30 0 0,-546 4-242 0 0,-1-1 10 0 0,0 1 0 0 0,0 0 0 0 0,1-1-1 0 0,-1 0 1 0 0,6-2 0 0 0,-11 3-9 0 0,0 0-1 0 0,0 0 1 0 0,0 0-1 0 0,0 0 1 0 0,-1 0-1 0 0,1 0 1 0 0,0 0-1 0 0,0 0 1 0 0,0 0-1 0 0,0 0 1 0 0,0 0-1 0 0,0 0 1 0 0,0 0-1 0 0,0 0 1 0 0,0 0-1 0 0,0 0 1 0 0,0 0-1 0 0,0 0 1 0 0,0 0-1 0 0,0 0 1 0 0,0 0-1 0 0,0 0 1 0 0,-1 0-1 0 0,1-1 1 0 0,0 1-1 0 0,0 0 1 0 0,0 0-1 0 0,0 0 1 0 0,0 0-1 0 0,0 0 1 0 0,0 0-1 0 0,0 0 1 0 0,0 0-1 0 0,0 0 1 0 0,0 0-1 0 0,0 0 1 0 0,0 0-1 0 0,0 0 1 0 0,0 0-1 0 0,0 0 1 0 0,0 0 0 0 0,0 0-1 0 0,0-1 1 0 0,0 1-1 0 0,0 0 1 0 0,0 0-1 0 0,0 0 1 0 0,0 0-1 0 0,0 0 1 0 0,0 0-1 0 0,0 0 1 0 0,0 0-1 0 0,0 0 1 0 0,0 0-1 0 0,0 0 1 0 0,0 0-1 0 0,0 0 1 0 0,0 0-1 0 0,-11-3 48 0 0,-13 1-12 0 0,23 2-37 0 0,-64-2-764 0 0,58 1 324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11.028"/>
    </inkml:context>
    <inkml:brush xml:id="br0">
      <inkml:brushProperty name="width" value="0.05" units="cm"/>
      <inkml:brushProperty name="height" value="0.05" units="cm"/>
      <inkml:brushProperty name="color" value="#E71224"/>
    </inkml:brush>
  </inkml:definitions>
  <inkml:trace contextRef="#ctx0" brushRef="#br0">17 313 6501 0 0,'-1'2'75'0'0,"1"-1"-25"0"0,-1 0 0 0 0,1-1 0 0 0,0 1 0 0 0,-1 0 0 0 0,1-1 0 0 0,0 1 0 0 0,-1 0 0 0 0,1-1 0 0 0,-1 1 0 0 0,1-1 0 0 0,-1 1 0 0 0,1-1 0 0 0,-1 1 0 0 0,1-1 0 0 0,-1 1 0 0 0,0-1 0 0 0,1 0 0 0 0,-1 1 0 0 0,0-1 1 0 0,1 0-1 0 0,-1 1 0 0 0,0-1 0 0 0,1 0 0 0 0,-1 0 0 0 0,-1 0 0 0 0,17-1 924 0 0,-11 1-889 0 0,0-1 0 0 0,0 1 0 0 0,0 0 0 0 0,0 0 0 0 0,0 0 1 0 0,0 1-1 0 0,0-1 0 0 0,0 1 0 0 0,0 0 0 0 0,8 3 0 0 0,20 15 79 0 0,-26-15-146 0 0,0 0 0 0 0,1 0 0 0 0,0-1 0 0 0,12 5 1 0 0,-16-7-16 0 0,0 0 0 0 0,0 0 0 0 0,0 0 0 0 0,0-1 0 0 0,0 1 0 0 0,1-1 0 0 0,-1 0 0 0 0,0 0 0 0 0,0 0 0 0 0,0-1 0 0 0,0 1 0 0 0,1-1 0 0 0,-1 1 0 0 0,0-1 0 0 0,0 0 0 0 0,0 0 0 0 0,-1-1 0 0 0,1 1 0 0 0,0-1 0 0 0,0 1 0 0 0,4-5 0 0 0,4-1-2 0 0,-1 0-1 0 0,0-1 1 0 0,-1-1 0 0 0,0 0-1 0 0,11-13 1 0 0,35-54-5 0 0,-20 26 8 0 0,-22 32-4 0 0,-1 1-5 0 0,1 0 0 0 0,1 0-1 0 0,0 1 1 0 0,17-14 0 0 0,-31 30 4 0 0,1 0 0 0 0,-1-1 1 0 0,1 1-1 0 0,-1 0 0 0 0,1-1 1 0 0,-1 1-1 0 0,0 0 0 0 0,1-1 1 0 0,-1 1-1 0 0,1 0 0 0 0,-1 0 1 0 0,1 0-1 0 0,0 0 0 0 0,-1-1 1 0 0,1 1-1 0 0,-1 0 0 0 0,1 0 1 0 0,-1 0-1 0 0,1 0 0 0 0,-1 0 1 0 0,1 0-1 0 0,-1 0 0 0 0,1 0 1 0 0,0 1-1 0 0,-1-1 0 0 0,1 0 1 0 0,-1 0-1 0 0,1 0 0 0 0,-1 1 1 0 0,1-1-1 0 0,-1 0 0 0 0,1 0 1 0 0,-1 1-1 0 0,1-1 0 0 0,0 2 0 0 0,0 0 0 0 0,1-1 0 0 0,-1 1-1 0 0,0 0 1 0 0,0-1 0 0 0,0 1-1 0 0,-1 0 1 0 0,1 0 0 0 0,1 4 0 0 0,5 45 13 0 0,-7-50-10 0 0,1 5-1 0 0,0 1 1 0 0,0 0-1 0 0,1 0 1 0 0,0-1-1 0 0,0 1 1 0 0,0-1 0 0 0,1 1-1 0 0,0-1 1 0 0,0 0-1 0 0,1 0 1 0 0,-1 0 0 0 0,1-1-1 0 0,1 1 1 0 0,-1-1-1 0 0,10 9 1 0 0,-10-11 0 0 0,0 0 0 0 0,0 0-1 0 0,0 0 1 0 0,0-1 0 0 0,0 0 0 0 0,0 0 0 0 0,1 0 0 0 0,-1 0 0 0 0,1-1-1 0 0,0 0 1 0 0,-1 0 0 0 0,1 0 0 0 0,0 0 0 0 0,-1-1 0 0 0,1 0 0 0 0,0 0 0 0 0,0 0-1 0 0,-1 0 1 0 0,1-1 0 0 0,0 0 0 0 0,-1 0 0 0 0,1 0 0 0 0,7-3 0 0 0,12-6 16 0 0,1-1 1 0 0,40-26-1 0 0,-56 31-19 0 0,-1 0-1 0 0,0 0 0 0 0,0-1 0 0 0,0 0 0 0 0,-1 0 0 0 0,0-1 0 0 0,0 0 1 0 0,-1 0-1 0 0,0-1 0 0 0,7-13 0 0 0,-10 15-4 0 0,0 0 0 0 0,1 0 0 0 0,1 0-1 0 0,9-12 1 0 0,-13 18 5 0 0,0-1 1 0 0,0 1-1 0 0,1-1 0 0 0,-1 1 0 0 0,1 0 0 0 0,-1 0 1 0 0,1 0-1 0 0,-1-1 0 0 0,1 2 0 0 0,0-1 0 0 0,-1 0 1 0 0,1 0-1 0 0,0 0 0 0 0,0 1 0 0 0,0-1 0 0 0,-1 1 1 0 0,1 0-1 0 0,0-1 0 0 0,0 1 0 0 0,0 0 0 0 0,0 0 0 0 0,0 0 1 0 0,0 0-1 0 0,0 1 0 0 0,0-1 0 0 0,0 0 0 0 0,1 1 1 0 0,-1 1 0 0 0,0-1 0 0 0,0 1 1 0 0,0-1-1 0 0,0 1 1 0 0,0-1-1 0 0,-1 1 1 0 0,1 0-1 0 0,-1 0 0 0 0,1 0 1 0 0,-1 0-1 0 0,0 0 1 0 0,0 0-1 0 0,0 1 1 0 0,0-1-1 0 0,1 4 1 0 0,-1-3-2 0 0,1 1 1 0 0,0 0 0 0 0,0-1 0 0 0,0 1 0 0 0,0-1 0 0 0,5 6 0 0 0,-2-5 1 0 0,0-1 0 0 0,0 0 0 0 0,1 1 0 0 0,-1-2 1 0 0,1 1-1 0 0,-1-1 0 0 0,1 0 0 0 0,0 0 0 0 0,0 0 1 0 0,0-1-1 0 0,0 0 0 0 0,0 0 0 0 0,1 0 0 0 0,-1-1 1 0 0,9-1-1 0 0,10 0-9 0 0,0-2 1 0 0,33-8-1 0 0,-21 4 8 0 0,-1-2-1 0 0,0-1 1 0 0,-1-2-1 0 0,56-27 1 0 0,-89 37-25 0 0,18-12 16 0 0,-19 14-61 0 0,0-1 0 0 0,-1 0-1 0 0,0 1 1 0 0,1-1 0 0 0,-1 1 0 0 0,1-1 0 0 0,-1 0 0 0 0,0 1 0 0 0,1-1 0 0 0,-1 0 0 0 0,0 0 0 0 0,0 1-1 0 0,0-1 1 0 0,0 0 0 0 0,1 0 0 0 0,-1 1 0 0 0,0-1 0 0 0,0 0 0 0 0,0 0 0 0 0,0 1 0 0 0,-1-1-1 0 0,1 0 1 0 0,0 0 0 0 0,0 1 0 0 0,0-1 0 0 0,-1 0 0 0 0,1 1 0 0 0,-1-2 0 0 0,-2-5-702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11.383"/>
    </inkml:context>
    <inkml:brush xml:id="br0">
      <inkml:brushProperty name="width" value="0.05" units="cm"/>
      <inkml:brushProperty name="height" value="0.05" units="cm"/>
      <inkml:brushProperty name="color" value="#E71224"/>
    </inkml:brush>
  </inkml:definitions>
  <inkml:trace contextRef="#ctx0" brushRef="#br0">18 1 4784 0 0,'-15'4'436'0'0,"13"-4"-28"0"0,8 2-17 0 0,-4-2-327 0 0,75 14 652 0 0,127 7 0 0 0,17-22 119 0 0,-220 1-809 0 0,0 0 0 0 0,1 0 0 0 0,-1 0 0 0 0,0 0 0 0 0,0 0 0 0 0,0 0 1 0 0,0 0-1 0 0,0 1 0 0 0,0-1 0 0 0,0 0 0 0 0,1 1 0 0 0,-1-1 0 0 0,0 1 0 0 0,0-1 0 0 0,0 1 0 0 0,0 0 0 0 0,-1-1 0 0 0,1 1 0 0 0,0 0 0 0 0,0 0 0 0 0,1 1 0 0 0,-2-1 5 0 0,1 0 0 0 0,-1 0 0 0 0,0 0 0 0 0,0 1 0 0 0,1-1 0 0 0,-1 0 0 0 0,0 0 0 0 0,0 0 0 0 0,0 0 0 0 0,0 0 0 0 0,-1 1-1 0 0,1-1 1 0 0,0 0 0 0 0,0 0 0 0 0,-1 0 0 0 0,1 0 0 0 0,-2 2 0 0 0,-3 6 169 0 0,0 1-1 0 0,-1-2 1 0 0,-13 17-1 0 0,9-13-97 0 0,-22 31-528 0 0,2 1 0 0 0,-43 86 0 0 0,63-104-543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3.379"/>
    </inkml:context>
    <inkml:brush xml:id="br0">
      <inkml:brushProperty name="width" value="0.05" units="cm"/>
      <inkml:brushProperty name="height" value="0.05" units="cm"/>
      <inkml:brushProperty name="color" value="#E71224"/>
    </inkml:brush>
  </inkml:definitions>
  <inkml:trace contextRef="#ctx0" brushRef="#br0">44 113 5148 0 0,'-9'-2'1522'0'0,"13"2"-785"0"0,-3 0-355 0 0,0 2 728 0 0,-1-2-1064 0 0,1 0 0 0 0,-1 1 0 0 0,0-1 0 0 0,0 0-1 0 0,0 0 1 0 0,0 1 0 0 0,0-1 0 0 0,1 0 0 0 0,-1 0 0 0 0,0 1-1 0 0,0-1 1 0 0,0 0 0 0 0,0 0 0 0 0,0 1 0 0 0,0-1-1 0 0,0 0 1 0 0,0 0 0 0 0,0 1 0 0 0,0-1 0 0 0,0 0 0 0 0,0 1-1 0 0,0-1 1 0 0,0 0 0 0 0,0 0 0 0 0,0 1 0 0 0,-1-1 0 0 0,1 0-1 0 0,0 0 1 0 0,0 1 0 0 0,0-1 0 0 0,0 0 0 0 0,0 0-1 0 0,-1 1 1 0 0,1-1 0 0 0,0 0 0 0 0,0 0 0 0 0,0 0 0 0 0,-1 0-1 0 0,1 1 1 0 0,0-1 0 0 0,0 0 0 0 0,-1 0 0 0 0,-22 13 1998 0 0,8-4-209 0 0,49-19-1547 0 0,605-75-322 0 0,-468 69-209 0 0,-63 4-122 0 0,-13 1-1434 0 0,136 0 0 0 0,-214 14 797 0 0,-17-2 964 0 0,1-1 0 0 0,-1 0 0 0 0,0 0 0 0 0,0 0 0 0 0,1 0 0 0 0,-1 0 0 0 0,0 0 0 0 0,0 0 0 0 0,1 1 0 0 0,-1-1 0 0 0,0 0 0 0 0,0 0 1 0 0,0 0-1 0 0,1 1 0 0 0,-1-1 0 0 0,0 0 0 0 0,0 0 0 0 0,0 1 0 0 0,1-1 0 0 0,-1 0 0 0 0,0 0 0 0 0,0 1 0 0 0,0-1 0 0 0,0 0 0 0 0,0 1 1 0 0,0-1-1 0 0,0 0 0 0 0,0 0 0 0 0,0 1 0 0 0,0-1 0 0 0,0 0 0 0 0,0 1 0 0 0,0-1 0 0 0,0 0 0 0 0,0 0 0 0 0,0 1 0 0 0,0-1 0 0 0,0 0 1 0 0,0 1-1 0 0,0-1 0 0 0,0 0 0 0 0,-1 0 0 0 0,1 1 0 0 0,0-1 0 0 0,0 0 0 0 0,0 0 0 0 0,0 1 0 0 0,-1-1 0 0 0,1 0 0 0 0,0 0 0 0 0,0 0 1 0 0,-1 0-1 0 0,1 1 0 0 0,-10 8-1168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3.718"/>
    </inkml:context>
    <inkml:brush xml:id="br0">
      <inkml:brushProperty name="width" value="0.05" units="cm"/>
      <inkml:brushProperty name="height" value="0.05" units="cm"/>
      <inkml:brushProperty name="color" value="#E71224"/>
    </inkml:brush>
  </inkml:definitions>
  <inkml:trace contextRef="#ctx0" brushRef="#br0">1 26 5481 0 0,'0'1'76'0'0,"0"0"1"0"0,0 0-1 0 0,0 0 1 0 0,0 1-1 0 0,1-1 1 0 0,-1 0 0 0 0,0 0-1 0 0,1 0 1 0 0,-1 0-1 0 0,1 0 1 0 0,-1 0-1 0 0,1 1 1 0 0,-1-1 0 0 0,1 0-1 0 0,0 0 1 0 0,0-1-1 0 0,-1 1 1 0 0,1 0-1 0 0,0 0 1 0 0,2 1 0 0 0,-1 0 123 0 0,1-1 1 0 0,0 0 0 0 0,-1 1-1 0 0,1-1 1 0 0,0 0 0 0 0,0 0-1 0 0,0 0 1 0 0,4 0 0 0 0,8 0 630 0 0,0 0-1 0 0,27-1 1 0 0,-28-1-760 0 0,227-16 1420 0 0,-47 2-1225 0 0,-52 8-182 0 0,221-8-785 0 0,-341 16 383 0 0,-16 0 39 0 0,-1 0 1 0 0,1-1-1 0 0,-1 0 1 0 0,1 0 0 0 0,0-1-1 0 0,-1 0 1 0 0,6-1-1 0 0,-7-2-665 0 0,-3 2-119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4.076"/>
    </inkml:context>
    <inkml:brush xml:id="br0">
      <inkml:brushProperty name="width" value="0.05" units="cm"/>
      <inkml:brushProperty name="height" value="0.05" units="cm"/>
      <inkml:brushProperty name="color" value="#E71224"/>
    </inkml:brush>
  </inkml:definitions>
  <inkml:trace contextRef="#ctx0" brushRef="#br0">248 75 7069 0 0,'-19'-10'98'0'0,"-11"-6"454"0"0,-41-16 0 0 0,63 28-285 0 0,-1 1-1 0 0,0 1 1 0 0,0 0 0 0 0,0 0 0 0 0,0 1 0 0 0,0 0 0 0 0,0 0-1 0 0,0 1 1 0 0,-17 2 0 0 0,25-2-227 0 0,0 0 0 0 0,0 0-1 0 0,0 0 1 0 0,0 0 0 0 0,0 0 0 0 0,0 1 0 0 0,0-1 0 0 0,0 0-1 0 0,0 1 1 0 0,0-1 0 0 0,0 1 0 0 0,1-1 0 0 0,-1 1 0 0 0,0-1-1 0 0,0 1 1 0 0,0-1 0 0 0,1 1 0 0 0,-1 0 0 0 0,0 0-1 0 0,1-1 1 0 0,-1 1 0 0 0,0 0 0 0 0,1 0 0 0 0,-1 1 0 0 0,0 0 3 0 0,1-1 0 0 0,0 1 0 0 0,0-1 0 0 0,0 0 0 0 0,1 1 0 0 0,-1-1 0 0 0,0 1 0 0 0,0-1 0 0 0,1 0-1 0 0,-1 1 1 0 0,1-1 0 0 0,-1 0 0 0 0,1 0 0 0 0,-1 1 0 0 0,2 1 0 0 0,3 3 105 0 0,-1 1 0 0 0,1-1-1 0 0,1 0 1 0 0,-1-1-1 0 0,8 6 1 0 0,6 4 96 0 0,1-2 0 0 0,1 0 1 0 0,0-1-1 0 0,38 15 0 0 0,98 27 152 0 0,-98-35-298 0 0,106 30 4 0 0,122 46 26 0 0,-256-83-80 0 0,-1 3 0 0 0,0 0 0 0 0,-1 2 1 0 0,-1 1-1 0 0,0 1 0 0 0,-2 1 0 0 0,0 2 1 0 0,24 27-1 0 0,-41-40 74 0 0,-1 1 1 0 0,-1 1 0 0 0,1 0-1 0 0,-2 0 1 0 0,0 0-1 0 0,0 0 1 0 0,-1 1-1 0 0,0 0 1 0 0,-1 0 0 0 0,3 14-1 0 0,-4-9 99 0 0,-1 0 0 0 0,0 0-1 0 0,-1 0 1 0 0,-1 1 0 0 0,0-1 0 0 0,-6 30-1 0 0,-2-11 76 0 0,-1-1-1 0 0,-2 0 0 0 0,-1-1 1 0 0,-2-1-1 0 0,-1 0 1 0 0,-30 47-1 0 0,11-27-60 0 0,-2-3 0 0 0,-3 0 0 0 0,-52 50-1 0 0,-148 119-1856 0 0,191-177-2808 0 0,41-42 2224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5.471"/>
    </inkml:context>
    <inkml:brush xml:id="br0">
      <inkml:brushProperty name="width" value="0.05" units="cm"/>
      <inkml:brushProperty name="height" value="0.05" units="cm"/>
      <inkml:brushProperty name="color" value="#E71224"/>
    </inkml:brush>
  </inkml:definitions>
  <inkml:trace contextRef="#ctx0" brushRef="#br0">113 353 7165 0 0,'-10'-5'366'0'0,"1"0"1"0"0,-1-1 0 0 0,1-1 0 0 0,0 0 0 0 0,1 0-1 0 0,0 0 1 0 0,0-1 0 0 0,-7-9 0 0 0,14 15-279 0 0,-1-1 0 0 0,1 1 0 0 0,0-1 0 0 0,0 1 0 0 0,0-1 0 0 0,1 1 0 0 0,-1-1 0 0 0,0 0 0 0 0,1 1 0 0 0,0-1 0 0 0,0 0 0 0 0,0 0 0 0 0,0 1 0 0 0,0-1 0 0 0,0 0 0 0 0,1 0 0 0 0,-1 1 0 0 0,1-1 0 0 0,0 0 0 0 0,0 1 0 0 0,0-1 0 0 0,0 1 0 0 0,0-1 0 0 0,0 1 0 0 0,1-1 0 0 0,1-1 0 0 0,4-6 39 0 0,1 0 0 0 0,0 0-1 0 0,1 1 1 0 0,12-12 0 0 0,0 4 18 0 0,1 0 0 0 0,0 1 0 0 0,1 2 0 0 0,1 0 1 0 0,44-18-1 0 0,-47 23-65 0 0,0 2 0 0 0,1 0-1 0 0,0 2 1 0 0,0 0 0 0 0,0 1 0 0 0,1 2 0 0 0,31-1 0 0 0,-46 3-67 0 0,-1 1 1 0 0,1 0-1 0 0,-1 0 0 0 0,1 0 0 0 0,-1 1 1 0 0,1 0-1 0 0,-1 0 0 0 0,0 1 1 0 0,0 0-1 0 0,0 0 0 0 0,0 1 0 0 0,-1-1 1 0 0,1 2-1 0 0,-1-1 0 0 0,0 1 1 0 0,0 0-1 0 0,-1 0 0 0 0,1 0 0 0 0,-1 1 1 0 0,0 0-1 0 0,-1 0 0 0 0,0 0 1 0 0,0 1-1 0 0,0-1 0 0 0,0 1 0 0 0,-1 0 1 0 0,3 8-1 0 0,-3-2-6 0 0,1 0 0 0 0,-1 0 0 0 0,-1 0 0 0 0,-1 1 0 0 0,0-1 0 0 0,0 1 0 0 0,-1-1 0 0 0,-1 0 0 0 0,-1 1 0 0 0,1-1 0 0 0,-2 0 0 0 0,0 0 0 0 0,-1 0 0 0 0,-8 21 0 0 0,-8 9-1 0 0,-1 0 0 0 0,-49 70 0 0 0,50-82-9 0 0,-8 11-55 0 0,-2-1-1 0 0,-1-1 1 0 0,-54 51 0 0 0,63-70-39 0 0,0-2 1 0 0,-2-1 0 0 0,0 0-1 0 0,-1-2 1 0 0,-1-1 0 0 0,0-1-1 0 0,-37 14 1 0 0,59-26 77 0 0,-1-1 1 0 0,-1 1-1 0 0,1-1 1 0 0,0 0-1 0 0,0 0 1 0 0,0 0-1 0 0,-1-1 1 0 0,1 0-1 0 0,-8 0 1 0 0,12 0 14 0 0,-1-1-1 0 0,1 1 1 0 0,-1-1 0 0 0,0 1 0 0 0,1-1 0 0 0,-1 0-1 0 0,1 0 1 0 0,-1 1 0 0 0,1-1 0 0 0,0 0 0 0 0,-1 0 0 0 0,1 0-1 0 0,0-1 1 0 0,-1 1 0 0 0,1 0 0 0 0,0 0 0 0 0,0-1-1 0 0,0 1 1 0 0,0 0 0 0 0,1-1 0 0 0,-1 1 0 0 0,0-1-1 0 0,0 0 1 0 0,1 1 0 0 0,-1-1 0 0 0,1 1 0 0 0,0-1 0 0 0,-1 0-1 0 0,1 1 1 0 0,0-1 0 0 0,0 0 0 0 0,0-1 0 0 0,0-10 8 0 0,0 0 1 0 0,2 0-1 0 0,-1 0 1 0 0,1 0-1 0 0,1 0 1 0 0,1 1-1 0 0,4-15 0 0 0,-1 10 5 0 0,1 0-1 0 0,0 0 0 0 0,1 1 0 0 0,16-23 0 0 0,-20 32 2 0 0,1 0 0 0 0,0 0 1 0 0,1 0-1 0 0,-1 1 0 0 0,1 0 0 0 0,1 0 0 0 0,-1 0 0 0 0,1 1 0 0 0,0 1 0 0 0,0-1 0 0 0,0 1 0 0 0,1 0 1 0 0,0 1-1 0 0,-1 0 0 0 0,1 1 0 0 0,0 0 0 0 0,17-2 0 0 0,-15 3 33 0 0,-1 1 1 0 0,1 1-1 0 0,-1 0 0 0 0,1 0 0 0 0,-1 1 0 0 0,0 0 1 0 0,0 1-1 0 0,0 0 0 0 0,0 1 0 0 0,0 0 1 0 0,-1 0-1 0 0,1 1 0 0 0,-1 0 0 0 0,-1 1 0 0 0,14 10 1 0 0,67 66 268 0 0,-64-57-354 0 0,1-1 0 0 0,1-1 0 0 0,56 36 0 0 0,-65-49-260 0 0,0-1-1 0 0,1-1 0 0 0,0 0 1 0 0,0-2-1 0 0,0 0 1 0 0,22 3-1 0 0,-27-7-198 0 0,0 0-1 0 0,0-1 1 0 0,0-1 0 0 0,0 0-1 0 0,0-1 1 0 0,0-1-1 0 0,0 0 1 0 0,0-1 0 0 0,21-7-1 0 0,1-4-854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6.182"/>
    </inkml:context>
    <inkml:brush xml:id="br0">
      <inkml:brushProperty name="width" value="0.05" units="cm"/>
      <inkml:brushProperty name="height" value="0.05" units="cm"/>
      <inkml:brushProperty name="color" value="#E71224"/>
    </inkml:brush>
  </inkml:definitions>
  <inkml:trace contextRef="#ctx0" brushRef="#br0">308 118 6625 0 0,'1'-10'211'0'0,"-1"-25"224"0"0,1 35-394 0 0,-1-1-1 0 0,0 0 1 0 0,0 0 0 0 0,0 1 0 0 0,0-1 0 0 0,-1 0-1 0 0,1 0 1 0 0,0 0 0 0 0,0 1 0 0 0,0-1-1 0 0,-1 0 1 0 0,1 0 0 0 0,0 1 0 0 0,-1-1 0 0 0,1 0-1 0 0,-1 1 1 0 0,1-1 0 0 0,0 1 0 0 0,-1-1 0 0 0,0 0-1 0 0,1 1 1 0 0,-1-1 0 0 0,1 1 0 0 0,-1-1-1 0 0,0 1 1 0 0,1-1 0 0 0,-1 1 0 0 0,0 0 0 0 0,1-1-1 0 0,-1 1 1 0 0,0 0 0 0 0,-1-1 0 0 0,-1 2 86 0 0,1 0 0 0 0,-1 0 0 0 0,0 0 0 0 0,0 1 0 0 0,1-1 0 0 0,-1 1 0 0 0,1-1 0 0 0,-1 1 0 0 0,1 0 0 0 0,-4 4 0 0 0,-5 3 153 0 0,-17 13 248 0 0,0 1 0 0 0,2 1 0 0 0,-28 33 0 0 0,37-36-259 0 0,0 0 0 0 0,2 2 0 0 0,0 0 0 0 0,-12 25 0 0 0,23-39-177 0 0,0 1 0 0 0,0-1 0 0 0,1 1 1 0 0,0 0-1 0 0,1 0 0 0 0,0 0 0 0 0,1 0 1 0 0,0 0-1 0 0,0 1 0 0 0,1-1 0 0 0,1 0 1 0 0,-1 0-1 0 0,5 20 0 0 0,-4-26-78 0 0,1 1 1 0 0,0 0-1 0 0,-1-1 0 0 0,1 1 1 0 0,1-1-1 0 0,-1 0 0 0 0,1 0 1 0 0,0 0-1 0 0,0 0 0 0 0,0 0 1 0 0,0 0-1 0 0,1-1 0 0 0,-1 1 1 0 0,5 2-1 0 0,-2-2 25 0 0,1 0 1 0 0,-1 0-1 0 0,1-1 0 0 0,0 0 1 0 0,0 0-1 0 0,0-1 1 0 0,0 0-1 0 0,11 2 0 0 0,1-2 30 0 0,1-1-1 0 0,-1 0 0 0 0,0-1 1 0 0,1-1-1 0 0,-1-1 0 0 0,23-5 0 0 0,-21 2-146 0 0,0 0 0 0 0,-1-1-1 0 0,1-1 1 0 0,-2-1 0 0 0,1-1-1 0 0,21-13 1 0 0,-34 18 43 0 0,1-1 0 0 0,-1 0 1 0 0,0-1-1 0 0,-1 1 0 0 0,1-1 0 0 0,-1-1 1 0 0,0 1-1 0 0,-1-1 0 0 0,1 0 0 0 0,-1 0 1 0 0,-1-1-1 0 0,1 0 0 0 0,-1 1 0 0 0,-1-1 1 0 0,1-1-1 0 0,-2 1 0 0 0,4-15 0 0 0,-4 14-12 0 0,-1-1-1 0 0,-1 1 0 0 0,0 0 1 0 0,0-1-1 0 0,-1 1 0 0 0,0-1 0 0 0,0 1 1 0 0,-1 0-1 0 0,-1 0 0 0 0,1 0 1 0 0,-2 0-1 0 0,1 0 0 0 0,-1 1 0 0 0,0-1 1 0 0,-1 1-1 0 0,0 0 0 0 0,-11-13 1 0 0,7 10-5 0 0,-1 1 1 0 0,-1 0-1 0 0,1 0 1 0 0,-2 1-1 0 0,1 1 1 0 0,-1-1-1 0 0,-1 2 1 0 0,1 0-1 0 0,-1 1 1 0 0,0 0-1 0 0,-15-4 1 0 0,22 8 33 0 0,0 1 0 0 0,0 0 0 0 0,0 0 0 0 0,-1 0 0 0 0,1 1 0 0 0,-1 0 0 0 0,1 0 1 0 0,0 1-1 0 0,-1 0 0 0 0,1 0 0 0 0,0 0 0 0 0,0 1 0 0 0,0 0 0 0 0,0 0 0 0 0,-8 4 1 0 0,3-1-86 0 0,1 1 1 0 0,0 0-1 0 0,0 1 1 0 0,1 0-1 0 0,0 1 1 0 0,0-1 0 0 0,-10 14-1 0 0,18-21 64 0 0,1 0-1 0 0,0 1 0 0 0,-1-1 1 0 0,1 1-1 0 0,0-1 1 0 0,-1 0-1 0 0,1 1 0 0 0,0-1 1 0 0,0 1-1 0 0,-1-1 1 0 0,1 1-1 0 0,0-1 0 0 0,0 1 1 0 0,0-1-1 0 0,0 1 1 0 0,-1-1-1 0 0,1 1 0 0 0,0-1 1 0 0,0 1-1 0 0,0-1 1 0 0,0 1-1 0 0,0-1 0 0 0,0 1 1 0 0,0-1-1 0 0,1 1 1 0 0,-1-1-1 0 0,0 1 0 0 0,0-1 1 0 0,0 1-1 0 0,0-1 1 0 0,1 1-1 0 0,0 0-41 0 0,0 0-1 0 0,0 0 1 0 0,0 0 0 0 0,0-1-1 0 0,0 1 1 0 0,0 0-1 0 0,0 0 1 0 0,0-1 0 0 0,1 1-1 0 0,-1-1 1 0 0,3 1 0 0 0,39 7-1285 0 0,-39-8 1197 0 0,45 3-1031 0 0,0-3-1 0 0,83-10 0 0 0,-49 2 209 0 0,-31 3 67 0 0,98-21 0 0 0,-112 16 1766 0 0,52-22 0 0 0,-89 32-824 0 0,7-3 497 0 0,-1 0 0 0 0,1-1 0 0 0,0-1 0 0 0,6-4-1 0 0,-13 9-409 0 0,0-1-1 0 0,0 0 0 0 0,0 1 0 0 0,0-1 1 0 0,-1 1-1 0 0,1-1 0 0 0,0 0 0 0 0,0 0 1 0 0,-1 0-1 0 0,1 1 0 0 0,0-1 0 0 0,-1 0 1 0 0,1 0-1 0 0,-1 0 0 0 0,1 0 0 0 0,-1 0 1 0 0,1 0-1 0 0,-1 0 0 0 0,0 0 0 0 0,1 0 1 0 0,-1 0-1 0 0,0 0 0 0 0,0 0 0 0 0,0 0 1 0 0,0 0-1 0 0,0 0 0 0 0,0-1 0 0 0,0 1 1 0 0,0 0-1 0 0,0 0 0 0 0,-1 0 0 0 0,1 0 1 0 0,0 0-1 0 0,-1 0 0 0 0,1 0 0 0 0,-1 0 1 0 0,1 0-1 0 0,-1 0 0 0 0,1 1 0 0 0,-1-1 0 0 0,0 0 1 0 0,-1-1-1 0 0,2 2-83 0 0,0-1 0 0 0,-1 1-1 0 0,1 0 1 0 0,0 0 0 0 0,0 0 0 0 0,-1 0 0 0 0,1 0 0 0 0,0 0-1 0 0,-1 0 1 0 0,1 0 0 0 0,0 0 0 0 0,0 0 0 0 0,-1 0-1 0 0,1 0 1 0 0,0 0 0 0 0,-1 0 0 0 0,1 0 0 0 0,0 0-1 0 0,0 0 1 0 0,-1 0 0 0 0,1 1 0 0 0,0-1 0 0 0,-1 0 0 0 0,1 0-1 0 0,0 0 1 0 0,0 0 0 0 0,0 1 0 0 0,-1-1 0 0 0,1 0-1 0 0,0 0 1 0 0,0 0 0 0 0,0 1 0 0 0,-1-1 0 0 0,1 0 0 0 0,0 0-1 0 0,0 1 1 0 0,0-1 0 0 0,0 0 0 0 0,0 0 0 0 0,-1 1-1 0 0,1-1 1 0 0,0 0 0 0 0,0 1 0 0 0,0-1 0 0 0,0 0-1 0 0,0 1 1 0 0,0-1 0 0 0,0 1 0 0 0,-6 19 287 0 0,5-17-224 0 0,-4 16 208 0 0,1 0 0 0 0,-2 21-1 0 0,6-32-205 0 0,-1 0-1 0 0,1 0 0 0 0,1 0 0 0 0,0 0 0 0 0,0 0 0 0 0,0 0 1 0 0,1 0-1 0 0,3 7 0 0 0,6 18 181 0 0,-4-11-26 0 0,2 1 1 0 0,18 34-1 0 0,-23-50-207 0 0,0 0 1 0 0,1 0-1 0 0,0-1 0 0 0,0 0 1 0 0,0 0-1 0 0,1-1 0 0 0,0 1 1 0 0,0-1-1 0 0,1-1 0 0 0,-1 1 1 0 0,1-1-1 0 0,8 4 0 0 0,-6-4-23 0 0,1 0 0 0 0,0 0 0 0 0,0-1 0 0 0,0 0 0 0 0,0-1-1 0 0,0-1 1 0 0,0 1 0 0 0,11-1 0 0 0,-14-1-21 0 0,0 0 1 0 0,0-1-1 0 0,0 0 0 0 0,0 0 0 0 0,0-1 1 0 0,0 0-1 0 0,0 0 0 0 0,-1-1 1 0 0,1 1-1 0 0,-1-2 0 0 0,1 1 0 0 0,8-6 1 0 0,2-4-138 0 0,-1-1 0 0 0,0 0 0 0 0,-1-1 0 0 0,14-18 0 0 0,-23 25 77 0 0,1 0 0 0 0,-1-1 0 0 0,-1 1 0 0 0,0-1 0 0 0,0-1 0 0 0,-1 1 0 0 0,0-1 0 0 0,0 0 0 0 0,-1 1 0 0 0,2-15 0 0 0,-4 15 39 0 0,-2 1 0 0 0,1 0 1 0 0,-1-1-1 0 0,0 1 0 0 0,-1 0 0 0 0,0-1 0 0 0,0 1 1 0 0,-1 0-1 0 0,0 0 0 0 0,0 1 0 0 0,-1-1 1 0 0,-9-13-1 0 0,-1 0-1 0 0,-1 0 0 0 0,0 1 0 0 0,-20-18 0 0 0,31 34 30 0 0,0 0 0 0 0,0 0-1 0 0,0 1 1 0 0,-1-1 0 0 0,0 1 0 0 0,1 0 0 0 0,-1 0 0 0 0,0 1 0 0 0,0-1-1 0 0,-1 1 1 0 0,1 0 0 0 0,-6-1 0 0 0,7 3 0 0 0,-1-1 0 0 0,0 1 0 0 0,1 0 0 0 0,-1 0 0 0 0,0 0 0 0 0,1 1 0 0 0,-1 0 0 0 0,0-1 0 0 0,1 2 0 0 0,-1-1 0 0 0,1 0 0 0 0,-1 1 0 0 0,1 0 0 0 0,-7 4 1 0 0,-2 2-53 0 0,-1 0 0 0 0,1 1 0 0 0,-19 18 0 0 0,28-24-43 0 0,1 0-1 0 0,0 0 1 0 0,0 1-1 0 0,0-1 0 0 0,0 0 1 0 0,1 1-1 0 0,0 0 1 0 0,-1 0-1 0 0,1-1 0 0 0,1 1 1 0 0,-1 1-1 0 0,0-1 1 0 0,1 0-1 0 0,0 0 0 0 0,0 0 1 0 0,0 1-1 0 0,1-1 1 0 0,-1 5-1 0 0,1-7 4 0 0,0 0 0 0 0,1-1 0 0 0,-1 1 0 0 0,0-1 0 0 0,1 1 0 0 0,-1 0 0 0 0,1-1 0 0 0,0 1 0 0 0,-1-1 0 0 0,1 1 0 0 0,0-1 0 0 0,0 0 0 0 0,0 1 0 0 0,0-1 0 0 0,0 0 0 0 0,0 0 0 0 0,0 1 0 0 0,1-1 0 0 0,1 1 0 0 0,1 0-166 0 0,0 1 1 0 0,0-1-1 0 0,1-1 1 0 0,-1 1-1 0 0,7 1 1 0 0,8 2-598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6.552"/>
    </inkml:context>
    <inkml:brush xml:id="br0">
      <inkml:brushProperty name="width" value="0.05" units="cm"/>
      <inkml:brushProperty name="height" value="0.05" units="cm"/>
      <inkml:brushProperty name="color" value="#E71224"/>
    </inkml:brush>
  </inkml:definitions>
  <inkml:trace contextRef="#ctx0" brushRef="#br0">1 249 5909 0 0,'15'-53'1243'0'0,"9"-62"1"0"0,-23 107-971 0 0,0 1 0 0 0,1-1 0 0 0,0 0 0 0 0,0 0 0 0 0,1 1 0 0 0,0-1 1 0 0,0 1-1 0 0,7-10 0 0 0,-10 17-267 0 0,0 0 0 0 0,0-1 1 0 0,0 1-1 0 0,0 0 0 0 0,0 0 1 0 0,0 0-1 0 0,0 0 0 0 0,0 0 1 0 0,0 0-1 0 0,0 0 0 0 0,0 0 1 0 0,0 0-1 0 0,0 0 0 0 0,0-1 1 0 0,0 1-1 0 0,0 0 0 0 0,0 0 1 0 0,0 0-1 0 0,1 0 0 0 0,-1 0 1 0 0,0 0-1 0 0,0 0 0 0 0,0 0 1 0 0,0 0-1 0 0,0 0 0 0 0,0 0 0 0 0,0 0 1 0 0,0 0-1 0 0,0 0 0 0 0,1 0 1 0 0,-1 0-1 0 0,0 0 0 0 0,0 0 1 0 0,0 0-1 0 0,0 0 0 0 0,0 0 1 0 0,0 0-1 0 0,0 0 0 0 0,0 0 1 0 0,0 0-1 0 0,1 0 0 0 0,-1 0 1 0 0,0 0-1 0 0,0 0 0 0 0,0 0 1 0 0,0 0-1 0 0,0 0 0 0 0,0 0 1 0 0,0 0-1 0 0,0 0 0 0 0,0 1 1 0 0,0-1-1 0 0,0 0 0 0 0,1 0 1 0 0,-1 0-1 0 0,0 0 0 0 0,0 0 1 0 0,0 0-1 0 0,2 9 164 0 0,0 10-71 0 0,11 147-26 0 0,1-1-62 0 0,-14-140-13 0 0,-1-15 2 0 0,1 0 1 0 0,0 0-1 0 0,0 1 0 0 0,1-1 1 0 0,1 0-1 0 0,5 20 0 0 0,-7-30 2 0 0,1 1 0 0 0,0 0 0 0 0,0-1 0 0 0,0 1 0 0 0,0-1 0 0 0,0 1 0 0 0,-1-1 0 0 0,1 0 0 0 0,0 1 0 0 0,0-1-1 0 0,0 0 1 0 0,0 0 0 0 0,0 1 0 0 0,0-1 0 0 0,0 0 0 0 0,0 0 0 0 0,0 0 0 0 0,0 0 0 0 0,0 0 0 0 0,0 0 0 0 0,0-1 0 0 0,1 1-1 0 0,25-6 29 0 0,-16 0-27 0 0,1 0 0 0 0,-1-1 0 0 0,0-1 0 0 0,-1 0 0 0 0,0 0 0 0 0,0-1 0 0 0,13-17 0 0 0,-8 11-13 0 0,30-25 0 0 0,-40 36 7 0 0,1 0 1 0 0,-1 0 0 0 0,1 1-1 0 0,0 0 1 0 0,0 0 0 0 0,0 1-1 0 0,0 0 1 0 0,1 0-1 0 0,-1 0 1 0 0,7 0 0 0 0,-8 1 0 0 0,-1 2 0 0 0,1-1 1 0 0,-1 0-1 0 0,1 1 0 0 0,-1 0 1 0 0,1 0-1 0 0,-1 0 0 0 0,0 1 1 0 0,1-1-1 0 0,-1 1 0 0 0,0 0 1 0 0,0 0-1 0 0,0 1 0 0 0,-1-1 1 0 0,1 1-1 0 0,-1 0 0 0 0,1 0 1 0 0,-1 0-1 0 0,0 0 0 0 0,0 0 1 0 0,3 6-1 0 0,0-2 1 0 0,0 1 1 0 0,-1 0-1 0 0,0 0 0 0 0,-1 0 1 0 0,0 1-1 0 0,0 0 0 0 0,-1-1 1 0 0,0 1-1 0 0,2 13 0 0 0,-3-6 9 0 0,-1-1-1 0 0,-1 0 0 0 0,0 1 1 0 0,-1-1-1 0 0,-4 22 1 0 0,-3 1-86 0 0,-12 36 0 0 0,19-70-66 0 0,-1 1 0 0 0,1-1 0 0 0,-1 1-1 0 0,0-1 1 0 0,0 0 0 0 0,-1 0 0 0 0,1 0 0 0 0,-1 0 0 0 0,0 0-1 0 0,0-1 1 0 0,0 1 0 0 0,0-1 0 0 0,-1 0 0 0 0,0 0 0 0 0,1 0 0 0 0,-1 0-1 0 0,0 0 1 0 0,0-1 0 0 0,-1 0 0 0 0,1 0 0 0 0,0 0 0 0 0,-7 1-1 0 0,-7-1-963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50.994"/>
    </inkml:context>
    <inkml:brush xml:id="br0">
      <inkml:brushProperty name="width" value="0.05" units="cm"/>
      <inkml:brushProperty name="height" value="0.05" units="cm"/>
      <inkml:brushProperty name="color" value="#FFC114"/>
    </inkml:brush>
  </inkml:definitions>
  <inkml:trace contextRef="#ctx0" brushRef="#br0">727 78 24575,'-16'-1'0,"1"-1"0,0-1 0,-21-5 0,-4-1 0,-10-2 0,28 5 0,0 2 0,-42-4 0,58 9 0,0 0 0,0 0 0,0 0 0,0 0 0,0 1 0,1 0 0,-1 0 0,1 1 0,-1-1 0,1 1 0,0 1 0,-8 6 0,-7 6 0,-28 31 0,39-38 0,-32 33 0,2 2 0,3 1 0,1 2 0,2 2 0,-39 78 0,66-116 0,1 1 0,1 0 0,0 1 0,0-1 0,1 1 0,1-1 0,-2 21 0,4-27 0,0 0 0,0 0 0,1 0 0,0-1 0,0 1 0,1 0 0,-1 0 0,1 0 0,1-1 0,-1 1 0,1-1 0,0 0 0,0 0 0,0 0 0,1 0 0,-1 0 0,1-1 0,6 6 0,0-2 0,0 0 0,1-1 0,0 0 0,0-1 0,1 0 0,0-1 0,0 0 0,20 5 0,8-1 0,57 7 0,-63-12 0,1-2 0,-1-1 0,1-2 0,0-1 0,-1-1 0,0-2 0,64-19 0,-81 19 0,0-1 0,-1-1 0,0 0 0,-1-1 0,1-1 0,-1 0 0,-1-1 0,0-1 0,0 0 0,-1-1 0,-1-1 0,0 0 0,0 0 0,-2-1 0,0 0 0,0-1 0,10-21 0,-12 15 0,0 0 0,-1-1 0,-2 0 0,0 1 0,-1-2 0,-1 1 0,-1 0 0,-1-1 0,-2 1 0,0-1 0,-1 1 0,-6-29 0,5 36 0,-1 1 0,-1 0 0,0 0 0,-1 0 0,-1 1 0,0 0 0,0 0 0,-15-17 0,15 21 0,-1 1 0,0 0 0,0 0 0,-1 1 0,0 0 0,0 0 0,-1 1 0,0 1 0,0-1 0,0 2 0,-1-1 0,-11-2 0,6 3-195,-1 0 0,0 1 0,-1 1 0,1 1 0,0 0 0,-25 3 0,2 3-6631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6.876"/>
    </inkml:context>
    <inkml:brush xml:id="br0">
      <inkml:brushProperty name="width" value="0.05" units="cm"/>
      <inkml:brushProperty name="height" value="0.05" units="cm"/>
      <inkml:brushProperty name="color" value="#E71224"/>
    </inkml:brush>
  </inkml:definitions>
  <inkml:trace contextRef="#ctx0" brushRef="#br0">1 189 6657 0 0,'4'-14'105'0'0,"0"1"1"0"0,1-1 0 0 0,1 1 0 0 0,0 0-1 0 0,1 0 1 0 0,13-18 0 0 0,-16 25-14 0 0,1 0-1 0 0,0 1 1 0 0,0-1 0 0 0,0 1 0 0 0,1 0-1 0 0,0 1 1 0 0,0-1 0 0 0,0 1 0 0 0,0 0 0 0 0,1 1-1 0 0,0 0 1 0 0,-1 0 0 0 0,1 0 0 0 0,13-3-1 0 0,5 2 275 0 0,1 1-1 0 0,-1 2 1 0 0,0 0-1 0 0,1 1 1 0 0,48 8-1 0 0,-23 1 193 0 0,95 30 0 0 0,-120-31-560 0 0,-1 1 0 0 0,0 2 0 0 0,0 1 0 0 0,-1 1 0 0 0,-1 0 0 0 0,24 19 0 0 0,-43-28-129 0 0,0 0 0 0 0,0 0 0 0 0,0 0 0 0 0,0 0 0 0 0,-1 1 0 0 0,1-1 0 0 0,-1 1 0 0 0,0 0 0 0 0,-1 0 0 0 0,1 0 0 0 0,-1 0 0 0 0,0 0 0 0 0,-1 1 0 0 0,3 9 0 0 0,-3 12-899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8.105"/>
    </inkml:context>
    <inkml:brush xml:id="br0">
      <inkml:brushProperty name="width" value="0.05" units="cm"/>
      <inkml:brushProperty name="height" value="0.05" units="cm"/>
      <inkml:brushProperty name="color" value="#E71224"/>
    </inkml:brush>
  </inkml:definitions>
  <inkml:trace contextRef="#ctx0" brushRef="#br0">1352 133 5633 0 0,'4'-12'197'0'0,"0"1"1"0"0,0 0 0 0 0,1 0 0 0 0,0 1 0 0 0,1-1 0 0 0,0 1 0 0 0,1 0 0 0 0,0 1 0 0 0,0-1 0 0 0,1 2 0 0 0,12-11 0 0 0,-28 39 637 0 0,0-1 0 0 0,-10 19 1 0 0,-32 43-319 0 0,-4-2 1 0 0,-77 87 0 0 0,88-113-360 0 0,-744 845 1274 0 0,682-787-1385 0 0,-88 102-1456 0 0,170-185 541 0 0,8-4-154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8.586"/>
    </inkml:context>
    <inkml:brush xml:id="br0">
      <inkml:brushProperty name="width" value="0.05" units="cm"/>
      <inkml:brushProperty name="height" value="0.05" units="cm"/>
      <inkml:brushProperty name="color" value="#E71224"/>
    </inkml:brush>
  </inkml:definitions>
  <inkml:trace contextRef="#ctx0" brushRef="#br0">1 1 8133 0 0,'10'1'299'0'0,"1"1"0"0"0,-1 0 0 0 0,11 4 1 0 0,3 2 80 0 0,-1 0 1 0 0,0 2 0 0 0,0 1 0 0 0,-1 1 0 0 0,24 16 0 0 0,100 83 478 0 0,-91-67-558 0 0,18 18-25 0 0,-2 2 1 0 0,-3 4-1 0 0,-4 3 1 0 0,-2 3-1 0 0,-4 2 1 0 0,64 110-1 0 0,79 162-919 0 0,-191-329 115 0 0,6 10-1548 0 0,-10-23 722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9.129"/>
    </inkml:context>
    <inkml:brush xml:id="br0">
      <inkml:brushProperty name="width" value="0.05" units="cm"/>
      <inkml:brushProperty name="height" value="0.05" units="cm"/>
      <inkml:brushProperty name="color" value="#E71224"/>
    </inkml:brush>
  </inkml:definitions>
  <inkml:trace contextRef="#ctx0" brushRef="#br0">63 69 4076 0 0,'-26'4'415'0'0,"24"-4"-294"0"0,-1 0 1 0 0,1 0 0 0 0,0 0-1 0 0,0 0 1 0 0,0 1 0 0 0,0-1-1 0 0,0 0 1 0 0,-1 1 0 0 0,1 0-1 0 0,0-1 1 0 0,0 1-1 0 0,0 0 1 0 0,0 0 0 0 0,1 0-1 0 0,-1 0 1 0 0,-2 2 0 0 0,4-2-91 0 0,0 0 0 0 0,0 0 0 0 0,0 0 0 0 0,0 0 0 0 0,0-1 0 0 0,0 1 0 0 0,1 0 0 0 0,-1 0 0 0 0,0 0 0 0 0,0 0 0 0 0,1-1 0 0 0,-1 1 0 0 0,0 0 0 0 0,1 0 0 0 0,-1 0 0 0 0,1-1 0 0 0,-1 1 0 0 0,1 0 0 0 0,1 0 0 0 0,12 16 743 0 0,-11-15-691 0 0,0 0 0 0 0,0 0 0 0 0,0-1-1 0 0,0 1 1 0 0,0-1 0 0 0,0 0-1 0 0,1 0 1 0 0,-1 0 0 0 0,0 0-1 0 0,1-1 1 0 0,4 1 0 0 0,42-1 366 0 0,-32-1-354 0 0,271-16 362 0 0,-118 4-374 0 0,1922-65 487 0 0,-1773 69-181 0 0,-142 2-16 0 0,109-1 979 0 0,-393 18-1428 0 0,67-6-443 0 0,29-2-130 0 0,0-1 0 0 0,-1 0-1 0 0,1 0 1 0 0,0-1 0 0 0,-12-2 0 0 0,14 0-450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9.561"/>
    </inkml:context>
    <inkml:brush xml:id="br0">
      <inkml:brushProperty name="width" value="0.05" units="cm"/>
      <inkml:brushProperty name="height" value="0.05" units="cm"/>
      <inkml:brushProperty name="color" value="#E71224"/>
    </inkml:brush>
  </inkml:definitions>
  <inkml:trace contextRef="#ctx0" brushRef="#br0">12 1351 6001 0 0,'-1'0'60'0'0,"1"0"0"0"0,0 0 0 0 0,-1 0 0 0 0,1 0 0 0 0,-1 0 0 0 0,1 0 0 0 0,0 0 0 0 0,-1 0 0 0 0,1 0 0 0 0,0 0 0 0 0,-1 0 0 0 0,1 0 0 0 0,-1 0 0 0 0,1 0 0 0 0,0 0 0 0 0,-1 0 1 0 0,1-1-1 0 0,0 1 0 0 0,-1 0 0 0 0,1 0 0 0 0,0 0 0 0 0,-1-1 0 0 0,1 1 0 0 0,0 0 0 0 0,0 0 0 0 0,-1-1 0 0 0,1 1 0 0 0,0 0 0 0 0,0-1 0 0 0,0 1 0 0 0,-1 0 0 0 0,1 0 0 0 0,0-1 0 0 0,0 1 1 0 0,0-1-1 0 0,0 1 0 0 0,-1-1 0 0 0,9-20 1477 0 0,163-247-372 0 0,-80 133-1148 0 0,335-577-45 0 0,-396 660 16 0 0,-12 23-38 0 0,-2-1 0 0 0,21-53 0 0 0,-36 83 35 0 0,-1 0-1 0 0,0-1 0 0 0,0 1 1 0 0,0-1-1 0 0,0 1 0 0 0,1 0 1 0 0,-1-1-1 0 0,0 1 1 0 0,0-1-1 0 0,0 1 0 0 0,0 0 1 0 0,0-1-1 0 0,0 1 0 0 0,0-1 1 0 0,0 1-1 0 0,0 0 0 0 0,0-1 1 0 0,-1 1-1 0 0,1-1 0 0 0,0 1 1 0 0,0 0-1 0 0,0-1 0 0 0,0 1 1 0 0,-1 0-1 0 0,1-1 1 0 0,0 1-1 0 0,0 0 0 0 0,0-1 1 0 0,-1 1-1 0 0,1 0 0 0 0,0-1 1 0 0,-1 1-1 0 0,1 0 0 0 0,0 0 1 0 0,-1 0-1 0 0,1-1 0 0 0,0 1 1 0 0,-1 0-1 0 0,1 0 0 0 0,0 0 1 0 0,-1 0-1 0 0,1-1 1 0 0,-1 1-1 0 0,1 0 0 0 0,0 0 1 0 0,-1 0-1 0 0,1 0 0 0 0,-1 0 1 0 0,1 0-1 0 0,0 0 0 0 0,-1 0 1 0 0,1 0-1 0 0,-1 0 0 0 0,1 1 1 0 0,0-1-1 0 0,-1 0 1 0 0,0 0-1 0 0,-31 9-949 0 0,21-6 448 0 0,-65 21-2576 0 0,64-21 2287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0.194"/>
    </inkml:context>
    <inkml:brush xml:id="br0">
      <inkml:brushProperty name="width" value="0.05" units="cm"/>
      <inkml:brushProperty name="height" value="0.05" units="cm"/>
      <inkml:brushProperty name="color" value="#E71224"/>
    </inkml:brush>
  </inkml:definitions>
  <inkml:trace contextRef="#ctx0" brushRef="#br0">1083 1413 4340 0 0,'-2'-2'124'0'0,"1"0"-1"0"0,-1 0 1 0 0,1 0-1 0 0,-1-1 0 0 0,1 1 1 0 0,-1-1-1 0 0,1 1 0 0 0,0-1 1 0 0,0 1-1 0 0,1-1 1 0 0,-1 0-1 0 0,0 1 0 0 0,1-1 1 0 0,0 0-1 0 0,-1-3 1 0 0,1-5 304 0 0,1 1 1 0 0,3-20 0 0 0,-2 19-304 0 0,0 0 0 0 0,-1 0-1 0 0,0-12 1 0 0,-4-6-83 0 0,-2-1 1 0 0,0 1-1 0 0,-2 0 0 0 0,-1 0 0 0 0,-24-54 1 0 0,4 24-71 0 0,-58-92-1 0 0,35 78 63 0 0,-2 2 0 0 0,-3 3 0 0 0,-3 2-1 0 0,-3 3 1 0 0,-3 3 0 0 0,-120-87-1 0 0,-103-59 37 0 0,279 199-75 0 0,-1 0-1 0 0,0 1 0 0 0,0 0 1 0 0,-1 1-1 0 0,-16-7 0 0 0,26 10 6 0 0,7-2 4 0 0,18-3 9 0 0,-16 4-12 0 0,-7 0-26 0 0,-8 0-35 0 0,5 3 51 0 0,1-1 0 0 0,0 1-1 0 0,-1 0 1 0 0,1-1 0 0 0,-1 1 0 0 0,1 0 0 0 0,-1 0 0 0 0,1 0-1 0 0,0 0 1 0 0,-1 1 0 0 0,1-1 0 0 0,-1 0 0 0 0,-2 1-1 0 0,-8 3-318 0 0,12-5 247 0 0,0 1-1 0 0,-1 0 1 0 0,1 0-1 0 0,0 0 1 0 0,0 0-1 0 0,0 0 1 0 0,0-1-1 0 0,0 1 0 0 0,-1 0 1 0 0,1 0-1 0 0,0 0 1 0 0,0-1-1 0 0,0 1 1 0 0,0 0-1 0 0,0 0 0 0 0,0 0 1 0 0,0-1-1 0 0,0 1 1 0 0,0 0-1 0 0,0 0 1 0 0,0 0-1 0 0,0-1 0 0 0,0 1 1 0 0,0 0-1 0 0,0 0 1 0 0,0-1-1 0 0,0 1 1 0 0,0 0-1 0 0,0 0 1 0 0,0 0-1 0 0,0-1 0 0 0,0 1 1 0 0,0 0-1 0 0,0 0 1 0 0,0 0-1 0 0,1-1 1 0 0,-1 1-1 0 0,0 0 0 0 0,0 0 1 0 0,0 0-1 0 0,1-1 1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0.566"/>
    </inkml:context>
    <inkml:brush xml:id="br0">
      <inkml:brushProperty name="width" value="0.05" units="cm"/>
      <inkml:brushProperty name="height" value="0.05" units="cm"/>
      <inkml:brushProperty name="color" value="#E71224"/>
    </inkml:brush>
  </inkml:definitions>
  <inkml:trace contextRef="#ctx0" brushRef="#br0">2755 18 2952 0 0,'4'0'92'0'0,"17"0"4151"0"0,-42-3-4344 0 0,-74-5 76 0 0,60 6 30 0 0,0 2 1 0 0,-48 6 0 0 0,17 0 9 0 0,-556 5 30 0 0,-1-25-33 0 0,-117 0 22 0 0,320 19-62 0 0,407-6 14 0 0,11 1 10 0 0,0-1 0 0 0,0 1 0 0 0,0 0 0 0 0,0 0-1 0 0,0 0 1 0 0,0 0 0 0 0,0 0 0 0 0,0 1 0 0 0,0-1-1 0 0,0 0 1 0 0,-2 2 0 0 0,5 1-96 0 0,8-1-13 0 0,13 1-185 0 0,-21-3 252 0 0,44 7-1036 0 0,-28-6 489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1.542"/>
    </inkml:context>
    <inkml:brush xml:id="br0">
      <inkml:brushProperty name="width" value="0.05" units="cm"/>
      <inkml:brushProperty name="height" value="0.05" units="cm"/>
      <inkml:brushProperty name="color" value="#E71224"/>
    </inkml:brush>
  </inkml:definitions>
  <inkml:trace contextRef="#ctx0" brushRef="#br0">1334 13 6909 0 0,'0'-1'1'0'0,"0"1"0"0"0,0-1 0 0 0,0 1 0 0 0,1-1 0 0 0,-1 1 0 0 0,0 0 1 0 0,0-1-1 0 0,0 1 0 0 0,0-1 0 0 0,0 1 0 0 0,0-1 0 0 0,0 1 0 0 0,0 0 1 0 0,-1-1-1 0 0,1 1 0 0 0,0-1 0 0 0,0 1 0 0 0,0-1 0 0 0,0 1 0 0 0,-1 0 1 0 0,1-1-1 0 0,0 1 0 0 0,0 0 0 0 0,0-1 0 0 0,-1 1 0 0 0,1-1 0 0 0,0 1 1 0 0,-1-1-1 0 0,-5 14 768 0 0,-1 34 563 0 0,7-37-1034 0 0,-2 1-1 0 0,-3 20 1 0 0,-6-1 64 0 0,0 0 0 0 0,-24 43 0 0 0,-40 55 106 0 0,50-87-316 0 0,-106 180 561 0 0,-92 150-33 0 0,-23-14-438 0 0,-40-16 86 0 0,169-207-230 0 0,85-98-144 0 0,2 1 1 0 0,-40 66 0 0 0,67-95-275 0 0,0 0 0 0 0,0 0-1 0 0,1 0 1 0 0,-3 16 0 0 0,3-16-490 0 0,2-6-277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2.035"/>
    </inkml:context>
    <inkml:brush xml:id="br0">
      <inkml:brushProperty name="width" value="0.05" units="cm"/>
      <inkml:brushProperty name="height" value="0.05" units="cm"/>
      <inkml:brushProperty name="color" value="#E71224"/>
    </inkml:brush>
  </inkml:definitions>
  <inkml:trace contextRef="#ctx0" brushRef="#br0">5 11 6065 0 0,'-4'-10'213'0'0,"5"10"221"0"0,7 22 229 0 0,-6-18-581 0 0,1 0 0 0 0,-1 0 0 0 0,1 0 1 0 0,0 0-1 0 0,0 0 0 0 0,0-1 0 0 0,0 1 0 0 0,1-1 1 0 0,-1 0-1 0 0,1 0 0 0 0,0-1 0 0 0,6 5 0 0 0,41 24 690 0 0,2-3 0 0 0,73 30-1 0 0,-29-15-95 0 0,41 20 78 0 0,222 117 505 0 0,-307-146-1207 0 0,-1 3 1 0 0,-1 2 0 0 0,-2 2 0 0 0,-3 2 0 0 0,-1 2 0 0 0,64 83 0 0 0,-66-71-37 0 0,44 77 0 0 0,-70-102-18 0 0,0 1-1 0 0,-3 0 1 0 0,0 2-1 0 0,11 44 1 0 0,-24-74-33 0 0,0-1 1 0 0,0 0-1 0 0,1 1 1 0 0,0-1-1 0 0,0 0 1 0 0,0 0-1 0 0,3 4 1 0 0,-5-8 15 0 0,0 0 0 0 0,0 0 0 0 0,0 0 0 0 0,1 0 0 0 0,-1 1 1 0 0,0-1-1 0 0,0 0 0 0 0,0 0 0 0 0,0 0 0 0 0,1 0 1 0 0,-1 0-1 0 0,0 0 0 0 0,0 0 0 0 0,0 0 0 0 0,1 1 1 0 0,-1-1-1 0 0,0 0 0 0 0,0 0 0 0 0,0 0 0 0 0,1 0 0 0 0,-1 0 1 0 0,0 0-1 0 0,0 0 0 0 0,0 0 0 0 0,1 0 0 0 0,-1 0 1 0 0,0-1-1 0 0,0 1 0 0 0,0 0 0 0 0,1 0 0 0 0,-1 0 0 0 0,0 0 1 0 0,0 0-1 0 0,0 0 0 0 0,1 0 0 0 0,-1 0 0 0 0,0-1 1 0 0,0 1-1 0 0,0 0 0 0 0,0 0 0 0 0,1 0 0 0 0,-1 0 0 0 0,0-1 1 0 0,0 1-1 0 0,0 0 0 0 0,7-12-1181 0 0,-4 8 617 0 0,11-24-1628 0 0,-7 10 855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2.516"/>
    </inkml:context>
    <inkml:brush xml:id="br0">
      <inkml:brushProperty name="width" value="0.05" units="cm"/>
      <inkml:brushProperty name="height" value="0.05" units="cm"/>
      <inkml:brushProperty name="color" value="#E71224"/>
    </inkml:brush>
  </inkml:definitions>
  <inkml:trace contextRef="#ctx0" brushRef="#br0">1 16 3580 0 0,'4'3'96'0'0,"-4"-2"-80"0"0,0-1 0 0 0,0 1 0 0 0,1-1 0 0 0,-1 0-1 0 0,0 1 1 0 0,0-1 0 0 0,1 0 0 0 0,-1 1 0 0 0,0-1 0 0 0,0 0 0 0 0,1 1 0 0 0,-1-1 0 0 0,0 0 0 0 0,1 0 0 0 0,-1 1 0 0 0,1-1 0 0 0,-1 0 0 0 0,0 0-1 0 0,1 0 1 0 0,-1 1 0 0 0,0-1 0 0 0,1 0 0 0 0,-1 0 0 0 0,1 0 0 0 0,-1 0 0 0 0,1 0 0 0 0,-1 0 0 0 0,1 0 0 0 0,64 2 704 0 0,115-10 1 0 0,-60 0-543 0 0,667-4 261 0 0,1 24-395 0 0,-604-8-43 0 0,1109 50 1782 0 0,-781-33 18 0 0,-421-18-1259 0 0,-69-5-65 0 0,-22 0-121 0 0,-11 0-164 0 0,-1 2-210 0 0,-31-3-262 0 0,1 1 1 0 0,0 3 0 0 0,-1 2 0 0 0,-47 8 0 0 0,88-10 270 0 0,-2-1-1468 0 0,1-2 797 0 0,-2 2-271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52.024"/>
    </inkml:context>
    <inkml:brush xml:id="br0">
      <inkml:brushProperty name="width" value="0.05" units="cm"/>
      <inkml:brushProperty name="height" value="0.05" units="cm"/>
      <inkml:brushProperty name="color" value="#FFC114"/>
    </inkml:brush>
  </inkml:definitions>
  <inkml:trace contextRef="#ctx0" brushRef="#br0">1 0 24575,'708'45'-990,"-583"-33"757,1481 126-4957,-412-37 1914,1847 186 2531,-1854-172-250,-1121-108 1454,265 19 858,-277-26 851,-38-3-1043,-16 3-1085,1 0 0,-1 0-1,0 0 1,0-1-1,0 1 1,0 0 0,0 0-1,0 0 1,0 0-1,0-1 1,-1 1 0,1 0-1,0 0 1,0 0-1,0-1 1,0 1 0,0 0-1,0 0 1,0 0-1,0 0 1,0 0 0,0-1-1,-1 1 1,1 0-1,0 0 1,0 0 0,0 0-1,0 0 1,0 0-1,-1-1 1,1 1 0,0 0-1,0 0 1,0 0-1,0 0 1,-1 0 0,1 0-1,0 0 1,0 0-1,-1 0 1,-26-10 1447,-66-9 1485,-2-1-4060,81 16-5738</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2.888"/>
    </inkml:context>
    <inkml:brush xml:id="br0">
      <inkml:brushProperty name="width" value="0.05" units="cm"/>
      <inkml:brushProperty name="height" value="0.05" units="cm"/>
      <inkml:brushProperty name="color" value="#E71224"/>
    </inkml:brush>
  </inkml:definitions>
  <inkml:trace contextRef="#ctx0" brushRef="#br0">0 1502 4428 0 0,'36'-65'960'0'0,"-20"29"-492"0"0,34-85 471 0 0,-47 111-910 0 0,74-198 326 0 0,-54 156-370 0 0,55-94 1 0 0,7 20 344 0 0,5 3-1 0 0,6 5 1 0 0,124-119-1 0 0,-34 58 271 0 0,-181 173-594 0 0,0 1 0 0 0,0-1 0 0 0,0-1 0 0 0,5-8 0 0 0,-9 15-28 0 0,-1-1 0 0 0,1 0 0 0 0,-1 0 0 0 0,1 0 0 0 0,-1 0 0 0 0,1 1-1 0 0,-1-1 1 0 0,0 0 0 0 0,1 0 0 0 0,-1 0 0 0 0,0 0 0 0 0,0 0 0 0 0,0 0 0 0 0,0 0 0 0 0,0 0-1 0 0,0 0 1 0 0,0 0 0 0 0,0 0 0 0 0,0 0 0 0 0,0 0 0 0 0,-1 0 0 0 0,1 0 0 0 0,0 0 0 0 0,-1 1-1 0 0,1-1 1 0 0,-1 0 0 0 0,1 0 0 0 0,-1 0 0 0 0,1 0 0 0 0,-1 1 0 0 0,1-1 0 0 0,-1 0 0 0 0,0 0-1 0 0,1 1 1 0 0,-1-1 0 0 0,0 1 0 0 0,0-1 0 0 0,0 0 0 0 0,1 1 0 0 0,-1 0 0 0 0,0-1 0 0 0,-2 0-1 0 0,-4-2-550 0 0,-5 0-1296 0 0,8 3 1352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3.366"/>
    </inkml:context>
    <inkml:brush xml:id="br0">
      <inkml:brushProperty name="width" value="0.05" units="cm"/>
      <inkml:brushProperty name="height" value="0.05" units="cm"/>
      <inkml:brushProperty name="color" value="#E71224"/>
    </inkml:brush>
  </inkml:definitions>
  <inkml:trace contextRef="#ctx0" brushRef="#br0">1376 1530 4224 0 0,'18'-41'708'0'0,"-8"11"50"0"0,-5 18-478 0 0,-1-1 0 0 0,5-21 0 0 0,-8 29-244 0 0,-1 0 0 0 0,0 0 0 0 0,0 0 0 0 0,0 0 1 0 0,0 0-1 0 0,-1 0 0 0 0,0 0 0 0 0,0 0 0 0 0,0 0 0 0 0,-4-8 0 0 0,-8-15-4 0 0,-1 1 0 0 0,-1 1 0 0 0,-33-45 0 0 0,-69-67-113 0 0,91 108 109 0 0,-88-93 42 0 0,-4 4 1 0 0,-6 6-1 0 0,-192-135 1 0 0,-20 1-186 0 0,180 131 171 0 0,155 115-70 0 0,-1 1 0 0 0,1-1 0 0 0,0 0 0 0 0,0 0 0 0 0,0 1 0 0 0,0-1 0 0 0,0 0 0 0 0,0 0 0 0 0,1 0 0 0 0,-1 0 0 0 0,0 0 0 0 0,0 0 0 0 0,1-1 0 0 0,-1 1 0 0 0,1 0 0 0 0,-1 0 0 0 0,1 0-1 0 0,-1-1 1 0 0,1 1 0 0 0,0 0 0 0 0,-1-1 0 0 0,1 1 0 0 0,0 0 0 0 0,0 0 0 0 0,0-1 0 0 0,0 1 0 0 0,0 0 0 0 0,0-1 0 0 0,1 1 0 0 0,-1 0 0 0 0,0-1 0 0 0,1 1 0 0 0,-1 0 0 0 0,1 0 0 0 0,-1 0 0 0 0,1-1 0 0 0,-1 1 0 0 0,1 0-1 0 0,0 0 1 0 0,0 0 0 0 0,0 0 0 0 0,-1 0 0 0 0,3-1 0 0 0,-3 2-29 0 0,0 0 0 0 0,-1-1-1 0 0,1 1 1 0 0,0 0 0 0 0,0 0-1 0 0,-1 0 1 0 0,1 0 0 0 0,0 0-1 0 0,0 0 1 0 0,-1 0 0 0 0,1 0-1 0 0,0 0 1 0 0,0 0 0 0 0,-1 0-1 0 0,1 0 1 0 0,0 0 0 0 0,0 1 0 0 0,-1-1-1 0 0,1 0 1 0 0,0 0 0 0 0,0 0-1 0 0,-1 0 1 0 0,1 0 0 0 0,0 0-1 0 0,0 1 1 0 0,0-1 0 0 0,-1 0-1 0 0,1 0 1 0 0,0 0 0 0 0,0 0-1 0 0,0 1 1 0 0,0-1 0 0 0,0 0-1 0 0,-1 1 1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3.799"/>
    </inkml:context>
    <inkml:brush xml:id="br0">
      <inkml:brushProperty name="width" value="0.05" units="cm"/>
      <inkml:brushProperty name="height" value="0.05" units="cm"/>
      <inkml:brushProperty name="color" value="#E71224"/>
    </inkml:brush>
  </inkml:definitions>
  <inkml:trace contextRef="#ctx0" brushRef="#br0">3971 95 5116 0 0,'0'-1'42'0'0,"-1"0"0"0"0,1 0 0 0 0,0 0 0 0 0,-1 0 0 0 0,1 0 0 0 0,-1 1 0 0 0,1-1 0 0 0,-1 0 0 0 0,1 0 0 0 0,-1 0 0 0 0,0 0 0 0 0,1 0 0 0 0,-1 1 0 0 0,0-1-1 0 0,0 0 1 0 0,0 1 0 0 0,1-1 0 0 0,-1 0 0 0 0,0 1 0 0 0,0-1 0 0 0,0 1 0 0 0,0 0 0 0 0,0-1 0 0 0,0 1 0 0 0,0 0 0 0 0,-2-1 0 0 0,-30-4 280 0 0,-23 5-55 0 0,-58 7 0 0 0,23 0-94 0 0,-592-1-165 0 0,-1-37 8 0 0,435 17-12 0 0,9 2-7 0 0,-486-22-18 0 0,6 35-73 0 0,635 3 60 0 0,-123 22-1 0 0,201-25 35 0 0,0 1-1 0 0,0 0 0 0 0,0 0 1 0 0,-12 7-1 0 0,18-9 1 0 0,0 1 0 0 0,1-1 0 0 0,-1 0 1 0 0,0 0-1 0 0,0 1 0 0 0,1-1 0 0 0,-1 1 0 0 0,1-1 0 0 0,-1 1 0 0 0,0-1 0 0 0,1 1 1 0 0,-1-1-1 0 0,1 1 0 0 0,-1-1 0 0 0,1 1 0 0 0,-1 0 0 0 0,1-1 0 0 0,0 1 1 0 0,-1 0-1 0 0,1-1 0 0 0,0 1 0 0 0,-1 0 0 0 0,1-1 0 0 0,0 1 0 0 0,0 0 1 0 0,0 0-1 0 0,0-1 0 0 0,-1 1 0 0 0,1 0 0 0 0,0 0 0 0 0,0-1 0 0 0,1 1 1 0 0,-1 0-1 0 0,0 0 0 0 0,0-1 0 0 0,0 1 0 0 0,0 0 0 0 0,1 0 0 0 0,-1-1 0 0 0,0 1 1 0 0,1 0-1 0 0,-1-1 0 0 0,0 1 0 0 0,1 0 0 0 0,-1-1 0 0 0,1 1 0 0 0,-1-1 1 0 0,1 1-1 0 0,-1 0 0 0 0,1-1 0 0 0,0 0 0 0 0,-1 1 0 0 0,1-1 0 0 0,0 1 1 0 0,-1-1-1 0 0,1 0 0 0 0,1 1 0 0 0,6 3-134 0 0,1 0 1 0 0,0 0-1 0 0,-1-1 0 0 0,1 0 1 0 0,0-1-1 0 0,1 0 0 0 0,-1 0 1 0 0,0-1-1 0 0,0 0 0 0 0,1-1 1 0 0,18-1-1 0 0,-9 0-386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4.803"/>
    </inkml:context>
    <inkml:brush xml:id="br0">
      <inkml:brushProperty name="width" value="0.05" units="cm"/>
      <inkml:brushProperty name="height" value="0.05" units="cm"/>
      <inkml:brushProperty name="color" value="#E71224"/>
    </inkml:brush>
  </inkml:definitions>
  <inkml:trace contextRef="#ctx0" brushRef="#br0">10 263 4428 0 0,'-10'2'187'0'0,"14"3"230"0"0,18 3 111 0 0,8-3-154 0 0,0-1 0 0 0,49 1 1 0 0,61-9-75 0 0,-123 3-285 0 0,555-37 324 0 0,-203 11-291 0 0,19 3 83 0 0,1234-97 360 0 0,-1044 57-385 0 0,-574 63-120 0 0,1 1 0 0 0,0-1 0 0 0,-1 0 0 0 0,1 0 0 0 0,-1-1 0 0 0,1 0 0 0 0,7-3 0 0 0,-47 34-2377 0 0,27-22 1785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5.285"/>
    </inkml:context>
    <inkml:brush xml:id="br0">
      <inkml:brushProperty name="width" value="0.05" units="cm"/>
      <inkml:brushProperty name="height" value="0.05" units="cm"/>
      <inkml:brushProperty name="color" value="#E71224"/>
    </inkml:brush>
  </inkml:definitions>
  <inkml:trace contextRef="#ctx0" brushRef="#br0">18 0 4844 0 0,'-4'0'186'0'0,"-8"0"-371"0"0,12 0 218 0 0,0 0 1 0 0,0 0-1 0 0,0 0 1 0 0,1 0-1 0 0,-1 0 1 0 0,0 1-1 0 0,0-1 0 0 0,0 0 1 0 0,0 0-1 0 0,0 0 1 0 0,0 0-1 0 0,0 0 1 0 0,0 0-1 0 0,0 0 1 0 0,0 0-1 0 0,0 0 1 0 0,0 0-1 0 0,0 1 1 0 0,0-1-1 0 0,0 0 0 0 0,0 0 1 0 0,0 0-1 0 0,0 0 1 0 0,0 0-1 0 0,0 0 1 0 0,0 0-1 0 0,0 0 1 0 0,0 0-1 0 0,0 0 1 0 0,0 0-1 0 0,0 1 0 0 0,0-1 1 0 0,0 0-1 0 0,0 0 1 0 0,0 0-1 0 0,-1 0 1 0 0,1 0-1 0 0,0 0 1 0 0,0 0-1 0 0,0 0 1 0 0,0 0-1 0 0,0 0 1 0 0,0 0-1 0 0,0 0 0 0 0,0 0 1 0 0,0 0-1 0 0,0 0 1 0 0,0 0-1 0 0,0 1 1 0 0,-1-1-1 0 0,1 0 1 0 0,0 0-1 0 0,0 0 1 0 0,0 0-1 0 0,0 0 1 0 0,0 0-1 0 0,0 0 0 0 0,0 0 1 0 0,0 0-1 0 0,0 0 1 0 0,-1-1-1 0 0,118 82 204 0 0,-10-8-88 0 0,-39-21 268 0 0,116 118 1 0 0,42 81 835 0 0,-123-133-955 0 0,-46-53-225 0 0,114 120 48 0 0,-132-147-115 0 0,2-1-1 0 0,73 49 1 0 0,87 33-12 0 0,-46-28-52 0 0,-151-89-44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6.320"/>
    </inkml:context>
    <inkml:brush xml:id="br0">
      <inkml:brushProperty name="width" value="0.05" units="cm"/>
      <inkml:brushProperty name="height" value="0.05" units="cm"/>
      <inkml:brushProperty name="color" value="#E71224"/>
    </inkml:brush>
  </inkml:definitions>
  <inkml:trace contextRef="#ctx0" brushRef="#br0">4417 1 2080 0 0,'0'0'2091'0'0,"-3"0"-1775"0"0,-11 1 20 0 0,10-1 1306 0 0,0 5-1459 0 0,2-1-121 0 0,1-3-20 0 0,0 1-1 0 0,0 0 0 0 0,0-1 0 0 0,0 1 0 0 0,0-1 1 0 0,0 1-1 0 0,-1-1 0 0 0,1 0 0 0 0,0 0 0 0 0,-1 1 1 0 0,1-1-1 0 0,-2 1 0 0 0,-15 26 78 0 0,-51 85-7 0 0,52-85 210 0 0,-12 28-234 0 0,-92 177 0 0 0,63-113 30 0 0,48-96-52 0 0,-57 170 790 0 0,8-21-34 0 0,45-139-750 0 0,-37 94 17 0 0,-94 166 0 0 0,82-178-166 0 0,57-105 35 0 0,5-10-11 0 0,0 1 1 0 0,0-1-1 0 0,0 0 0 0 0,0 0 0 0 0,1 0 1 0 0,-1 1-1 0 0,0-1 0 0 0,1 0 0 0 0,-1 1 1 0 0,1-1-1 0 0,0 1 0 0 0,-1-1 0 0 0,1 0 1 0 0,0 1-1 0 0,0-1 0 0 0,0 1 0 0 0,0-1 0 0 0,0 1 1 0 0,0-1-1 0 0,1 3 0 0 0,-42 0-1120 0 0,28-3 1178 0 0,-85 14 17 0 0,-524 74 35 0 0,346-53 17 0 0,-542 58-91 0 0,-504 124 14 0 0,1154-176-10 0 0,-82 14-87 0 0,230-54 156 0 0,11-2-3214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6.858"/>
    </inkml:context>
    <inkml:brush xml:id="br0">
      <inkml:brushProperty name="width" value="0.05" units="cm"/>
      <inkml:brushProperty name="height" value="0.05" units="cm"/>
      <inkml:brushProperty name="color" value="#E71224"/>
    </inkml:brush>
  </inkml:definitions>
  <inkml:trace contextRef="#ctx0" brushRef="#br0">2361 852 3960 0 0,'-19'-24'1283'0'0,"13"20"-1218"0"0,1 0-1 0 0,-1-1 1 0 0,1 1-1 0 0,0-1 1 0 0,1 0 0 0 0,-9-11-1 0 0,-13-12 243 0 0,-5 1-232 0 0,-1 1 1 0 0,-1 1-1 0 0,-1 2 0 0 0,-58-30 1 0 0,22 20-58 0 0,-545-228 702 0 0,31 82 84 0 0,425 142-812 0 0,0 7 0 0 0,-229-13 0 0 0,314 42-32 0 0,131 8-171 0 0,-38-8-172 0 0,1-1 0 0 0,0-1 0 0 0,-1-1 0 0 0,20-7 0 0 0,-37 11 320 0 0,14-4-557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7.337"/>
    </inkml:context>
    <inkml:brush xml:id="br0">
      <inkml:brushProperty name="width" value="0.05" units="cm"/>
      <inkml:brushProperty name="height" value="0.05" units="cm"/>
      <inkml:brushProperty name="color" value="#E71224"/>
    </inkml:brush>
  </inkml:definitions>
  <inkml:trace contextRef="#ctx0" brushRef="#br0">1 2505 3696 0 0,'1'-14'143'0'0,"0"-1"-1"0"0,1 0 0 0 0,0 1 0 0 0,2 0 1 0 0,-1-1-1 0 0,11-22 0 0 0,44-81 937 0 0,-23 50-687 0 0,172-399 754 0 0,12-23-733 0 0,-171 387-444 0 0,28-52-14 0 0,255-515-269 0 0,-305 613 262 0 0,-3-2 0 0 0,18-72-1 0 0,-40 126 53 0 0,0 1-1 0 0,1 0-1 0 0,-1 0 1 0 0,0 0-1 0 0,0 0 1 0 0,-1 0 0 0 0,1-1-1 0 0,-1 1 1 0 0,0 0-1 0 0,0 0 1 0 0,-1-1-1 0 0,-1-6 1 0 0,0 11-3 0 0,0 6 15 0 0,1 7-11 0 0,3-9-9 0 0,-1 0 0 0 0,1-1 0 0 0,0 1 0 0 0,0-1 0 0 0,0 1 0 0 0,0-1 1 0 0,1 0-1 0 0,0 0 0 0 0,-1 0 0 0 0,1 0 0 0 0,0 0 0 0 0,0-1 0 0 0,1 1 0 0 0,3 1 0 0 0,-2 0-231 0 0,0 0 0 0 0,0 0 0 0 0,0 0 0 0 0,5 7 0 0 0,-4-5-415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8.139"/>
    </inkml:context>
    <inkml:brush xml:id="br0">
      <inkml:brushProperty name="width" value="0.05" units="cm"/>
      <inkml:brushProperty name="height" value="0.05" units="cm"/>
      <inkml:brushProperty name="color" value="#E71224"/>
    </inkml:brush>
  </inkml:definitions>
  <inkml:trace contextRef="#ctx0" brushRef="#br0">1734 114 5541 0 0,'10'-5'75'0'0,"-1"-1"1"0"0,1 0 0 0 0,-1 0 0 0 0,14-14 0 0 0,-19 16 5 0 0,-1 1 0 0 0,1-1 0 0 0,-1 1 0 0 0,0-1 0 0 0,0 0 0 0 0,-1-1 0 0 0,1 1 0 0 0,-1 0 0 0 0,0-1 0 0 0,0 1 0 0 0,2-7 0 0 0,-4 10-37 0 0,1 0-1 0 0,-1 0 1 0 0,1 0-1 0 0,-1 0 1 0 0,1 0-1 0 0,-1 0 1 0 0,1 0-1 0 0,0 1 1 0 0,-1-1 0 0 0,1 0-1 0 0,0 0 1 0 0,-1 1-1 0 0,1-1 1 0 0,0 1-1 0 0,0-1 1 0 0,0 1-1 0 0,0-1 1 0 0,0 1 0 0 0,1-1-1 0 0,-2 1-37 0 0,0 0 1 0 0,0 0-1 0 0,0 0 0 0 0,0 0 1 0 0,0-1-1 0 0,0 1 0 0 0,0 0 1 0 0,0 0-1 0 0,1 0 0 0 0,-1 0 1 0 0,0 0-1 0 0,0 0 0 0 0,0 0 0 0 0,0 0 1 0 0,0 0-1 0 0,0 0 0 0 0,0 0 1 0 0,0 0-1 0 0,1 0 0 0 0,-1 0 1 0 0,0 0-1 0 0,0 0 0 0 0,0 0 1 0 0,0 0-1 0 0,0 0 0 0 0,0 0 1 0 0,0 0-1 0 0,0 0 0 0 0,0 0 1 0 0,0 0-1 0 0,1 1 0 0 0,-1-1 0 0 0,0 0 1 0 0,0 0-1 0 0,0 0 0 0 0,0 0 1 0 0,0 0-1 0 0,0 0 0 0 0,0 0 1 0 0,0 0-1 0 0,0 0 0 0 0,0 0 1 0 0,0 0-1 0 0,0 0 0 0 0,0 1 1 0 0,0-1-1 0 0,0 0 0 0 0,0 0 1 0 0,0 0-1 0 0,0 0 0 0 0,0 0 0 0 0,0 0 1 0 0,0 0-1 0 0,0 0 0 0 0,0 0 1 0 0,0 1-1 0 0,0-1 0 0 0,-9 13 116 0 0,-206 201 542 0 0,63-39-435 0 0,68-76-170 0 0,-269 282 442 0 0,-183 120 482 0 0,466-438-941 0 0,-10 10-71 0 0,3 2 1 0 0,-121 156-1 0 0,182-209-911 0 0,-1-1 0 0 0,-24 24 0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8.637"/>
    </inkml:context>
    <inkml:brush xml:id="br0">
      <inkml:brushProperty name="width" value="0.05" units="cm"/>
      <inkml:brushProperty name="height" value="0.05" units="cm"/>
      <inkml:brushProperty name="color" value="#E71224"/>
    </inkml:brush>
  </inkml:definitions>
  <inkml:trace contextRef="#ctx0" brushRef="#br0">0 6 5448 0 0,'0'0'11'0'0,"0"-1"-1"0"0,1 1 1 0 0,-1 0-1 0 0,0-1 0 0 0,0 1 1 0 0,0 0-1 0 0,0 0 0 0 0,0-1 1 0 0,1 1-1 0 0,-1 0 0 0 0,0 0 1 0 0,0-1-1 0 0,0 1 0 0 0,1 0 1 0 0,-1 0-1 0 0,0 0 0 0 0,0-1 1 0 0,1 1-1 0 0,-1 0 0 0 0,0 0 1 0 0,1 0-1 0 0,-1 0 0 0 0,0 0 1 0 0,0 0-1 0 0,1-1 0 0 0,-1 1 1 0 0,0 0-1 0 0,1 0 0 0 0,-1 0 1 0 0,0 0-1 0 0,1 0 0 0 0,-1 0 1 0 0,0 0-1 0 0,1 0 0 0 0,-1 0 1 0 0,0 1-1 0 0,1-1 0 0 0,-1 0 1 0 0,0 0-1 0 0,0 0 0 0 0,1 0 1 0 0,-1 0-1 0 0,0 0 1 0 0,1 1-1 0 0,-1-1 0 0 0,0 0 1 0 0,0 0-1 0 0,0 0 0 0 0,1 1 1 0 0,20 10 243 0 0,-16-8-185 0 0,239 142 1253 0 0,-7 11 1 0 0,383 327 0 0 0,-194-62-1227 0 0,-366-359-111 0 0,67 63 3 0 0,29 31-4 0 0,-152-151 11 0 0,1 0 1 0 0,-1 1 0 0 0,0-1 0 0 0,0 1 0 0 0,0-1-1 0 0,3 9 1 0 0,-7-13 5 0 0,1 0-1 0 0,-1 0 1 0 0,0 0-1 0 0,0 0 0 0 0,0 0 1 0 0,1 0-1 0 0,-1 0 1 0 0,0 0-1 0 0,0 0 0 0 0,0 0 1 0 0,0 0-1 0 0,-1 0 1 0 0,1 0-1 0 0,0 0 0 0 0,0 0 1 0 0,-1-1-1 0 0,1 1 1 0 0,0 0-1 0 0,-1 2 0 0 0,-1-2 2 0 0,1 0 0 0 0,0 0-1 0 0,0 0 1 0 0,0 0-1 0 0,-1 0 1 0 0,1 0-1 0 0,0 0 1 0 0,-1-1-1 0 0,1 1 1 0 0,-1 0 0 0 0,1-1-1 0 0,-1 1 1 0 0,1-1-1 0 0,-1 0 1 0 0,1 1-1 0 0,-3-1 1 0 0,-3 1-162 0 0,0 0-1 0 0,-1 0 1 0 0,1-1-1 0 0,-1 0 1 0 0,1-1 0 0 0,0 0-1 0 0,-1 0 1 0 0,1 0 0 0 0,0-1-1 0 0,0 0 1 0 0,0 0 0 0 0,0-1-1 0 0,0 0 1 0 0,-11-6-1 0 0,10 2-775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52.304"/>
    </inkml:context>
    <inkml:brush xml:id="br0">
      <inkml:brushProperty name="width" value="0.05" units="cm"/>
      <inkml:brushProperty name="height" value="0.05" units="cm"/>
      <inkml:brushProperty name="color" value="#FFC114"/>
    </inkml:brush>
  </inkml:definitions>
  <inkml:trace contextRef="#ctx0" brushRef="#br0">36 12 24575,'-1'-2'0,"-1"1"0,1 0 0,-1 0 0,0 0 0,0 0 0,1 1 0,-1-1 0,0 0 0,0 1 0,0-1 0,-3 1 0,4 0 0,1-1 0,0 1 0,-1 0 0,1 0 0,0 0 0,-1 0 0,1 0 0,0 0 0,-1 0 0,1 0 0,0 0 0,-1 0 0,1 0 0,0 0 0,-1 0 0,1 0 0,0 0 0,-1 1 0,1-1 0,0 0 0,-1 0 0,1 0 0,0 0 0,-1 1 0,1-1 0,0 0 0,0 0 0,-1 1 0,1-1 0,0 0 0,0 0 0,0 1 0,-1-1 0,1 0 0,0 1 0,0-1 0,0 0 0,0 1 0,0-1 0,0 0 0,-1 1 0,1-1 0,0 0 0,0 1 0,0-1 0,0 0 0,0 1 0,0-1 0,0 0 0,1 1 0,-1-1 0,0 0 0,0 1 0,0-1 0,0 0 0,0 1 0,0-1 0,1 0 0,-1 0 0,0 1 0,0-1 0,0 0 0,1 1 0,-1-1 0,0 0 0,1 1 0,8 10 0,0 0 0,1-1 0,1 0 0,0-1 0,0 0 0,1 0 0,21 11 0,-10-5 0,30 19 0,-24-17 0,-2 1 0,0 1 0,43 40 0,-67-55 0,0 0 0,1 0 0,-1 0 0,0 0 0,-1 0 0,1 1 0,-1-1 0,0 1 0,0-1 0,0 1 0,-1 0 0,2 5 0,-3-6 0,0 0 0,0 0 0,0-1 0,0 1 0,0 0 0,-1 0 0,0 0 0,0-1 0,0 1 0,0 0 0,-1-1 0,1 1 0,-1-1 0,0 1 0,0-1 0,-4 5 0,-4 4 46,-1 0 0,0-1 0,-1-1-1,0 0 1,0 0 0,-27 14 0,-92 41-761,89-46-256,-23 11-5855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9.087"/>
    </inkml:context>
    <inkml:brush xml:id="br0">
      <inkml:brushProperty name="width" value="0.05" units="cm"/>
      <inkml:brushProperty name="height" value="0.05" units="cm"/>
      <inkml:brushProperty name="color" value="#E71224"/>
    </inkml:brush>
  </inkml:definitions>
  <inkml:trace contextRef="#ctx0" brushRef="#br0">1 10 6221 0 0,'0'0'2'0'0,"0"0"0"0"0,1 0 1 0 0,-1 0-1 0 0,0 1 1 0 0,0-1-1 0 0,1 0 0 0 0,-1 0 1 0 0,0 0-1 0 0,0 0 0 0 0,1 0 1 0 0,-1 0-1 0 0,0 1 1 0 0,1-1-1 0 0,-1 0 0 0 0,0 0 1 0 0,0 0-1 0 0,1 0 1 0 0,-1 0-1 0 0,0 0 0 0 0,1 0 1 0 0,-1 0-1 0 0,0 0 1 0 0,1-1-1 0 0,-1 1 0 0 0,0 0 1 0 0,0 0-1 0 0,1 0 1 0 0,-1 0-1 0 0,0 0 0 0 0,0 0 1 0 0,1-1-1 0 0,-1 1 0 0 0,0 0 1 0 0,0 0-1 0 0,1 0 1 0 0,-1-1-1 0 0,0 1 0 0 0,0 0 1 0 0,0 0-1 0 0,1-1 1 0 0,-1 1-1 0 0,0 0 0 0 0,0 0 1 0 0,0-1-1 0 0,0 1 1 0 0,0 0-1 0 0,0-1 0 0 0,0 1 1 0 0,1 0-1 0 0,-1 0 0 0 0,0-1 1 0 0,0 1-1 0 0,0 0 1 0 0,0-1-1 0 0,0 1 0 0 0,0 0 1 0 0,-1-1-1 0 0,1 1 1 0 0,0 0-1 0 0,0 0 0 0 0,0-1 1 0 0,0 1-1 0 0,0 0 1 0 0,0-1-1 0 0,0 1 0 0 0,-1 0 1 0 0,1 0-1 0 0,0-1 1 0 0,0 1-1 0 0,3 1 36 0 0,1 1-1 0 0,-1-1 1 0 0,1-1 0 0 0,0 1 0 0 0,-1 0 0 0 0,1-1-1 0 0,0 0 1 0 0,0 0 0 0 0,0 0 0 0 0,4-1-1 0 0,-2 1-20 0 0,1191 22 55 0 0,195 21 223 0 0,-477 1 1661 0 0,-801-36-1633 0 0,-103-8-299 0 0,29 1 108 0 0,-64-8-49 0 0,-60-4-1168 0 0,-135-1 1 0 0,213 12 508 0 0,4-1-139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9.481"/>
    </inkml:context>
    <inkml:brush xml:id="br0">
      <inkml:brushProperty name="width" value="0.05" units="cm"/>
      <inkml:brushProperty name="height" value="0.05" units="cm"/>
      <inkml:brushProperty name="color" value="#E71224"/>
    </inkml:brush>
  </inkml:definitions>
  <inkml:trace contextRef="#ctx0" brushRef="#br0">0 1656 3436 0 0,'2'-6'17'0'0,"-1"0"-1"0"0,1-1 0 0 0,1 1 0 0 0,-1 0 1 0 0,1 0-1 0 0,0 0 0 0 0,0 0 1 0 0,1 1-1 0 0,7-10 0 0 0,4-7 57 0 0,8-14 89 0 0,1 2-1 0 0,46-50 0 0 0,67-55 400 0 0,-77 80-326 0 0,30-29 79 0 0,100-102 201 0 0,399-404 149 0 0,-468 473-612 0 0,-100 97-7 0 0,-1-2-1 0 0,-1 0 1 0 0,20-35-1 0 0,-36 55-81 0 0,-1-1 0 0 0,1 0 0 0 0,-1 0 0 0 0,0 1 0 0 0,0-1 0 0 0,-1 0 0 0 0,0-1 0 0 0,0-12 0 0 0,-1 19 23 0 0,-1 1 0 0 0,1-1 0 0 0,0 1 0 0 0,-1-1 0 0 0,1 1 0 0 0,0 0 0 0 0,-1-1 0 0 0,1 1 0 0 0,0 0 0 0 0,-1-1 0 0 0,1 1 0 0 0,-1 0 0 0 0,1 0 0 0 0,-1-1 1 0 0,1 1-1 0 0,-1 0 0 0 0,1 0 0 0 0,-1 0 0 0 0,1 0 0 0 0,-1-1 0 0 0,1 1 0 0 0,-1 0 0 0 0,1 0 0 0 0,-1 0 0 0 0,1 0 0 0 0,-1 0 0 0 0,1 0 0 0 0,-1 0 0 0 0,1 1 0 0 0,-1-1 0 0 0,1 0 0 0 0,-1 0 0 0 0,1 0 0 0 0,-2 1 0 0 0,-9-1-869 0 0,5-2 413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9.976"/>
    </inkml:context>
    <inkml:brush xml:id="br0">
      <inkml:brushProperty name="width" value="0.05" units="cm"/>
      <inkml:brushProperty name="height" value="0.05" units="cm"/>
      <inkml:brushProperty name="color" value="#E71224"/>
    </inkml:brush>
  </inkml:definitions>
  <inkml:trace contextRef="#ctx0" brushRef="#br0">1949 2359 5665 0 0,'-1'-2'17'0'0,"1"1"1"0"0,0-1-1 0 0,0 1 1 0 0,0-1-1 0 0,0 1 1 0 0,0-1-1 0 0,0 1 1 0 0,0-1-1 0 0,0 1 1 0 0,0-1-1 0 0,1 1 1 0 0,-1-1-1 0 0,1 1 1 0 0,-1-1-1 0 0,2-2 1 0 0,14-27 226 0 0,-9 19-174 0 0,-3 3-12 0 0,0-1 1 0 0,-1 0 0 0 0,1 1-1 0 0,-2-1 1 0 0,0-1 0 0 0,0 1-1 0 0,0 0 1 0 0,-1 0 0 0 0,-1-17-1 0 0,-1 11-17 0 0,-1 1 1 0 0,-1-1-1 0 0,0 0 0 0 0,-1 1 0 0 0,-9-25 0 0 0,-2 7-67 0 0,-1 0 1 0 0,-2 1-1 0 0,-1 0 0 0 0,-39-47 0 0 0,-238-314 193 0 0,-95-116-184 0 0,85 162 39 0 0,221 263-39 0 0,-179-137 0 0 0,240 203 22 0 0,-140-95 5 0 0,130 92-6 0 0,0 2 0 0 0,-1 2 0 0 0,-40-14 0 0 0,-52-4-21 0 0,126 35 12 0 0,0 0 0 0 0,1 0 0 0 0,-1-1 0 0 0,0 1 0 0 0,1 0 0 0 0,-1-1 0 0 0,1 1 0 0 0,-1-1 0 0 0,1 1 0 0 0,-1-1 0 0 0,1 1 0 0 0,-1-1 1 0 0,1 1-1 0 0,0-1 0 0 0,-1 1 0 0 0,1-1 0 0 0,0 1 0 0 0,-1-1 0 0 0,1 0 0 0 0,0 1 0 0 0,-1-1 0 0 0,1 0 0 0 0,0 1 0 0 0,0-1 0 0 0,0 0 0 0 0,0 1 1 0 0,0-1-1 0 0,0 0 0 0 0,0 1 0 0 0,0-1 0 0 0,0 0 0 0 0,0 1 0 0 0,0-1 0 0 0,0 0 0 0 0,1 1 0 0 0,-1-1 0 0 0,0 0 0 0 0,1 0-30 0 0,-1 0 0 0 0,1 0-1 0 0,-1 0 1 0 0,1 0 0 0 0,0 0 0 0 0,-1 0-1 0 0,1 0 1 0 0,0 0 0 0 0,-1 1 0 0 0,1-1-1 0 0,0 0 1 0 0,0 0 0 0 0,0 1 0 0 0,0-1-1 0 0,0 1 1 0 0,-1-1 0 0 0,1 1 0 0 0,0-1-1 0 0,0 1 1 0 0,1-1 0 0 0,-1 1 0 0 0,0 0-1 0 0,0 0 1 0 0,0 0 0 0 0,1-1 0 0 0,3 1-160 0 0,0 0 1 0 0,0 1 0 0 0,0-1 0 0 0,0 1 0 0 0,0 0-1 0 0,7 2 1 0 0,-8-1-265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0.428"/>
    </inkml:context>
    <inkml:brush xml:id="br0">
      <inkml:brushProperty name="width" value="0.05" units="cm"/>
      <inkml:brushProperty name="height" value="0.05" units="cm"/>
      <inkml:brushProperty name="color" value="#E71224"/>
    </inkml:brush>
  </inkml:definitions>
  <inkml:trace contextRef="#ctx0" brushRef="#br0">3050 33 5088 0 0,'15'-25'853'0'0,"-15"24"-827"0"0,0 1-1 0 0,1-1 0 0 0,-1 1 1 0 0,0-1-1 0 0,1 1 0 0 0,-1 0 1 0 0,0-1-1 0 0,1 1 1 0 0,-1-1-1 0 0,1 1 0 0 0,-1 0 1 0 0,0-1-1 0 0,1 1 0 0 0,-1 0 1 0 0,1 0-1 0 0,-1-1 1 0 0,1 1-1 0 0,-1 0 0 0 0,1 0 1 0 0,-1 0-1 0 0,1 0 1 0 0,-1 0-1 0 0,1 0 0 0 0,0 0 1 0 0,-1 0-1 0 0,1 0 0 0 0,-1 0 1 0 0,1 0-1 0 0,-1 0 1 0 0,1 0-1 0 0,-1 0 0 0 0,1 0 1 0 0,-1 0-1 0 0,2 1 0 0 0,-2 0-17 0 0,0-1-1 0 0,0 1 0 0 0,-1-1 1 0 0,1 1-1 0 0,0 0 1 0 0,0-1-1 0 0,0 1 0 0 0,0 0 1 0 0,-1-1-1 0 0,1 1 0 0 0,0-1 1 0 0,-1 1-1 0 0,1 0 0 0 0,0-1 1 0 0,-1 1-1 0 0,1-1 0 0 0,-1 1 1 0 0,1-1-1 0 0,-1 1 0 0 0,1-1 1 0 0,-1 0-1 0 0,1 1 1 0 0,-1-1-1 0 0,1 0 0 0 0,-1 1 1 0 0,1-1-1 0 0,-1 0 0 0 0,0 0 1 0 0,1 1-1 0 0,-2-1 0 0 0,-13 7-18 0 0,-1-1 0 0 0,0 0 0 0 0,0-2 0 0 0,-1 0 0 0 0,1 0 0 0 0,-22 1 0 0 0,-106-1 3 0 0,63-3 13 0 0,-896-2 44 0 0,400-5 28 0 0,474 5-73 0 0,-852 22 38 0 0,858-12-54 0 0,96-8-16 0 0,8 1-1 0 0,12 1-34 0 0,19-2-71 0 0,-8 0-186 0 0,-1-2 0 0 0,0 0-1 0 0,50-10 1 0 0,-74 12-241 0 0,-3 1 352 0 0,0-3-295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0.767"/>
    </inkml:context>
    <inkml:brush xml:id="br0">
      <inkml:brushProperty name="width" value="0.05" units="cm"/>
      <inkml:brushProperty name="height" value="0.05" units="cm"/>
      <inkml:brushProperty name="color" value="#E71224"/>
    </inkml:brush>
  </inkml:definitions>
  <inkml:trace contextRef="#ctx0" brushRef="#br0">0 1 2584 0 0,'2'4'-16'0'0,"1"-8"-52"0"0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1.123"/>
    </inkml:context>
    <inkml:brush xml:id="br0">
      <inkml:brushProperty name="width" value="0.05" units="cm"/>
      <inkml:brushProperty name="height" value="0.05" units="cm"/>
      <inkml:brushProperty name="color" value="#E71224"/>
    </inkml:brush>
  </inkml:definitions>
  <inkml:trace contextRef="#ctx0" brushRef="#br0">234 12 4728 0 0,'-2'-1'45'0'0,"0"-1"0"0"0,0 1 0 0 0,0 0 0 0 0,0 0 0 0 0,-1 0 0 0 0,1 0 0 0 0,0 0 0 0 0,0 1 0 0 0,-1-1 0 0 0,1 0 0 0 0,0 1 0 0 0,-1 0-1 0 0,1 0 1 0 0,0 0 0 0 0,-1 0 0 0 0,1 0 0 0 0,-1 0 0 0 0,1 0 0 0 0,0 1 0 0 0,-1-1 0 0 0,1 1 0 0 0,0 0 0 0 0,-4 1 0 0 0,1 2-41 0 0,0-1 0 0 0,0 1 1 0 0,1 0-1 0 0,-1 0 0 0 0,1 0 1 0 0,0 1-1 0 0,1 0 1 0 0,-6 7-1 0 0,-9 17 2 0 0,1 1 0 0 0,1 0 0 0 0,1 2 0 0 0,2-1 0 0 0,-16 59 1 0 0,25-67-155 0 0,-5 37 1 0 0,3-4-660 0 0,2-37 314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4.008"/>
    </inkml:context>
    <inkml:brush xml:id="br0">
      <inkml:brushProperty name="width" value="0.05" units="cm"/>
      <inkml:brushProperty name="height" value="0.05" units="cm"/>
      <inkml:brushProperty name="color" value="#E71224"/>
    </inkml:brush>
  </inkml:definitions>
  <inkml:trace contextRef="#ctx0" brushRef="#br0">81 87 6625 0 0,'-7'-5'99'0'0,"1"0"0"0"0,1-1 1 0 0,-1 0-1 0 0,-8-12 1 0 0,-16-17 1134 0 0,20 26-281 0 0,8 7-184 0 0,3 4-121 0 0,8 17-337 0 0,18 57-161 0 0,-3 2 1 0 0,18 103-1 0 0,-28-115-137 0 0,-5-25-538 0 0,-3 0-1 0 0,3 79 1 0 0,-9-116 273 0 0,0-1 0 0 0,-1 1 0 0 0,1 0 1 0 0,-1 0-1 0 0,0-1 0 0 0,-2 5 0 0 0,1-1-416 0 0,2-8 650 0 0,0 1 0 0 0,0 0-1 0 0,0 0 1 0 0,0 0 0 0 0,0 0 0 0 0,0 0 0 0 0,0 0 0 0 0,0 0-1 0 0,0 0 1 0 0,0 0 0 0 0,0 0 0 0 0,0 0 0 0 0,0 0-1 0 0,0 0 1 0 0,-1 0 0 0 0,1 0 0 0 0,0 0 0 0 0,0 0-1 0 0,0 0 1 0 0,0 0 0 0 0,0 0 0 0 0,0 0 0 0 0,0 0 0 0 0,0 0-1 0 0,0 0 1 0 0,0 0 0 0 0,0 0 0 0 0,0 0 0 0 0,0 0-1 0 0,0 0 1 0 0,0 0 0 0 0,0 0 0 0 0,0 0 0 0 0,0 0-1 0 0,-1 0 1 0 0,1 0 0 0 0,0 0 0 0 0,0 0 0 0 0,0 0 0 0 0,0 0-1 0 0,0 0 1 0 0,0 0 0 0 0,0 0 0 0 0,0 0 0 0 0,0 0-1 0 0,0 0 1 0 0,0 0 0 0 0,0 0 0 0 0,0 0 0 0 0,0 0 0 0 0,0 0-1 0 0,0 0 1 0 0,0 0 0 0 0,0 0 0 0 0,0 0 0 0 0,0 0-1 0 0,0 1 1 0 0,0-1 0 0 0,0 0 0 0 0,0 0 0 0 0,0 0-1 0 0,0 0 1 0 0,0 0-16 0 0,-3-4-587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4.351"/>
    </inkml:context>
    <inkml:brush xml:id="br0">
      <inkml:brushProperty name="width" value="0.05" units="cm"/>
      <inkml:brushProperty name="height" value="0.05" units="cm"/>
      <inkml:brushProperty name="color" value="#E71224"/>
    </inkml:brush>
  </inkml:definitions>
  <inkml:trace contextRef="#ctx0" brushRef="#br0">25 774 4252 0 0,'-9'-137'230'0'0,"-7"-324"1573"0"0,17 450-1715 0 0,-1-9 44 0 0,2 1-1 0 0,5-30 0 0 0,-6 45-102 0 0,0-1 0 0 0,1 1-1 0 0,-1-1 1 0 0,1 1-1 0 0,0-1 1 0 0,0 1-1 0 0,0 0 1 0 0,1 0 0 0 0,-1 0-1 0 0,1 0 1 0 0,0 1-1 0 0,0-1 1 0 0,0 1-1 0 0,1 0 1 0 0,6-6 0 0 0,-7 8-8 0 0,-1 0 1 0 0,1 0-1 0 0,-1 0 1 0 0,1 0-1 0 0,-1 0 1 0 0,1 1 0 0 0,-1 0-1 0 0,1-1 1 0 0,-1 1-1 0 0,1 0 1 0 0,0 0-1 0 0,-1 0 1 0 0,1 0-1 0 0,0 1 1 0 0,-1-1 0 0 0,1 1-1 0 0,-1-1 1 0 0,1 1-1 0 0,-1 0 1 0 0,1 0-1 0 0,-1 0 1 0 0,0 1 0 0 0,0-1-1 0 0,1 0 1 0 0,-1 1-1 0 0,3 2 1 0 0,2 2 28 0 0,0 0 1 0 0,-1 0-1 0 0,1 1 1 0 0,-1 0-1 0 0,-1 0 1 0 0,7 10-1 0 0,4 9-29 0 0,-1 0 0 0 0,-1 1-1 0 0,-1 1 1 0 0,-2 0 0 0 0,11 39 0 0 0,-19-56 3 0 0,-1 0 0 0 0,0-1 0 0 0,-1 1 0 0 0,0 0 0 0 0,-1 0 0 0 0,0 0 0 0 0,0 0 1 0 0,-2 0-1 0 0,1 0 0 0 0,-1-1 0 0 0,-1 1 0 0 0,0 0 0 0 0,0-1 0 0 0,-1 0 0 0 0,0 0 0 0 0,-1 0 1 0 0,0 0-1 0 0,-7 9 0 0 0,-2 0-95 0 0,-1-1 0 0 0,-1 0 1 0 0,0-1-1 0 0,-2-1 0 0 0,1-1 0 0 0,-2 0 1 0 0,0-1-1 0 0,-1-1 0 0 0,-26 12 0 0 0,47-25 42 0 0,-1 0 0 0 0,0 0 0 0 0,0 0 0 0 0,0 0-1 0 0,0 0 1 0 0,0 0 0 0 0,0 0 0 0 0,0 0 0 0 0,0 0-1 0 0,0 0 1 0 0,0 0 0 0 0,0 0 0 0 0,0 0 0 0 0,0 0-1 0 0,0 0 1 0 0,0-1 0 0 0,0 1 0 0 0,0 0 0 0 0,0 0-1 0 0,0 0 1 0 0,0 0 0 0 0,0 0 0 0 0,0 0 0 0 0,0 0-1 0 0,0 0 1 0 0,0 0 0 0 0,0 0 0 0 0,0-1 0 0 0,0 1-1 0 0,0 0 1 0 0,0 0 0 0 0,0 0 0 0 0,0 0 0 0 0,0 0-1 0 0,0 0 1 0 0,0 0 0 0 0,0 0 0 0 0,0 0 0 0 0,0 0-1 0 0,0 0 1 0 0,0 0 0 0 0,0 0 0 0 0,0-1 0 0 0,0 1-1 0 0,0 0 1 0 0,0 0 0 0 0,0 0 0 0 0,-1 0 0 0 0,7-4-671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5.220"/>
    </inkml:context>
    <inkml:brush xml:id="br0">
      <inkml:brushProperty name="width" value="0.05" units="cm"/>
      <inkml:brushProperty name="height" value="0.05" units="cm"/>
      <inkml:brushProperty name="color" value="#E71224"/>
    </inkml:brush>
  </inkml:definitions>
  <inkml:trace contextRef="#ctx0" brushRef="#br0">120 299 5849 0 0,'8'1'306'0'0,"-11"1"29"0"0,-14 0 385 0 0,16-2-698 0 0,-1-1 1 0 0,1 1-1 0 0,0-1 1 0 0,-1 0-1 0 0,1 1 1 0 0,0-1-1 0 0,0 0 1 0 0,-1 1-1 0 0,1-1 1 0 0,0 0-1 0 0,0 0 1 0 0,0 0-1 0 0,0 0 1 0 0,0 0-1 0 0,0-1 1 0 0,0 1-1 0 0,1 0 1 0 0,-1 0-1 0 0,0 0 1 0 0,0-2-1 0 0,-7-23 529 0 0,7 22 24 0 0,-3 16-439 0 0,0-1 0 0 0,0 1 0 0 0,-1-1 1 0 0,0 0-1 0 0,-9 13 0 0 0,8-14-104 0 0,0 0 1 0 0,1 0 0 0 0,0 0 0 0 0,1 1-1 0 0,0 0 1 0 0,-4 16 0 0 0,8-24-33 0 0,-1 0 1 0 0,1-1-1 0 0,0 1 1 0 0,0 0-1 0 0,0 0 1 0 0,0 0-1 0 0,0 0 1 0 0,1 0 0 0 0,0 0-1 0 0,-1 0 1 0 0,1-1-1 0 0,0 1 1 0 0,0 0-1 0 0,0 0 1 0 0,1-1-1 0 0,-1 1 1 0 0,1-1-1 0 0,-1 1 1 0 0,1-1 0 0 0,0 0-1 0 0,0 1 1 0 0,0-1-1 0 0,0 0 1 0 0,0 0-1 0 0,0-1 1 0 0,1 1-1 0 0,-1 0 1 0 0,1-1-1 0 0,-1 1 1 0 0,1-1 0 0 0,0 0-1 0 0,-1 0 1 0 0,1 0-1 0 0,0 0 1 0 0,0 0-1 0 0,4 0 1 0 0,2 0-10 0 0,-1 1 0 0 0,1-2 0 0 0,-1 1 0 0 0,1-1 0 0 0,0-1 0 0 0,-1 1 0 0 0,1-1 0 0 0,-1-1 0 0 0,1 0 0 0 0,-1 0 0 0 0,11-4 0 0 0,-14 4-57 0 0,-1 0 1 0 0,1-1-1 0 0,-1 1 0 0 0,1-1 0 0 0,-1 0 0 0 0,0 0 1 0 0,0 0-1 0 0,7-8 0 0 0,-9 8 26 0 0,0 1 0 0 0,0-1 0 0 0,0 0 0 0 0,-1 0 0 0 0,1-1 0 0 0,-1 1 0 0 0,0 0 0 0 0,0 0 0 0 0,0-1 1 0 0,0 1-1 0 0,-1 0 0 0 0,1-1 0 0 0,-1 1 0 0 0,0-5 0 0 0,-1-4 19 0 0,0-1 1 0 0,-1 1-1 0 0,0 0 0 0 0,-1 0 1 0 0,0 1-1 0 0,-1-1 1 0 0,-8-17-1 0 0,-45-75 14 0 0,57 103 6 0 0,-1 1 1 0 0,1-1 0 0 0,0 1-1 0 0,-1-1 1 0 0,1 0-1 0 0,-1 1 1 0 0,1-1 0 0 0,0 1-1 0 0,-1-1 1 0 0,0 0-1 0 0,1 1 1 0 0,-1 0 0 0 0,1-1-1 0 0,-1 1 1 0 0,1-1-1 0 0,-1 1 1 0 0,0 0 0 0 0,1-1-1 0 0,-1 1 1 0 0,0 0 0 0 0,-1-1-1 0 0,2 1 2 0 0,-1 1 0 0 0,1-1 0 0 0,-1 0 0 0 0,1 0 0 0 0,-1 1 0 0 0,1-1 0 0 0,0 0 0 0 0,-1 1 0 0 0,1-1 0 0 0,0 0 0 0 0,-1 1 0 0 0,1-1 0 0 0,0 1 0 0 0,-1-1 0 0 0,1 1 0 0 0,0-1 0 0 0,0 1 0 0 0,-1-1 0 0 0,1 1 1 0 0,0-1-1 0 0,0 1 0 0 0,0 0 0 0 0,-2 4 44 0 0,1-1 0 0 0,1 1 1 0 0,-1 0-1 0 0,1 0 1 0 0,0 7-1 0 0,1-2-4 0 0,0 1 0 0 0,1-1 0 0 0,0 0 0 0 0,1 0-1 0 0,0 0 1 0 0,1 0 0 0 0,0-1 0 0 0,0 1 0 0 0,1-1 0 0 0,1 0 0 0 0,-1-1 0 0 0,1 1-1 0 0,1-1 1 0 0,-1 0 0 0 0,1-1 0 0 0,1 1 0 0 0,-1-1 0 0 0,1-1 0 0 0,1 1-1 0 0,-1-2 1 0 0,1 1 0 0 0,0-1 0 0 0,0 0 0 0 0,1-1 0 0 0,-1 0 0 0 0,1 0 0 0 0,0-1-1 0 0,0-1 1 0 0,0 0 0 0 0,1 0 0 0 0,-1-1 0 0 0,0 0 0 0 0,14-1 0 0 0,-17-1-42 0 0,0-2 0 0 0,0 1 1 0 0,0-1-1 0 0,-1 0 1 0 0,1 0-1 0 0,-1 0 1 0 0,0-1-1 0 0,0 0 0 0 0,7-7 1 0 0,-7 7-6 0 0,6-6 5 0 0,0 0 0 0 0,0-1 0 0 0,-1-1 0 0 0,-1 0 1 0 0,0 0-1 0 0,-1-1 0 0 0,0 0 0 0 0,-1-1 0 0 0,8-17 1 0 0,5-18-1 0 0,21-70 1 0 0,-35 94 4 0 0,-6 19 60 0 0,-3 6-18 0 0,-11 11 2 0 0,-14 22-19 0 0,21-25-23 0 0,0 1 0 0 0,1-1 1 0 0,0 1-1 0 0,1 0 0 0 0,-1 0 1 0 0,2 1-1 0 0,-6 19 0 0 0,8-25-5 0 0,1 0 0 0 0,-1 0 0 0 0,1 1 0 0 0,0-1 0 0 0,0 0 0 0 0,0 0 0 0 0,1 1 0 0 0,-1-1 0 0 0,1 0 0 0 0,0 0 0 0 0,0 0 0 0 0,1 0 0 0 0,-1 0-1 0 0,1 0 1 0 0,0 0 0 0 0,0-1 0 0 0,0 1 0 0 0,0-1 0 0 0,1 1 0 0 0,-1-1 0 0 0,6 6 0 0 0,6 2 11 0 0,0 0 0 0 0,1-1 0 0 0,0-1 1 0 0,0 0-1 0 0,1-2 0 0 0,0 1 0 0 0,22 6 0 0 0,-17-7-14 0 0,0 2-1 0 0,-1 1 1 0 0,31 19-1 0 0,-50-29 3 0 0,-1 0-1 0 0,1 0 1 0 0,-1 0 0 0 0,1 1-1 0 0,-1-1 1 0 0,1 0-1 0 0,-1 0 1 0 0,0 1-1 0 0,1-1 1 0 0,-1 0-1 0 0,1 1 1 0 0,-1-1 0 0 0,0 0-1 0 0,1 1 1 0 0,-1-1-1 0 0,0 1 1 0 0,0-1-1 0 0,1 1 1 0 0,-1-1 0 0 0,0 0-1 0 0,0 1 1 0 0,0-1-1 0 0,0 1 1 0 0,1-1-1 0 0,-1 1 1 0 0,0-1-1 0 0,0 1 1 0 0,0-1 0 0 0,0 1-1 0 0,0-1 1 0 0,0 1-1 0 0,0-1 1 0 0,0 1-1 0 0,0-1 1 0 0,-1 1 0 0 0,1-1-1 0 0,0 2 1 0 0,-1-1-1 0 0,-1 0 0 0 0,1 0 0 0 0,0 0 0 0 0,-1 0 0 0 0,1 0 0 0 0,-1 0 0 0 0,1-1 0 0 0,-1 1 0 0 0,1 0 0 0 0,-1-1 0 0 0,-2 1 0 0 0,-6 2-6 0 0,0-1 1 0 0,0-1 0 0 0,-12 1-1 0 0,19-2 10 0 0,-34-3-11 0 0,36 3 1 0 0,0 0 0 0 0,0-1 0 0 0,0 1 0 0 0,1 0 0 0 0,-1 0 0 0 0,0 0 0 0 0,0-1 0 0 0,1 1 0 0 0,-1-1 0 0 0,0 1 0 0 0,0 0 0 0 0,1-1 0 0 0,-1 1 0 0 0,0-1 0 0 0,1 0 0 0 0,-1 1 0 0 0,1-1 0 0 0,-1 1 0 0 0,0-1 0 0 0,1 0 0 0 0,-1 1 0 0 0,1-1 0 0 0,0 0 0 0 0,-1 0 0 0 0,1 0 0 0 0,0 1 0 0 0,-1-1 0 0 0,1 0 0 0 0,0 0 1 0 0,0 0-1 0 0,0 1 0 0 0,0-1 0 0 0,0 0 0 0 0,0 0 0 0 0,0 0 0 0 0,0 0 0 0 0,0-1 0 0 0,2-3-24 0 0,0 0 0 0 0,0 0 1 0 0,0 0-1 0 0,1 1 0 0 0,-1-1 1 0 0,1 1-1 0 0,0-1 0 0 0,1 1 1 0 0,-1 0-1 0 0,1 0 0 0 0,0 0 1 0 0,7-5-1 0 0,7-5 3 0 0,33-18 0 0 0,-36 23 16 0 0,91-51 6 0 0,46-29-6 0 0,-127 73 14 0 0,-1-2-1 0 0,0-1 0 0 0,36-38 0 0 0,-58 55 1 0 0,-1 1-1 0 0,1-1 1 0 0,-1 1 0 0 0,1-1-1 0 0,-1 0 1 0 0,0 0-1 0 0,0 0 1 0 0,0 1 0 0 0,0-1-1 0 0,0 0 1 0 0,-1 0 0 0 0,1 0-1 0 0,0 0 1 0 0,-1-1-1 0 0,0 1 1 0 0,1 0 0 0 0,-1 0-1 0 0,0-3 1 0 0,-1 4-2 0 0,1-1 0 0 0,-1 1 1 0 0,0 0-1 0 0,1 0 0 0 0,-1-1 0 0 0,0 1 1 0 0,0 0-1 0 0,0 0 0 0 0,0 0 1 0 0,0 0-1 0 0,0 0 0 0 0,0 0 0 0 0,0 0 1 0 0,-1 1-1 0 0,1-1 0 0 0,0 0 1 0 0,0 0-1 0 0,-1 1 0 0 0,1-1 0 0 0,-1 1 1 0 0,1 0-1 0 0,0-1 0 0 0,-1 1 1 0 0,1 0-1 0 0,-1 0 0 0 0,1 0 0 0 0,-1 0 1 0 0,-1 0-1 0 0,-15-1-2 0 0,0 1 0 0 0,0 1 0 0 0,0 1 0 0 0,0 0 0 0 0,0 1 0 0 0,1 1 0 0 0,-1 1 0 0 0,1 1 0 0 0,0 0 0 0 0,0 1 0 0 0,1 1 0 0 0,-29 18 1 0 0,42-25 2 0 0,0 1 0 0 0,1 0 0 0 0,0 0 1 0 0,-1 1-1 0 0,1-1 0 0 0,0 0 0 0 0,0 1 1 0 0,0-1-1 0 0,0 1 0 0 0,0 0 1 0 0,1 0-1 0 0,-1-1 0 0 0,1 1 0 0 0,0 0 1 0 0,0 0-1 0 0,0 0 0 0 0,0 1 0 0 0,0 3 1 0 0,1-3 5 0 0,0 0 1 0 0,1 0 0 0 0,-1 0-1 0 0,1 0 1 0 0,0 0 0 0 0,0 0-1 0 0,0 0 1 0 0,0 0 0 0 0,1 0-1 0 0,0 0 1 0 0,0-1 0 0 0,3 6-1 0 0,6 6 37 0 0,1-1-1 0 0,0 0 1 0 0,1-1-1 0 0,27 22 0 0 0,-37-33-38 0 0,44 33 64 0 0,-35-28-53 0 0,0 2-1 0 0,0 0 1 0 0,-1 0-1 0 0,0 1 1 0 0,15 18 0 0 0,-25-27-15 0 0,0 1 0 0 0,0-1 1 0 0,0 0-1 0 0,0 0 1 0 0,0 1-1 0 0,-1-1 0 0 0,1 0 1 0 0,0 1-1 0 0,-1-1 0 0 0,1 1 1 0 0,-1-1-1 0 0,0 1 1 0 0,1-1-1 0 0,-1 1 0 0 0,0-1 1 0 0,0 1-1 0 0,0-1 0 0 0,0 1 1 0 0,0-1-1 0 0,-1 1 1 0 0,1-1-1 0 0,0 1 0 0 0,-1-1 1 0 0,1 1-1 0 0,-1-1 1 0 0,1 1-1 0 0,-1-1 0 0 0,1 0 1 0 0,-1 1-1 0 0,0-1 0 0 0,0 0 1 0 0,0 1-1 0 0,0-1 1 0 0,0 0-1 0 0,0 0 0 0 0,-2 1 1 0 0,-4 3 2 0 0,0 0 0 0 0,0-1 1 0 0,0 0-1 0 0,-1 0 0 0 0,-11 4 1 0 0,5-2-9 0 0,-44 15-388 0 0,53-19 168 0 0,-1-1 0 0 0,1 0 0 0 0,0 0 0 0 0,0-1 0 0 0,-1 1 0 0 0,1-1-1 0 0,0 0 1 0 0,-1-1 0 0 0,-7-1 0 0 0,5-2-637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6.153"/>
    </inkml:context>
    <inkml:brush xml:id="br0">
      <inkml:brushProperty name="width" value="0.05" units="cm"/>
      <inkml:brushProperty name="height" value="0.05" units="cm"/>
      <inkml:brushProperty name="color" value="#E71224"/>
    </inkml:brush>
  </inkml:definitions>
  <inkml:trace contextRef="#ctx0" brushRef="#br0">94 286 5849 0 0,'0'0'21'0'0,"1"1"1"0"0,-1-1 0 0 0,1 0 0 0 0,-1 1 0 0 0,0-1 0 0 0,1 1 0 0 0,-1-1-1 0 0,0 0 1 0 0,0 1 0 0 0,1-1 0 0 0,-1 1 0 0 0,0-1 0 0 0,0 1-1 0 0,0-1 1 0 0,1 1 0 0 0,-1-1 0 0 0,0 1 0 0 0,0-1 0 0 0,0 1 0 0 0,0-1-1 0 0,0 1 1 0 0,0 0 0 0 0,0-1 0 0 0,0 1 0 0 0,0-1 0 0 0,0 1 0 0 0,-1-1-1 0 0,1 1 1 0 0,0-1 0 0 0,-1 2 0 0 0,1-2 26 0 0,0 1 0 0 0,0 0 0 0 0,-1 0 0 0 0,1 0-1 0 0,0 0 1 0 0,0 0 0 0 0,0 0 0 0 0,0 0 0 0 0,0 0 0 0 0,0 0 0 0 0,0 0 0 0 0,0 0-1 0 0,1 0 1 0 0,-1 0 0 0 0,0 0 0 0 0,0 0 0 0 0,1 0 0 0 0,-1 0 0 0 0,1 0 0 0 0,-1 0-1 0 0,1 0 1 0 0,1 1 51 0 0,0-1-1 0 0,-1 0 0 0 0,1-1 0 0 0,0 1 1 0 0,0 0-1 0 0,0 0 0 0 0,-1-1 1 0 0,1 1-1 0 0,0-1 0 0 0,0 0 0 0 0,0 0 1 0 0,0 1-1 0 0,0-1 0 0 0,0 0 1 0 0,0-1-1 0 0,0 1 0 0 0,0 0 0 0 0,0 0 1 0 0,0-1-1 0 0,0 1 0 0 0,-1-1 0 0 0,4-1 1 0 0,6-2 51 0 0,0 0 0 0 0,16-9 0 0 0,-20 8-152 0 0,-1-1 1 0 0,0 1-1 0 0,-1-1 1 0 0,1 0 0 0 0,-1 0-1 0 0,-1-1 1 0 0,1 0 0 0 0,-1 0-1 0 0,0 0 1 0 0,0 0-1 0 0,-1 0 1 0 0,4-14 0 0 0,-6 16-1 0 0,0 0 1 0 0,0 0 0 0 0,0-1 0 0 0,-1 1 0 0 0,0 0 0 0 0,0-1 0 0 0,0 1-1 0 0,-1 0 1 0 0,0-1 0 0 0,0 1 0 0 0,0 0 0 0 0,0 0 0 0 0,-1 0-1 0 0,0 0 1 0 0,0 0 0 0 0,0 0 0 0 0,-6-7 0 0 0,6 9-4 0 0,0-1 0 0 0,-1 1 0 0 0,0 0-1 0 0,1 0 1 0 0,-1 0 0 0 0,0 0 0 0 0,0 1 0 0 0,-1-1 0 0 0,1 1 0 0 0,0 0 0 0 0,-1-1 0 0 0,1 2 0 0 0,-1-1 0 0 0,0 0 0 0 0,0 1 0 0 0,0 0-1 0 0,0 0 1 0 0,0 0 0 0 0,0 0 0 0 0,0 0 0 0 0,0 1 0 0 0,0 0 0 0 0,-5 0 0 0 0,2 1 12 0 0,-1 0-1 0 0,1 1 1 0 0,0 0 0 0 0,-1 0-1 0 0,1 0 1 0 0,0 1 0 0 0,0 0 0 0 0,1 0-1 0 0,-1 1 1 0 0,1 0 0 0 0,-1 0-1 0 0,1 1 1 0 0,1 0 0 0 0,-1 0-1 0 0,0 0 1 0 0,1 0 0 0 0,0 1 0 0 0,1 0-1 0 0,-1 0 1 0 0,1 0 0 0 0,0 1-1 0 0,1-1 1 0 0,-1 1 0 0 0,1 0-1 0 0,1 0 1 0 0,-1 0 0 0 0,1 1 0 0 0,1-1-1 0 0,-1 0 1 0 0,1 1 0 0 0,0-1-1 0 0,1 1 1 0 0,0-1 0 0 0,0 1-1 0 0,0-1 1 0 0,1 1 0 0 0,1-1 0 0 0,-1 1-1 0 0,1-1 1 0 0,5 12 0 0 0,-4-11 5 0 0,1 0 0 0 0,0 0 0 0 0,0 0 1 0 0,1-1-1 0 0,0 0 0 0 0,1 0 1 0 0,-1-1-1 0 0,1 1 0 0 0,1-1 0 0 0,-1 0 1 0 0,1-1-1 0 0,0 0 0 0 0,14 8 0 0 0,5 1-220 0 0,1-1-1 0 0,47 14 0 0 0,-65-25-84 0 0,-1 0 0 0 0,1 0 0 0 0,0-1 1 0 0,0 0-1 0 0,-1-1 0 0 0,1 0 0 0 0,0 0 0 0 0,0-1 0 0 0,0 0 1 0 0,15-4-1 0 0,-19 3 76 0 0,0 0 0 0 0,0 1 0 0 0,0-2 0 0 0,0 1 0 0 0,0 0 0 0 0,-1-1 0 0 0,1 0 1 0 0,5-5-1 0 0,-7 6 124 0 0,-1 0 0 0 0,0-1 1 0 0,0 1-1 0 0,0 0 0 0 0,-1-1 0 0 0,1 1 1 0 0,-1-1-1 0 0,1 0 0 0 0,-1 1 1 0 0,0-1-1 0 0,0 0 0 0 0,0 0 0 0 0,0 0 1 0 0,0 0-1 0 0,0-5 0 0 0,-1 1 137 0 0,1 0 0 0 0,-1-1 0 0 0,-1 1 1 0 0,0 0-1 0 0,0 0 0 0 0,0 0 0 0 0,-1 0 0 0 0,1 0 0 0 0,-2 0 0 0 0,-4-11 0 0 0,-1 0 220 0 0,0-1 0 0 0,2 0 0 0 0,0 0 0 0 0,2 0 0 0 0,0-1 0 0 0,1 0 0 0 0,1 1 0 0 0,1-38 0 0 0,1 36-80 0 0,0 17-146 0 0,0 0 1 0 0,0 1 0 0 0,0-1 0 0 0,0 0 0 0 0,0 1-1 0 0,1-1 1 0 0,0 1 0 0 0,0-1 0 0 0,0 1 0 0 0,0-1-1 0 0,0 1 1 0 0,1-1 0 0 0,-1 1 0 0 0,1 0-1 0 0,0 0 1 0 0,3-4 0 0 0,-5 7-36 0 0,0 0 1 0 0,0 0-1 0 0,0 0 0 0 0,0 0 0 0 0,0 0 1 0 0,0 0-1 0 0,1 0 0 0 0,-1 0 0 0 0,0-1 1 0 0,0 1-1 0 0,0 0 0 0 0,0 0 0 0 0,1 0 1 0 0,-1 0-1 0 0,0 0 0 0 0,0 0 1 0 0,0 0-1 0 0,0 0 0 0 0,1 0 0 0 0,-1 0 1 0 0,0 0-1 0 0,0 0 0 0 0,0 0 0 0 0,0 0 1 0 0,1 0-1 0 0,-1 0 0 0 0,0 0 1 0 0,0 1-1 0 0,0-1 0 0 0,0 0 0 0 0,1 0 1 0 0,-1 0-1 0 0,0 0 0 0 0,0 0 0 0 0,0 0 1 0 0,0 0-1 0 0,0 0 0 0 0,1 1 1 0 0,-1-1-1 0 0,0 0 0 0 0,0 0 0 0 0,6 11 60 0 0,1 12-14 0 0,-4 2 145 0 0,-2 0 0 0 0,0 0 0 0 0,-2 0 0 0 0,-6 43 0 0 0,3-37-78 0 0,1-1 0 0 0,3 49 0 0 0,0-77-113 0 0,0 0 0 0 0,0 0 1 0 0,0-1-1 0 0,0 1 0 0 0,0 0 0 0 0,0 0 1 0 0,1 0-1 0 0,-1 0 0 0 0,1-1 0 0 0,0 1 1 0 0,-1 0-1 0 0,1-1 0 0 0,0 1 0 0 0,0 0 1 0 0,0-1-1 0 0,0 1 0 0 0,0-1 0 0 0,0 1 1 0 0,1-1-1 0 0,-1 0 0 0 0,0 1 0 0 0,1-1 1 0 0,-1 0-1 0 0,1 0 0 0 0,0 0 0 0 0,-1 0 1 0 0,4 1-1 0 0,-2-2 0 0 0,1 1-1 0 0,-1-1 1 0 0,0 0 0 0 0,1-1 0 0 0,-1 1 0 0 0,1 0 0 0 0,-1-1-1 0 0,1 0 1 0 0,-1 0 0 0 0,0 0 0 0 0,1 0 0 0 0,-1 0 0 0 0,6-4-1 0 0,0 0-8 0 0,0 0 0 0 0,-1-1 0 0 0,1 0 0 0 0,-1-1 0 0 0,0 1 0 0 0,12-16-1 0 0,35-51-70 0 0,-46 59 62 0 0,6 12 5 0 0,0-1 0 0 0,-1-1 0 0 0,17-6-1 0 0,-27 8 12 0 0,0 0-1 0 0,0 0 0 0 0,0-1 0 0 0,-1 0 0 0 0,1 1 0 0 0,-1-1 0 0 0,1-1 0 0 0,-1 1 0 0 0,0 0 0 0 0,0-1 0 0 0,-1 0 0 0 0,1 1 0 0 0,-1-1 0 0 0,0 0 1 0 0,1 0-1 0 0,-2 0 0 0 0,1-1 0 0 0,1-5 0 0 0,0-5 3 0 0,0-1 1 0 0,-2 1-1 0 0,0 0 0 0 0,-1-18 1 0 0,0 28-3 0 0,0 3-7 0 0,0 0 1 0 0,0 0 0 0 0,0-1-1 0 0,0 1 1 0 0,-1 0-1 0 0,1 0 1 0 0,-1 0 0 0 0,0 0-1 0 0,1 0 1 0 0,-1 0 0 0 0,0 0-1 0 0,-2-3 1 0 0,3 6 11 0 0,-1 0-1 0 0,1 0 1 0 0,-1-1 0 0 0,1 1 0 0 0,-1 0-1 0 0,1 0 1 0 0,-1 0 0 0 0,1 0 0 0 0,0 0-1 0 0,0 0 1 0 0,-1 0 0 0 0,1 0 0 0 0,0 1-1 0 0,-5 35 355 0 0,1 0 0 0 0,2 1 0 0 0,2-1 0 0 0,6 56 0 0 0,37 145 309 0 0,-39-222-645 0 0,0 1 1 0 0,-2-1 0 0 0,2 33 0 0 0,-4-43-48 0 0,-1-1 1 0 0,1 1 0 0 0,-1-1-1 0 0,0 1 1 0 0,0-1 0 0 0,-1 0-1 0 0,0 0 1 0 0,1 1 0 0 0,-2-1-1 0 0,1 0 1 0 0,-1 0-1 0 0,1-1 1 0 0,-1 1 0 0 0,-1-1-1 0 0,-5 7 1 0 0,1-1-266 0 0,6-8 118 0 0,0 1 0 0 0,0-1-1 0 0,0 0 1 0 0,-1 1-1 0 0,1-1 1 0 0,-1 0-1 0 0,1 0 1 0 0,-1-1 0 0 0,0 1-1 0 0,-3 1 1 0 0,-2-2-704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55.869"/>
    </inkml:context>
    <inkml:brush xml:id="br0">
      <inkml:brushProperty name="width" value="0.05" units="cm"/>
      <inkml:brushProperty name="height" value="0.05" units="cm"/>
      <inkml:brushProperty name="color" value="#FFC114"/>
    </inkml:brush>
  </inkml:definitions>
  <inkml:trace contextRef="#ctx0" brushRef="#br0">111 42 24575,'-8'-1'0,"1"-1"0,-1 1 0,0-1 0,-11-5 0,2 2 0,14 4 0,0 0 0,0 1 0,0-1 0,0 0 0,1 0 0,-1 0 0,1 0 0,-1 0 0,1-1 0,-1 1 0,1-1 0,-1 1 0,1-1 0,0 0 0,-3-3 0,31 10 0,508 182-1179,-16 47-621,-473-213 1701,237 111-316,2017 928-5740,-188-103 6155,-597-293-1189,-1416-624 1473,446 198 6499,-455-191-5557,100 47 1318,124 59-2669,-10 27-140,-162-93 138,569 319 14,-481-290 118,286 103-1,-437-190-4,65 22 104,-142-50-149,0 0 0,1-1 1,-1 0-1,0 1 1,0-1-1,1 0 0,-1 0 1,0 0-1,1 1 1,-1-1-1,0-1 0,1 1 1,-1 0-1,0 0 0,0 0 1,1-1-1,-1 1 1,2-1-1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6.501"/>
    </inkml:context>
    <inkml:brush xml:id="br0">
      <inkml:brushProperty name="width" value="0.05" units="cm"/>
      <inkml:brushProperty name="height" value="0.05" units="cm"/>
      <inkml:brushProperty name="color" value="#E71224"/>
    </inkml:brush>
  </inkml:definitions>
  <inkml:trace contextRef="#ctx0" brushRef="#br0">44 278 7549 0 0,'-12'-5'-13'0'0,"-3"-2"772"0"0,15 7-704 0 0,0-1 1 0 0,1 1 0 0 0,-1 0-1 0 0,0-1 1 0 0,0 1-1 0 0,0-1 1 0 0,1 1 0 0 0,-1 0-1 0 0,0-1 1 0 0,1 1-1 0 0,-1 0 1 0 0,0-1 0 0 0,1 1-1 0 0,-1 0 1 0 0,0 0 0 0 0,1-1-1 0 0,-1 1 1 0 0,0 0-1 0 0,1 0 1 0 0,-1-1 0 0 0,1 1-1 0 0,-1 0 1 0 0,1 0-1 0 0,-1 0 1 0 0,0 0 0 0 0,1 0-1 0 0,-1 0 1 0 0,1 0 0 0 0,-1 0-1 0 0,1 0 1 0 0,-1 0-1 0 0,1 0 1 0 0,-1 0 0 0 0,23 5 82 0 0,17 5-111 0 0,-35-8-24 0 0,0 0-1 0 0,1 0 1 0 0,-1 0-1 0 0,0-1 1 0 0,0 0-1 0 0,1 0 1 0 0,-1 0 0 0 0,1-1-1 0 0,5 1 1 0 0,-9-2-4 0 0,-1 1 1 0 0,1 0-1 0 0,-1-1 0 0 0,1 1 1 0 0,-1-1-1 0 0,0 1 0 0 0,1-1 1 0 0,-1 0-1 0 0,1 0 0 0 0,-1 0 1 0 0,0 1-1 0 0,0-1 0 0 0,0 0 1 0 0,0 0-1 0 0,1-1 0 0 0,-1 1 1 0 0,-1 0-1 0 0,1 0 1 0 0,0 0-1 0 0,0-1 0 0 0,0 1 1 0 0,-1 0-1 0 0,1-1 0 0 0,0 1 1 0 0,-1-1-1 0 0,1 1 0 0 0,-1-1 1 0 0,0 1-1 0 0,0-1 0 0 0,1 1 1 0 0,-1-1-1 0 0,0 1 1 0 0,0-1-1 0 0,0 1 0 0 0,-1-3 1 0 0,0-6-26 0 0,0 0 0 0 0,-1 0 1 0 0,0 0-1 0 0,0 0 1 0 0,-1 0-1 0 0,0 1 1 0 0,-1-1-1 0 0,-6-10 0 0 0,0 1-36 0 0,-1 0-1 0 0,-24-31 0 0 0,28 41 51 0 0,3 4-1 0 0,0-1 1 0 0,-1 1-1 0 0,0-1 0 0 0,1 2 1 0 0,-2-1-1 0 0,1 0 1 0 0,0 1-1 0 0,-7-4 1 0 0,11 8 10 0 0,1 0 1 0 0,-1 0 0 0 0,0-1-1 0 0,0 1 1 0 0,0 0 0 0 0,1 0-1 0 0,-1 0 1 0 0,0 1 0 0 0,0-1-1 0 0,1 0 1 0 0,-1 0 0 0 0,0 0-1 0 0,0 0 1 0 0,1 1 0 0 0,-1-1-1 0 0,0 0 1 0 0,1 1 0 0 0,-1-1-1 0 0,0 1 1 0 0,1-1 0 0 0,-1 0-1 0 0,0 1 1 0 0,1 0 0 0 0,-1-1-1 0 0,1 1 1 0 0,-1-1 0 0 0,1 1 0 0 0,-1 0-1 0 0,1-1 1 0 0,0 1 0 0 0,-1 0-1 0 0,1-1 1 0 0,0 1 0 0 0,-1 0-1 0 0,1-1 1 0 0,0 1 0 0 0,0 0-1 0 0,-1 1 1 0 0,-7 36 18 0 0,7-33-11 0 0,-3 22 11 0 0,2 0 0 0 0,0 0 0 0 0,2 0 0 0 0,1 0 0 0 0,8 44 0 0 0,0-21-263 0 0,3 0 0 0 0,19 50 0 0 0,-17-66-400 0 0,1 0-296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7.213"/>
    </inkml:context>
    <inkml:brush xml:id="br0">
      <inkml:brushProperty name="width" value="0.05" units="cm"/>
      <inkml:brushProperty name="height" value="0.05" units="cm"/>
      <inkml:brushProperty name="color" value="#E71224"/>
    </inkml:brush>
  </inkml:definitions>
  <inkml:trace contextRef="#ctx0" brushRef="#br0">153 217 5973 0 0,'-1'-4'86'0'0,"0"0"0"0"0,0 0 0 0 0,0 0 0 0 0,1-1 0 0 0,0 1 0 0 0,0 0 1 0 0,0-8-1 0 0,-1-17 505 0 0,0-11 421 0 0,0 32-399 0 0,-1 29-290 0 0,-3 10-163 0 0,-1-1 1 0 0,-2 1 0 0 0,-1-1-1 0 0,-1-1 1 0 0,-20 40-1 0 0,-7 22-68 0 0,27-64-81 0 0,5-14-8 0 0,0 0 0 0 0,0 0 0 0 0,1 1 0 0 0,1 0-1 0 0,-3 27 1 0 0,9-40 13 0 0,3-6-24 0 0,6-8-80 0 0,236-364-856 0 0,-230 348 930 0 0,32-39 1 0 0,-44 60 16 0 0,0 1 0 0 0,1 0 0 0 0,0 1 1 0 0,0-1-1 0 0,0 1 0 0 0,1 1 0 0 0,0 0 0 0 0,0 0 0 0 0,1 0 0 0 0,11-4 1 0 0,-17 8 17 0 0,1 0 1 0 0,0 0-1 0 0,0 1 1 0 0,-1-1-1 0 0,1 1 1 0 0,0 0 0 0 0,0 0-1 0 0,0 0 1 0 0,0 1-1 0 0,-1-1 1 0 0,1 1-1 0 0,0 0 1 0 0,0 0 0 0 0,-1 0-1 0 0,1 1 1 0 0,-1-1-1 0 0,1 1 1 0 0,-1 0-1 0 0,0 0 1 0 0,1 0-1 0 0,-1 0 1 0 0,0 1 0 0 0,0-1-1 0 0,-1 1 1 0 0,6 5-1 0 0,3 6 66 0 0,0 1 1 0 0,-1 0-1 0 0,0 0 0 0 0,8 20 0 0 0,-13-25-75 0 0,92 189 24 0 0,-79-165-783 0 0,26 71-1 0 0,-43-102 623 0 0,0 0 0 0 0,0-1 0 0 0,-1 1 0 0 0,1-1-1 0 0,-1 1 1 0 0,0 0 0 0 0,1-1 0 0 0,-1 1-1 0 0,0 0 1 0 0,-1 5 0 0 0,-3 6-762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7.742"/>
    </inkml:context>
    <inkml:brush xml:id="br0">
      <inkml:brushProperty name="width" value="0.05" units="cm"/>
      <inkml:brushProperty name="height" value="0.05" units="cm"/>
      <inkml:brushProperty name="color" value="#E71224"/>
    </inkml:brush>
  </inkml:definitions>
  <inkml:trace contextRef="#ctx0" brushRef="#br0">13 343 4636 0 0,'-2'-7'54'0'0,"-1"0"1"0"0,1 0-1 0 0,1 0 0 0 0,-1 0 0 0 0,1 0 0 0 0,0 0 0 0 0,1-11 0 0 0,0 16-31 0 0,0-1 0 0 0,1 1 0 0 0,-1 0 0 0 0,1 0 0 0 0,-1-1 0 0 0,1 1 0 0 0,0 0 0 0 0,0 0 0 0 0,0 0 0 0 0,0 0 0 0 0,1 0 0 0 0,-1 0 0 0 0,0 0 0 0 0,1 0 0 0 0,-1 0 0 0 0,1 1 0 0 0,0-1 1 0 0,0 1-1 0 0,-1-1 0 0 0,1 1 0 0 0,0 0 0 0 0,0 0 0 0 0,0-1 0 0 0,1 1 0 0 0,-1 1 0 0 0,0-1 0 0 0,3-1 0 0 0,27-6 53 0 0,0 1 0 0 0,0 2 0 0 0,35-2-1 0 0,0 0 19 0 0,451-52 621 0 0,-511 58-630 0 0,27-3 112 0 0,-32 4-172 0 0,-1 0 1 0 0,1 0-1 0 0,-1 0 1 0 0,1 0-1 0 0,0 1 1 0 0,-1-1-1 0 0,0 0 1 0 0,1 0-1 0 0,-1 1 1 0 0,1-1-1 0 0,-1 1 1 0 0,1 0-1 0 0,-1-1 1 0 0,0 1-1 0 0,1 0 1 0 0,1 1-1 0 0,-3-1-11 0 0,1-1 0 0 0,-1 0-1 0 0,0 0 1 0 0,0 0 0 0 0,0 0 0 0 0,0 0-1 0 0,1 1 1 0 0,-1-1 0 0 0,0 0-1 0 0,0 0 1 0 0,0 0 0 0 0,0 1-1 0 0,0-1 1 0 0,0 0 0 0 0,1 0-1 0 0,-1 0 1 0 0,0 1 0 0 0,0-1 0 0 0,0 0-1 0 0,0 0 1 0 0,0 1 0 0 0,0-1-1 0 0,0 0 1 0 0,0 0 0 0 0,0 1-1 0 0,0-1 1 0 0,0 0 0 0 0,0 0 0 0 0,0 0-1 0 0,0 1 1 0 0,0-1 0 0 0,0 0-1 0 0,-1 0 1 0 0,1 1 0 0 0,0-1-1 0 0,0 0 1 0 0,0 0 0 0 0,0 0-1 0 0,0 1 1 0 0,0-1 0 0 0,-1 0 0 0 0,-11 4 343 0 0,10-4-342 0 0,1 0 0 0 0,-1 0-1 0 0,0 0 1 0 0,1 1 0 0 0,-1-1-1 0 0,0 1 1 0 0,1-1 0 0 0,-1 1 0 0 0,1-1-1 0 0,-1 1 1 0 0,1 0 0 0 0,-1 0-1 0 0,1 0 1 0 0,0 0 0 0 0,-1 0-1 0 0,1 0 1 0 0,0 0 0 0 0,0 1-1 0 0,-2 0 1 0 0,-1 10 93 0 0,0-1 1 0 0,0 1-1 0 0,1 0 0 0 0,1 0 0 0 0,0 0 1 0 0,0 0-1 0 0,1 0 0 0 0,1 0 1 0 0,0 0-1 0 0,2 14 0 0 0,3 20 147 0 0,15 58 1 0 0,-16-88-208 0 0,24 95 157 0 0,-22-94-183 0 0,0 0-1 0 0,1 0 0 0 0,1-1 1 0 0,13 21-1 0 0,-21-37-19 0 0,0 0-1 0 0,0 1 1 0 0,0-1-1 0 0,0 0 1 0 0,1 1-1 0 0,-1-1 1 0 0,0 0 0 0 0,0 1-1 0 0,0-1 1 0 0,1 0-1 0 0,-1 0 1 0 0,0 1-1 0 0,0-1 1 0 0,0 0-1 0 0,1 0 1 0 0,-1 1-1 0 0,0-1 1 0 0,1 0-1 0 0,-1 0 1 0 0,0 0-1 0 0,1 1 1 0 0,-1-1-1 0 0,0 0 1 0 0,1 0-1 0 0,-1 0 1 0 0,0 0 0 0 0,1 0-1 0 0,-1 0 1 0 0,0 0-1 0 0,1 0 1 0 0,1-11-13 0 0,-7-29-88 0 0,4 31 66 0 0,-12-66-141 0 0,7 47 132 0 0,-2-36 0 0 0,4 9 31 0 0,0-5-14 0 0,3-65-1 0 0,2 107 26 0 0,1 0 0 0 0,1 0 0 0 0,0 0-1 0 0,1 1 1 0 0,1 0 0 0 0,1-1-1 0 0,0 2 1 0 0,10-19 0 0 0,-14 31-1 0 0,1 0 1 0 0,-1 0-1 0 0,1 0 0 0 0,0 1 1 0 0,0-1-1 0 0,0 1 0 0 0,0 0 1 0 0,1 0-1 0 0,-1 0 1 0 0,1 0-1 0 0,0 0 0 0 0,0 1 1 0 0,0 0-1 0 0,5-2 0 0 0,-6 2 0 0 0,0 2 0 0 0,0-1-1 0 0,1 0 1 0 0,-1 1-1 0 0,0-1 1 0 0,0 1 0 0 0,1 0-1 0 0,-1 0 1 0 0,0 0 0 0 0,0 0-1 0 0,1 1 1 0 0,-1-1-1 0 0,0 1 1 0 0,0 0 0 0 0,0 0-1 0 0,0 0 1 0 0,0 1-1 0 0,0-1 1 0 0,0 1 0 0 0,4 2-1 0 0,2 3 2 0 0,0 0-1 0 0,0 0 0 0 0,-1 1 1 0 0,0 0-1 0 0,0 1 0 0 0,-1 0 1 0 0,0 0-1 0 0,-1 0 1 0 0,0 1-1 0 0,0 0 0 0 0,4 12 1 0 0,-8-18 5 0 0,0 0 0 0 0,-1 1 0 0 0,1-1 0 0 0,-1 0 0 0 0,0 1 0 0 0,0 0 0 0 0,-1-1 0 0 0,1 1 0 0 0,-1-1 0 0 0,0 1 0 0 0,0 0 0 0 0,-1-1 0 0 0,1 1 0 0 0,-1-1 0 0 0,0 1 0 0 0,0-1 0 0 0,-1 1 0 0 0,1-1 0 0 0,-1 1 0 0 0,0-1 0 0 0,0 0 0 0 0,0 0 0 0 0,-1 0 0 0 0,1 0 0 0 0,-1-1 0 0 0,0 1 1 0 0,0-1-1 0 0,-1 1 0 0 0,-4 3 0 0 0,-12 9-41 0 0,3-2 89 0 0,-1 0 1 0 0,-26 14-1 0 0,38-25-157 0 0,0 0 1 0 0,-1 0-1 0 0,1-1 1 0 0,-1 1-1 0 0,0-1 0 0 0,0-1 1 0 0,1 1-1 0 0,-1-1 1 0 0,0-1-1 0 0,0 1 0 0 0,-13-2 1 0 0,19 1 67 0 0,1 0 1 0 0,-1 0 0 0 0,1 0-1 0 0,-1 0 1 0 0,0 0 0 0 0,1 0-1 0 0,-1 0 1 0 0,1 0 0 0 0,-1 0-1 0 0,1 0 1 0 0,-1-1-1 0 0,1 1 1 0 0,-1 0 0 0 0,1 0-1 0 0,-1-1 1 0 0,1 1 0 0 0,-1 0-1 0 0,1-1 1 0 0,0 1 0 0 0,-1 0-1 0 0,1-1 1 0 0,-1 1-1 0 0,1-1 1 0 0,0 1 0 0 0,-1 0-1 0 0,1-1 1 0 0,0 1 0 0 0,0-1-1 0 0,-1 1 1 0 0,1-1 0 0 0,0 1-1 0 0,0-1 1 0 0,0 1-1 0 0,0-1 1 0 0,0 0 0 0 0,-1 1-1 0 0,1-1 1 0 0,0 1 0 0 0,0-1-1 0 0,0 1 1 0 0,1-1 0 0 0,-1 1-1 0 0,0-1 1 0 0,0 1-1 0 0,0-2 1 0 0,1-1-168 0 0,0 1 0 0 0,1-1-1 0 0,-1 0 1 0 0,1 0 0 0 0,-1 1-1 0 0,1-1 1 0 0,3-3 0 0 0,9-8-619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8.144"/>
    </inkml:context>
    <inkml:brush xml:id="br0">
      <inkml:brushProperty name="width" value="0.05" units="cm"/>
      <inkml:brushProperty name="height" value="0.05" units="cm"/>
      <inkml:brushProperty name="color" value="#E71224"/>
    </inkml:brush>
  </inkml:definitions>
  <inkml:trace contextRef="#ctx0" brushRef="#br0">0 194 5849 0 0,'12'2'91'0'0,"1"1"407"0"0,-12-2-470 0 0,-1 0-1 0 0,1 0 1 0 0,-1 0-1 0 0,1 0 1 0 0,-1 0-1 0 0,1 0 0 0 0,-1 0 1 0 0,0 0-1 0 0,1 0 1 0 0,-1 0-1 0 0,0 1 1 0 0,0-1-1 0 0,0 0 0 0 0,0 0 1 0 0,0 2-1 0 0,1 8 30 0 0,0 0-1 0 0,1 0 1 0 0,0 0 0 0 0,1 0-1 0 0,0 0 1 0 0,5 10-1 0 0,10 36 432 0 0,-12-28-239 0 0,3 10 174 0 0,4 50 0 0 0,-12-76-387 0 0,-1 1 0 0 0,0 0 1 0 0,-1-1-1 0 0,0 1 1 0 0,-1-1-1 0 0,-1 1 0 0 0,-6 20 1 0 0,8-32-34 0 0,1 0 0 0 0,-1-1 1 0 0,0 1-1 0 0,0 0 0 0 0,1-1 1 0 0,-1 1-1 0 0,0 0 0 0 0,0-1 1 0 0,0 1-1 0 0,-1-1 0 0 0,1 0 0 0 0,0 1 1 0 0,-2 0-1 0 0,3-1-2 0 0,-1-1-1 0 0,1 0 1 0 0,0 0 0 0 0,0 0 0 0 0,0 0-1 0 0,0 0 1 0 0,-1 0 0 0 0,1 0-1 0 0,0 0 1 0 0,0 0 0 0 0,0-1-1 0 0,0 1 1 0 0,0 0 0 0 0,-1 0 0 0 0,1 0-1 0 0,0 0 1 0 0,0 0 0 0 0,0 0-1 0 0,0 0 1 0 0,0 0 0 0 0,-1 0-1 0 0,1 0 1 0 0,0 0 0 0 0,0-1 0 0 0,0 1-1 0 0,0 0 1 0 0,0 0 0 0 0,0 0-1 0 0,0 0 1 0 0,0 0 0 0 0,0-1 0 0 0,0 1-1 0 0,-1 0 1 0 0,1 0 0 0 0,0 0-1 0 0,0 0 1 0 0,0 0 0 0 0,0-1-1 0 0,0 1 1 0 0,0 0 0 0 0,0 0 0 0 0,0 0-1 0 0,1-19-17 0 0,16-123-559 0 0,0-159 1 0 0,-12 142 333 0 0,-5 147 252 0 0,2-15-27 0 0,-2 26 20 0 0,0 1 0 0 0,1 0-1 0 0,-1-1 1 0 0,0 1 0 0 0,0 0 0 0 0,0-1 0 0 0,1 1 0 0 0,-1-1 0 0 0,0 1-1 0 0,0 0 1 0 0,1 0 0 0 0,-1-1 0 0 0,0 1 0 0 0,1 0 0 0 0,-1-1-1 0 0,0 1 1 0 0,1 0 0 0 0,-1 0 0 0 0,1 0 0 0 0,-1-1 0 0 0,0 1 0 0 0,1 0-1 0 0,-1 0 1 0 0,1 0 0 0 0,-1 0 0 0 0,1 0 0 0 0,-1 0 0 0 0,0 0 0 0 0,1 0-1 0 0,-1 0 1 0 0,1 0 0 0 0,-1 0 0 0 0,1 0 0 0 0,-1 0 0 0 0,0 0-1 0 0,1 0 1 0 0,-1 1 0 0 0,1-1 0 0 0,-1 0 0 0 0,0 0 0 0 0,1 0 0 0 0,-1 1-1 0 0,0-1 1 0 0,1 0 0 0 0,-1 0 0 0 0,0 1 0 0 0,1-1 0 0 0,-1 0 0 0 0,0 1-1 0 0,1-1 1 0 0,-1 1 0 0 0,57 37 266 0 0,21 15 71 0 0,0 4 198 0 0,44 36 392 0 0,-115-86-882 0 0,1 0-1 0 0,-1 1 1 0 0,0-1 0 0 0,-1 1-1 0 0,1 1 1 0 0,6 13-1 0 0,-11-19-46 0 0,0 1 0 0 0,-1-1 0 0 0,0 1 0 0 0,1-1 0 0 0,-1 1-1 0 0,-1 0 1 0 0,1 0 0 0 0,0-1 0 0 0,-1 1 0 0 0,0 0-1 0 0,0 0 1 0 0,0-1 0 0 0,0 1 0 0 0,-1 0 0 0 0,1 0-1 0 0,-1 0 1 0 0,0-1 0 0 0,0 1 0 0 0,0-1 0 0 0,-1 1-1 0 0,-1 3 1 0 0,-1-1-49 0 0,0 0-1 0 0,0 0 0 0 0,-1-1 0 0 0,0 1 1 0 0,0-1-1 0 0,0-1 0 0 0,0 1 1 0 0,-1-1-1 0 0,-8 6 0 0 0,-6 2-621 0 0,-34 13 0 0 0,23-12-208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8.612"/>
    </inkml:context>
    <inkml:brush xml:id="br0">
      <inkml:brushProperty name="width" value="0.05" units="cm"/>
      <inkml:brushProperty name="height" value="0.05" units="cm"/>
      <inkml:brushProperty name="color" value="#E71224"/>
    </inkml:brush>
  </inkml:definitions>
  <inkml:trace contextRef="#ctx0" brushRef="#br0">85 115 6377 0 0,'-23'-45'265'0'0,"18"34"-189"0"0,0 0 0 0 0,-1 1 0 0 0,0 0 0 0 0,-9-11 0 0 0,15 20-70 0 0,0 1 0 0 0,0-1 0 0 0,0 1 0 0 0,-1 0 0 0 0,1-1 0 0 0,0 1 0 0 0,0 0 0 0 0,0 0 0 0 0,-1-1 0 0 0,1 1 0 0 0,0 0 0 0 0,-1 0 0 0 0,1-1 0 0 0,0 1 1 0 0,-1 0-1 0 0,1 0 0 0 0,0 0 0 0 0,-1-1 0 0 0,1 1 0 0 0,0 0 0 0 0,-1 0 0 0 0,1 0 0 0 0,-1 0 0 0 0,1 0 0 0 0,0 0 0 0 0,-1 0 0 0 0,1 0 0 0 0,0 0 0 0 0,-1 0 0 0 0,1 0 0 0 0,-1 0 0 0 0,1 0 0 0 0,0 0 0 0 0,-1 0 0 0 0,1 0 0 0 0,-1 0 0 0 0,1 1 0 0 0,0-1 0 0 0,-1 0 0 0 0,1 0 0 0 0,0 0 1 0 0,-1 1-1 0 0,1-1 0 0 0,0 0 0 0 0,0 0 0 0 0,-1 1 0 0 0,1-1 0 0 0,0 0 0 0 0,0 1 0 0 0,-1-1 0 0 0,1 0 0 0 0,0 1 0 0 0,0-1 0 0 0,0 0 0 0 0,0 1 0 0 0,-1-1 0 0 0,1 0 0 0 0,0 1 0 0 0,0-1 0 0 0,0 1 0 0 0,0-1 0 0 0,0 0 0 0 0,0 1 0 0 0,0-1 0 0 0,0 1 0 0 0,-4 33 333 0 0,4-29-264 0 0,-3 50 298 0 0,2-1 0 0 0,3 0 1 0 0,13 81-1 0 0,51 157-306 0 0,-30-163-1310 0 0,-30-105 641 0 0,-4-1-66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8.965"/>
    </inkml:context>
    <inkml:brush xml:id="br0">
      <inkml:brushProperty name="width" value="0.05" units="cm"/>
      <inkml:brushProperty name="height" value="0.05" units="cm"/>
      <inkml:brushProperty name="color" value="#E71224"/>
    </inkml:brush>
  </inkml:definitions>
  <inkml:trace contextRef="#ctx0" brushRef="#br0">50 328 5693 0 0,'-7'-12'85'0'0,"0"1"0"0"0,1-1 1 0 0,0 0-1 0 0,1-1 1 0 0,0 1-1 0 0,1-1 1 0 0,-4-24-1 0 0,7 31-44 0 0,1 0-1 0 0,0 0 1 0 0,0 0-1 0 0,0 1 1 0 0,0-1-1 0 0,1 0 1 0 0,0 0-1 0 0,0 0 1 0 0,1 0-1 0 0,0 1 1 0 0,0-1-1 0 0,0 1 1 0 0,1-1-1 0 0,-1 1 1 0 0,1 0-1 0 0,0 0 1 0 0,1 0-1 0 0,-1 0 0 0 0,9-7 1 0 0,-3 4-29 0 0,0 1 1 0 0,0 0-1 0 0,1 0 0 0 0,0 1 0 0 0,0 1 1 0 0,1 0-1 0 0,0 0 0 0 0,16-4 0 0 0,-1 1 40 0 0,2 1-1 0 0,39-4 0 0 0,-44 9 1 0 0,0 1 1 0 0,0 2-1 0 0,0 0 1 0 0,0 1-1 0 0,-1 1 1 0 0,1 1-1 0 0,-1 1 1 0 0,1 1-1 0 0,-1 2 1 0 0,-1 0-1 0 0,0 0 1 0 0,0 2-1 0 0,0 1 1 0 0,-2 1-1 0 0,1 0 1 0 0,-2 2-1 0 0,1 0 1 0 0,-2 1-1 0 0,0 0 0 0 0,-1 2 1 0 0,0 0-1 0 0,-2 0 1 0 0,0 2-1 0 0,-1 0 1 0 0,0 0-1 0 0,12 29 1 0 0,-21-38-34 0 0,0 0 0 0 0,0 1 0 0 0,-1-1 0 0 0,-1 1 0 0 0,0-1 0 0 0,0 1 0 0 0,-1 0 0 0 0,0 0 0 0 0,-1 0 0 0 0,0-1 0 0 0,-1 1 0 0 0,0 0 0 0 0,-1 0 0 0 0,-3 13 0 0 0,1-12-7 0 0,0-1 0 0 0,-1 0 0 0 0,0 0-1 0 0,-1 0 1 0 0,0-1 0 0 0,-1 0 0 0 0,0 0 0 0 0,-1 0 0 0 0,1-1 0 0 0,-2 0 0 0 0,1-1 0 0 0,-17 13 0 0 0,0-3 10 0 0,-1-1 0 0 0,0-2 0 0 0,-43 20 0 0 0,48-27-67 0 0,1 0 1 0 0,-1-1-1 0 0,0-1 1 0 0,-1-1-1 0 0,-37 3 1 0 0,53-7-52 0 0,0-2 1 0 0,0 1 0 0 0,0-1-1 0 0,0 1 1 0 0,0-2 0 0 0,0 1 0 0 0,-10-4-1 0 0,13 4 3 0 0,0-1-1 0 0,1 1 0 0 0,-1 0 0 0 0,1-1 1 0 0,-1 1-1 0 0,1-1 0 0 0,0 0 0 0 0,-1 1 1 0 0,1-1-1 0 0,0 0 0 0 0,0 0 0 0 0,0-1 1 0 0,0 1-1 0 0,1 0 0 0 0,-1-1 0 0 0,1 1 0 0 0,-1-1 1 0 0,0-3-1 0 0,-1-9-665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9.348"/>
    </inkml:context>
    <inkml:brush xml:id="br0">
      <inkml:brushProperty name="width" value="0.05" units="cm"/>
      <inkml:brushProperty name="height" value="0.05" units="cm"/>
      <inkml:brushProperty name="color" value="#E71224"/>
    </inkml:brush>
  </inkml:definitions>
  <inkml:trace contextRef="#ctx0" brushRef="#br0">18 143 6033 0 0,'-14'-15'993'0'0,"11"10"-153"0"0,4 3 622 0 0,21 6-1023 0 0,-4-1-229 0 0,0 0 1 0 0,-1 1-1 0 0,1 1 0 0 0,-1 0 1 0 0,23 12-1 0 0,-25-9-124 0 0,0 1-1 0 0,-1 0 1 0 0,-1 1-1 0 0,0 1 1 0 0,0 0 0 0 0,19 23-1 0 0,-26-27-71 0 0,0 0 0 0 0,0 0 0 0 0,-1 1 0 0 0,0 0-1 0 0,-1 0 1 0 0,0 1 0 0 0,0-1 0 0 0,0 1 0 0 0,-1 0-1 0 0,-1 0 1 0 0,1 0 0 0 0,-1 0 0 0 0,1 17 0 0 0,-3-23-22 0 0,0-1 0 0 0,0 1 1 0 0,0 0-1 0 0,-1-1 0 0 0,1 1 0 0 0,-1-1 1 0 0,1 1-1 0 0,-1-1 0 0 0,0 1 1 0 0,0-1-1 0 0,0 1 0 0 0,0-1 0 0 0,-1 1 1 0 0,1-1-1 0 0,0 0 0 0 0,-1 0 0 0 0,0 0 1 0 0,1 0-1 0 0,-1 0 0 0 0,0 0 1 0 0,0 0-1 0 0,0-1 0 0 0,0 1 0 0 0,-1-1 1 0 0,1 1-1 0 0,0-1 0 0 0,-1 0 0 0 0,1 0 1 0 0,0 0-1 0 0,-1 0 0 0 0,1-1 1 0 0,-1 1-1 0 0,0 0 0 0 0,1-1 0 0 0,-1 0 1 0 0,0 0-1 0 0,1 0 0 0 0,-6 0 0 0 0,1 0-76 0 0,0-1-1 0 0,1 0 0 0 0,-1 0 1 0 0,0-1-1 0 0,1 1 0 0 0,-1-1 1 0 0,1-1-1 0 0,-1 1 0 0 0,1-1 1 0 0,0-1-1 0 0,0 1 0 0 0,0-1 1 0 0,1 0-1 0 0,-9-7 0 0 0,11 8 57 0 0,-1-1 0 0 0,1 0 1 0 0,0-1-1 0 0,0 1 0 0 0,0-1 0 0 0,1 1 0 0 0,0-1 0 0 0,0 0 0 0 0,0 0 0 0 0,0 0 0 0 0,1 0 0 0 0,0 0 0 0 0,-1-8 1 0 0,1 5 6 0 0,1-1 0 0 0,0 0 0 0 0,1 0 1 0 0,0 1-1 0 0,0-1 0 0 0,1 0 1 0 0,3-12-1 0 0,2 3-9 0 0,0 1-1 0 0,1-1 1 0 0,1 1 0 0 0,1 1-1 0 0,0 0 1 0 0,23-27 0 0 0,-24 32 13 0 0,2 0 1 0 0,-1 1-1 0 0,1 1 1 0 0,1 0-1 0 0,0 0 1 0 0,0 1 0 0 0,1 1-1 0 0,0 0 1 0 0,0 1-1 0 0,21-8 1 0 0,-27 12 14 0 0,-1 0 1 0 0,1 0-1 0 0,0 1 1 0 0,0 0-1 0 0,-1 0 1 0 0,1 1-1 0 0,0 0 1 0 0,0 0-1 0 0,0 0 1 0 0,-1 1-1 0 0,1 0 1 0 0,0 1-1 0 0,-1-1 1 0 0,1 1-1 0 0,-1 0 1 0 0,1 1-1 0 0,-1 0 1 0 0,0 0-1 0 0,0 0 1 0 0,0 0 0 0 0,0 1-1 0 0,-1 0 1 0 0,0 0-1 0 0,8 8 1 0 0,0 3 84 0 0,-1 0 1 0 0,-1 0 0 0 0,-1 1 0 0 0,0 1 0 0 0,12 25 0 0 0,28 94 586 0 0,-37-103-2937 0 0,-14-33 1342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9.675"/>
    </inkml:context>
    <inkml:brush xml:id="br0">
      <inkml:brushProperty name="width" value="0.05" units="cm"/>
      <inkml:brushProperty name="height" value="0.05" units="cm"/>
      <inkml:brushProperty name="color" value="#E71224"/>
    </inkml:brush>
  </inkml:definitions>
  <inkml:trace contextRef="#ctx0" brushRef="#br0">13 10 7777 0 0,'-4'-8'-108'0'0,"0"8"36"0"0,-1-2 4 0 0,12 9 4 0 0,-7-2 32 0 0,2 11 4 0 0,-2-4 8 0 0,4 9-8 0 0,-2-4 92 0 0,9-1-12 0 0,-1 0-20 0 0,3-3-124 0 0,4 1-12 0 0,2-12-384 0 0,0 12-124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0.215"/>
    </inkml:context>
    <inkml:brush xml:id="br0">
      <inkml:brushProperty name="width" value="0.05" units="cm"/>
      <inkml:brushProperty name="height" value="0.05" units="cm"/>
      <inkml:brushProperty name="color" value="#E71224"/>
    </inkml:brush>
  </inkml:definitions>
  <inkml:trace contextRef="#ctx0" brushRef="#br0">4 199 6785 0 0,'0'-2'36'0'0,"-1"1"1"0"0,1-1-1 0 0,-1 0 1 0 0,1 0-1 0 0,-1 1 1 0 0,1-1-1 0 0,0 0 1 0 0,0 0 0 0 0,0 1-1 0 0,0-1 1 0 0,0 0-1 0 0,0 0 1 0 0,1-1-1 0 0,-1 3-23 0 0,0-1 0 0 0,0 1-1 0 0,1 0 1 0 0,-1 0 0 0 0,0 0-1 0 0,0 0 1 0 0,0 0 0 0 0,0-1 0 0 0,0 1-1 0 0,1 0 1 0 0,-1 0 0 0 0,0 0-1 0 0,0 0 1 0 0,0 0 0 0 0,0 0-1 0 0,1 0 1 0 0,-1 0 0 0 0,0-1-1 0 0,0 1 1 0 0,0 0 0 0 0,1 0-1 0 0,-1 0 1 0 0,0 0 0 0 0,0 0-1 0 0,0 0 1 0 0,1 0 0 0 0,-1 0-1 0 0,0 0 1 0 0,0 0 0 0 0,0 1 0 0 0,1-1-1 0 0,-1 0 1 0 0,0 0 0 0 0,1 0-1 0 0,11 10 341 0 0,-2 4-154 0 0,0 0-1 0 0,-1 1 0 0 0,0 0 1 0 0,-1 0-1 0 0,-1 1 0 0 0,9 29 1 0 0,-2-8-130 0 0,-10-25-48 0 0,3 6-3 0 0,1 1 1 0 0,13 21-1 0 0,-18-36-16 0 0,-1 0 1 0 0,0-1-1 0 0,1 1 0 0 0,0-1 1 0 0,0 1-1 0 0,0-1 0 0 0,0 0 1 0 0,0 0-1 0 0,1-1 0 0 0,-1 1 1 0 0,1 0-1 0 0,0-1 1 0 0,0 0-1 0 0,0 0 0 0 0,0 0 1 0 0,6 1-1 0 0,-6-2 0 0 0,0-1 1 0 0,0 0-1 0 0,0 0 0 0 0,0-1 1 0 0,1 1-1 0 0,-1-1 0 0 0,0 0 1 0 0,0 0-1 0 0,0 0 0 0 0,0 0 1 0 0,-1-1-1 0 0,1 0 1 0 0,0 1-1 0 0,0-1 0 0 0,-1-1 1 0 0,1 1-1 0 0,-1-1 0 0 0,5-4 1 0 0,5-5-20 0 0,0 0 1 0 0,20-29-1 0 0,-25 30 13 0 0,-1 0 0 0 0,0-1 0 0 0,-1 0 0 0 0,0 0 0 0 0,-1 0 0 0 0,6-24 0 0 0,-8 27 2 0 0,-1 1 0 0 0,-1-1 0 0 0,1 0 1 0 0,-1 0-1 0 0,-1 0 0 0 0,0 0 0 0 0,0 1 1 0 0,-1-1-1 0 0,0 0 0 0 0,0 0 1 0 0,-4-10-1 0 0,5 18 2 0 0,0 0-1 0 0,0 0 1 0 0,-1 0-1 0 0,1 0 1 0 0,0 0 0 0 0,-1 0-1 0 0,1 0 1 0 0,0 0 0 0 0,-1 0-1 0 0,1 0 1 0 0,-1 1-1 0 0,0-1 1 0 0,1 0 0 0 0,-1 0-1 0 0,0 1 1 0 0,1-1 0 0 0,-1 0-1 0 0,0 1 1 0 0,0-1 0 0 0,0 0-1 0 0,1 1 1 0 0,-1-1-1 0 0,-1 1 1 0 0,1 0-1 0 0,0 0 0 0 0,0 0 0 0 0,0 1 0 0 0,1-1 1 0 0,-1 0-1 0 0,0 1 0 0 0,1-1 0 0 0,-1 1 0 0 0,0-1 0 0 0,1 1 0 0 0,-1-1 0 0 0,0 1 0 0 0,1 0 0 0 0,-1-1 0 0 0,1 1 1 0 0,-1 0-1 0 0,1-1 0 0 0,-1 1 0 0 0,1 0 0 0 0,-1 1 0 0 0,-3 6-5 0 0,1 1 0 0 0,0-1-1 0 0,-4 16 1 0 0,6-19-15 0 0,1 0 1 0 0,-1 0-1 0 0,1 0 0 0 0,0-1 0 0 0,0 1 0 0 0,0 0 1 0 0,1 0-1 0 0,0 0 0 0 0,0 0 0 0 0,0 0 0 0 0,0-1 0 0 0,1 1 1 0 0,3 7-1 0 0,-1-5-71 0 0,0-1-1 0 0,0 1 1 0 0,1-1 0 0 0,0 0 0 0 0,0 0-1 0 0,1-1 1 0 0,-1 1 0 0 0,8 4 0 0 0,-3-2-85 0 0,0-1-1 0 0,1-1 1 0 0,0 1 0 0 0,1-2 0 0 0,-1 0 0 0 0,1 0 0 0 0,0-1 0 0 0,0 0 0 0 0,0-1 0 0 0,18 2 0 0 0,-28-5 45 0 0,13-10-176 0 0,-15 10 309 0 0,16-11 55 0 0,0 0 0 0 0,-1-1 0 0 0,0-1 0 0 0,-1 0-1 0 0,14-18 1 0 0,-27 29-39 0 0,0 1 0 0 0,0-1 0 0 0,0 1 0 0 0,0-1 1 0 0,0 0-1 0 0,-1 1 0 0 0,1-1 0 0 0,-1 0 0 0 0,1 0 0 0 0,-1 1 0 0 0,0-1 0 0 0,0 0 0 0 0,1 0 0 0 0,-1 0 0 0 0,0 1 0 0 0,-1-1 0 0 0,1 0 0 0 0,0 0 0 0 0,-1-2 0 0 0,0-6 69 0 0,0 1-21 0 0,0 0-1 0 0,-1 1 1 0 0,0-1-1 0 0,0 1 1 0 0,-6-14-1 0 0,-5-21-73 0 0,10 26 26 0 0,0 1 1 0 0,1-1-1 0 0,1 1 1 0 0,1-1-1 0 0,0 0 1 0 0,1 1 0 0 0,4-21-1 0 0,-4 34 1232 0 0,0 6-1190 0 0,5 10-17 0 0,-6-13-41 0 0,0 0-1 0 0,0 0 1 0 0,0 0 0 0 0,0 0-1 0 0,0 0 1 0 0,0 0 0 0 0,0 0-1 0 0,0 1 1 0 0,0-1 0 0 0,0 0-1 0 0,0 0 1 0 0,0 0 0 0 0,0 0-1 0 0,0 0 1 0 0,0 0-1 0 0,0 0 1 0 0,0 1 0 0 0,0-1-1 0 0,0 0 1 0 0,0 0 0 0 0,0 0-1 0 0,0 0 1 0 0,0 0 0 0 0,0 0-1 0 0,0 1 1 0 0,0-1 0 0 0,0 0-1 0 0,0 0 1 0 0,0 0-1 0 0,0 0 1 0 0,0 0 0 0 0,0 0-1 0 0,0 0 1 0 0,0 0 0 0 0,0 1-1 0 0,0-1 1 0 0,-1 0 0 0 0,1 0-1 0 0,0 0 1 0 0,0 0 0 0 0,0 0-1 0 0,0 0 1 0 0,0 0 0 0 0,0 0-1 0 0,0 0 1 0 0,-1 0-1 0 0,1 0 1 0 0,0 0 0 0 0,0 0-1 0 0,0 0 1 0 0,0 0 0 0 0,0 0-1 0 0,0 0 1 0 0,0 0 0 0 0,-1 0-1 0 0,1 0 1 0 0,0 0 0 0 0,0 0-1 0 0,0 0 1 0 0,0 0 0 0 0,0 0-1 0 0,-1 0 1 0 0,-22 7 770 0 0,12 9-595 0 0,-36 52-14 0 0,36-52 98 0 0,8 5-154 0 0,-5 66-2 0 0,8-84-91 0 0,0 1-1 0 0,0 0 1 0 0,0 0-1 0 0,1-1 1 0 0,-1 1-1 0 0,1 0 1 0 0,0-1-1 0 0,0 1 1 0 0,0 0-1 0 0,1-1 1 0 0,-1 1-1 0 0,1-1 1 0 0,0 0-1 0 0,0 0 1 0 0,0 1-1 0 0,0-1 1 0 0,1 0-1 0 0,3 3 1 0 0,1 2 19 0 0,1 1-6 0 0,1-1 0 0 0,0 0 0 0 0,1 0 0 0 0,0-1-1 0 0,0 0 1 0 0,0-1 0 0 0,1 0 0 0 0,0 0 0 0 0,0-1 0 0 0,1-1-1 0 0,-1 0 1 0 0,1-1 0 0 0,0 0 0 0 0,19 2 0 0 0,1-1-492 0 0,1-2 0 0 0,0-1 0 0 0,0-1 1 0 0,38-6-1 0 0,-43 3-384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0.586"/>
    </inkml:context>
    <inkml:brush xml:id="br0">
      <inkml:brushProperty name="width" value="0.05" units="cm"/>
      <inkml:brushProperty name="height" value="0.05" units="cm"/>
      <inkml:brushProperty name="color" value="#E71224"/>
    </inkml:brush>
  </inkml:definitions>
  <inkml:trace contextRef="#ctx0" brushRef="#br0">2 62 7937 0 0,'0'-5'-57'0'0,"-1"-1"-1"0"0,1 0 1 0 0,-1 1 0 0 0,2-1 0 0 0,-1 0 0 0 0,2-7 0 0 0,-2 13 63 0 0,0-1 1 0 0,0 0-1 0 0,0 0 1 0 0,1 0 0 0 0,-1 1-1 0 0,0-1 1 0 0,1 0 0 0 0,-1 1-1 0 0,1-1 1 0 0,-1 0-1 0 0,1 1 1 0 0,-1-1 0 0 0,1 0-1 0 0,-1 1 1 0 0,1-1 0 0 0,-1 1-1 0 0,1-1 1 0 0,0 1 0 0 0,-1-1-1 0 0,1 1 1 0 0,1-1-1 0 0,-1 1 30 0 0,1 0-1 0 0,-1 0 0 0 0,0 0 0 0 0,0 0 0 0 0,1 0 1 0 0,-1 0-1 0 0,0 1 0 0 0,1-1 0 0 0,-1 0 1 0 0,0 1-1 0 0,0-1 0 0 0,1 1 0 0 0,-1-1 0 0 0,0 1 1 0 0,0 0-1 0 0,0-1 0 0 0,0 1 0 0 0,1 1 0 0 0,3 2 28 0 0,-1 0-1 0 0,0 0 0 0 0,0 0 0 0 0,0 0 1 0 0,-1 1-1 0 0,1 0 0 0 0,-1 0 1 0 0,0 0-1 0 0,3 8 0 0 0,18 51 251 0 0,-22-58-288 0 0,7 24 47 0 0,-1-1 1 0 0,5 47-1 0 0,-11-61-65 0 0,-1 1-1 0 0,-1-1 1 0 0,0 0-1 0 0,-1 0 1 0 0,-1 1-1 0 0,-7 28 1 0 0,7-37 6 0 0,0-7-3 0 0,1-16 1 0 0,4-25-11 0 0,-2 35-2 0 0,5-42-9 0 0,14-53-1 0 0,-16 86 8 0 0,0 1 1 0 0,1 1-1 0 0,1-1 0 0 0,0 1 0 0 0,1 0 1 0 0,0 0-1 0 0,1 0 0 0 0,11-14 0 0 0,-16 24 4 0 0,-1 0-1 0 0,1 1 1 0 0,0-1-1 0 0,-1 0 1 0 0,1 1-1 0 0,0 0 1 0 0,1 0-1 0 0,-1 0 1 0 0,0 0-1 0 0,1 0 1 0 0,-1 0-1 0 0,1 1 1 0 0,-1 0-1 0 0,1 0 1 0 0,-1 0-1 0 0,1 0 1 0 0,0 0-1 0 0,0 1 1 0 0,-1-1-1 0 0,1 1 1 0 0,0 0-1 0 0,0 1 1 0 0,4 0-1 0 0,-2 0 1 0 0,0 1 0 0 0,0 0 0 0 0,0 1-1 0 0,-1-1 1 0 0,1 1 0 0 0,-1 0 0 0 0,1 0 0 0 0,-1 1 0 0 0,0 0-1 0 0,-1 0 1 0 0,1 0 0 0 0,-1 0 0 0 0,6 8 0 0 0,67 89-2552 0 0,-65-90 1713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30.764"/>
    </inkml:context>
    <inkml:brush xml:id="br0">
      <inkml:brushProperty name="width" value="0.05" units="cm"/>
      <inkml:brushProperty name="height" value="0.05" units="cm"/>
      <inkml:brushProperty name="color" value="#FFC114"/>
    </inkml:brush>
  </inkml:definitions>
  <inkml:trace contextRef="#ctx0" brushRef="#br0">0 38 24575,'32'-8'0,"-13"2"0,29-3 0,0 2 0,59 0 0,100 7 0,-96 2 0,-20-2-1365,-72 1-5461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56.152"/>
    </inkml:context>
    <inkml:brush xml:id="br0">
      <inkml:brushProperty name="width" value="0.05" units="cm"/>
      <inkml:brushProperty name="height" value="0.05" units="cm"/>
      <inkml:brushProperty name="color" value="#FFC114"/>
    </inkml:brush>
  </inkml:definitions>
  <inkml:trace contextRef="#ctx0" brushRef="#br0">37 1 24575,'-2'0'0,"0"0"0,-1 0 0,1 0 0,0 0 0,0 0 0,-1 1 0,1-1 0,0 1 0,0 0 0,0-1 0,-1 1 0,-2 2 0,4-2 0,1-1 0,0 0 0,-1 1 0,1-1 0,0 1 0,-1-1 0,1 1 0,0-1 0,0 1 0,-1-1 0,1 1 0,0-1 0,0 1 0,0-1 0,0 1 0,0-1 0,0 1 0,0-1 0,0 1 0,0 1 0,8 16 0,14 11 0,38 38 0,13 15 0,-65-71 0,0 0 0,-1 1 0,0 0 0,-1 0 0,9 23 0,-14-30 14,0 0 0,0 0-1,0 0 1,-1 0 0,1 0-1,-1 0 1,0 1-1,-1-1 1,1 0 0,-1 0-1,0 0 1,0 0 0,-1-1-1,1 1 1,-1 0 0,0 0-1,0-1 1,-1 1 0,1-1-1,-1 0 1,0 0 0,-1 0-1,1 0 1,-6 5 0,-5 4-299,-1-2 1,0 0-1,0 0 1,-1-1-1,-22 9 1,-12 4-6542</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1.081"/>
    </inkml:context>
    <inkml:brush xml:id="br0">
      <inkml:brushProperty name="width" value="0.05" units="cm"/>
      <inkml:brushProperty name="height" value="0.05" units="cm"/>
      <inkml:brushProperty name="color" value="#E71224"/>
    </inkml:brush>
  </inkml:definitions>
  <inkml:trace contextRef="#ctx0" brushRef="#br0">0 356 4876 0 0,'6'-29'199'0'0,"-5"23"-77"0"0,0 0 0 0 0,0 1 0 0 0,0-1 0 0 0,5-10 0 0 0,-6 15-101 0 0,0 1 0 0 0,0-1 0 0 0,1 1 0 0 0,-1-1 0 0 0,0 1 0 0 0,1-1 0 0 0,-1 1 1 0 0,1-1-1 0 0,-1 1 0 0 0,1 0 0 0 0,-1-1 0 0 0,1 1 0 0 0,-1 0 0 0 0,1-1 0 0 0,-1 1 0 0 0,1 0 0 0 0,-1-1 0 0 0,1 1 0 0 0,-1 0 0 0 0,1 0 0 0 0,0 0 0 0 0,-1 0 0 0 0,1 0 0 0 0,-1-1 0 0 0,1 1 0 0 0,0 0 0 0 0,-1 0 0 0 0,1 1 0 0 0,-1-1 0 0 0,1 0 1 0 0,0 0-1 0 0,-1 0 0 0 0,1 0 0 0 0,-1 0 0 0 0,1 1 0 0 0,-1-1 0 0 0,1 0 0 0 0,-1 0 0 0 0,1 1 0 0 0,-1-1 0 0 0,1 0 0 0 0,-1 1 0 0 0,1-1 0 0 0,-1 1 0 0 0,1-1 0 0 0,-1 1 0 0 0,0-1 0 0 0,1 1 0 0 0,-1-1 0 0 0,1 2 0 0 0,1-1 29 0 0,-1 1 1 0 0,1 0-1 0 0,-1 0 0 0 0,1 0 0 0 0,-1 0 0 0 0,0 0 0 0 0,0 0 0 0 0,0 1 0 0 0,0-1 0 0 0,0 0 0 0 0,1 5 0 0 0,-3 4 90 0 0,0 0 1 0 0,-1 1-1 0 0,0-2 0 0 0,-1 1 0 0 0,-6 15 0 0 0,6-17-68 0 0,0-1 0 0 0,0 1 0 0 0,1 0-1 0 0,0-1 1 0 0,1 1 0 0 0,0 0 0 0 0,0 0 0 0 0,1 18 0 0 0,0-27-64 0 0,0 1-1 0 0,0-1 1 0 0,1 1 0 0 0,-1 0 0 0 0,0-1 0 0 0,0 1-1 0 0,0-1 1 0 0,0 1 0 0 0,0-1 0 0 0,1 1 0 0 0,-1-1-1 0 0,0 1 1 0 0,1-1 0 0 0,-1 1 0 0 0,0-1 0 0 0,1 1-1 0 0,-1-1 1 0 0,0 1 0 0 0,1-1 0 0 0,-1 0 0 0 0,1 1-1 0 0,-1-1 1 0 0,1 0 0 0 0,-1 1 0 0 0,1-1 0 0 0,-1 0-1 0 0,1 0 1 0 0,-1 1 0 0 0,1-1 0 0 0,0 0 0 0 0,0 0 6 0 0,1 0 0 0 0,-1 0 1 0 0,1 0-1 0 0,-1-1 0 0 0,1 1 1 0 0,-1 0-1 0 0,1-1 0 0 0,-1 1 1 0 0,0-1-1 0 0,1 1 1 0 0,1-2-1 0 0,32-24 123 0 0,-34 25-137 0 0,14-14-6 0 0,0-1 1 0 0,0 0-1 0 0,-2-1 1 0 0,19-29-1 0 0,37-81-65 0 0,-39 68 33 0 0,-12 24 32 0 0,24-42-27 0 0,-37 69 24 0 0,0 1-1 0 0,1-1 1 0 0,0 1 0 0 0,0 1-1 0 0,1-1 1 0 0,-1 1 0 0 0,10-6 0 0 0,-15 11 8 0 0,-1 0 0 0 0,1 1 0 0 0,1-1 0 0 0,-1 1 0 0 0,0-1 0 0 0,0 1 0 0 0,0-1 0 0 0,0 1 0 0 0,0 0 0 0 0,0-1 1 0 0,0 1-1 0 0,1 0 0 0 0,-1 0 0 0 0,0 0 0 0 0,0 0 0 0 0,0 0 0 0 0,0 0 0 0 0,1 0 0 0 0,-1 0 0 0 0,0 1 0 0 0,0-1 1 0 0,2 1-1 0 0,-1 0 0 0 0,0 1 1 0 0,0-1-1 0 0,0 0 1 0 0,0 1-1 0 0,0-1 1 0 0,-1 1-1 0 0,1 0 1 0 0,0 0-1 0 0,-1-1 1 0 0,3 5-1 0 0,1 4 5 0 0,1 0-1 0 0,-2 1 0 0 0,7 18 1 0 0,-10-27-3 0 0,37 150 27 0 0,2 5-10 0 0,12 9-1467 0 0,-49-147 817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1.637"/>
    </inkml:context>
    <inkml:brush xml:id="br0">
      <inkml:brushProperty name="width" value="0.05" units="cm"/>
      <inkml:brushProperty name="height" value="0.05" units="cm"/>
      <inkml:brushProperty name="color" value="#E71224"/>
    </inkml:brush>
  </inkml:definitions>
  <inkml:trace contextRef="#ctx0" brushRef="#br0">7 156 8297 0 0,'0'0'-9'0'0,"-1"0"-1"0"0,1-1 1 0 0,0 1 0 0 0,-1 0 0 0 0,1 0 0 0 0,0 0 0 0 0,0 0 0 0 0,-1 0-1 0 0,1 0 1 0 0,0-1 0 0 0,-1 1 0 0 0,1 0 0 0 0,0 0 0 0 0,0 0-1 0 0,-1-1 1 0 0,1 1 0 0 0,0 0 0 0 0,0 0 0 0 0,0-1 0 0 0,-1 1 0 0 0,1 0-1 0 0,0 0 1 0 0,0-1 0 0 0,0 1 0 0 0,0 0 0 0 0,-1-1 0 0 0,1 1 0 0 0,0 0-1 0 0,0-1 1 0 0,0 1 0 0 0,0-1 0 0 0,10-4-325 0 0,29-3-148 0 0,-24 6 491 0 0,352-64-1523 0 0,-317 58 1420 0 0,-36 6 162 0 0,-1 0 0 0 0,0 0-1 0 0,0-2 1 0 0,0 1 0 0 0,0-2-1 0 0,-1 0 1 0 0,1 0 0 0 0,12-9 0 0 0,-24 14-44 0 0,0 0 1 0 0,-1-1 0 0 0,1 1 0 0 0,-1 0 0 0 0,1-1 0 0 0,-1 1 0 0 0,1-1 0 0 0,-1 1 0 0 0,1-1-1 0 0,-1 1 1 0 0,1-1 0 0 0,-1 1 0 0 0,0-1 0 0 0,1 1 0 0 0,-1-1 0 0 0,0 0 0 0 0,1 1 0 0 0,-1-1 0 0 0,0 1-1 0 0,1-2 1 0 0,-2 2-2 0 0,1-1 0 0 0,0 1 0 0 0,0 0-1 0 0,-1-1 1 0 0,1 1 0 0 0,0 0 0 0 0,0-1-1 0 0,-1 1 1 0 0,1 0 0 0 0,0 0 0 0 0,-1-1-1 0 0,1 1 1 0 0,0 0 0 0 0,-1 0 0 0 0,1 0-1 0 0,0-1 1 0 0,-1 1 0 0 0,1 0-1 0 0,-1 0 1 0 0,1 0 0 0 0,0 0 0 0 0,-1 0-1 0 0,0 0 1 0 0,-29 1 503 0 0,27 0-486 0 0,-1 1 0 0 0,1-1 0 0 0,-1 1 0 0 0,1 0 0 0 0,-1 0 0 0 0,1 0-1 0 0,0 0 1 0 0,0 0 0 0 0,0 1 0 0 0,0 0 0 0 0,1-1 0 0 0,-1 1 0 0 0,1 0-1 0 0,-1 0 1 0 0,1 1 0 0 0,0-1 0 0 0,0 0 0 0 0,1 1 0 0 0,-1-1 0 0 0,1 1 0 0 0,-1 0-1 0 0,1-1 1 0 0,0 1 0 0 0,0 7 0 0 0,-2 9 122 0 0,1 0 1 0 0,1-1-1 0 0,2 32 0 0 0,-1-40-47 0 0,16 198 1189 0 0,-15-200-1273 0 0,0 8-12 0 0,0 0-1 0 0,1-1 1 0 0,1 1-1 0 0,1-1 1 0 0,9 28-1 0 0,-8-36-170 0 0,-2-8-258 0 0,-1-15-637 0 0,0-5 607 0 0,105-321-329 0 0,-97 316 754 0 0,19-33 0 0 0,-25 49 14 0 0,1 1-1 0 0,1 1 1 0 0,-1-1-1 0 0,1 1 1 0 0,0 0-1 0 0,1 0 1 0 0,13-10-1 0 0,-19 16 2 0 0,-1 1 0 0 0,1-1 0 0 0,0 1 1 0 0,0-1-1 0 0,0 1 0 0 0,0-1 0 0 0,0 1 0 0 0,0-1 0 0 0,0 1 0 0 0,0 0 1 0 0,0 0-1 0 0,0-1 0 0 0,0 1 0 0 0,0 0 0 0 0,0 0 0 0 0,0 0 0 0 0,0 0 0 0 0,0 0 1 0 0,0 0-1 0 0,0 1 0 0 0,0-1 0 0 0,0 0 0 0 0,0 0 0 0 0,0 1 0 0 0,0-1 0 0 0,0 1 1 0 0,0-1-1 0 0,0 1 0 0 0,0-1 0 0 0,0 1 0 0 0,0 0 0 0 0,-1-1 0 0 0,1 1 0 0 0,0 0 1 0 0,0-1-1 0 0,-1 1 0 0 0,1 0 0 0 0,0 0 0 0 0,-1 0 0 0 0,1 0 0 0 0,-1 0 1 0 0,1 1-1 0 0,3 6 5 0 0,0 1 0 0 0,0-1 0 0 0,-1 1 0 0 0,2 9 0 0 0,-1-2 21 0 0,28 91 265 0 0,-28-93-217 0 0,-2 0 0 0 0,1 1 1 0 0,-2-1-1 0 0,0 1 0 0 0,-2 22 0 0 0,1-33-58 0 0,-1 1-1 0 0,-1 0 0 0 0,1 0 0 0 0,-1-1 0 0 0,1 1 0 0 0,-1-1 0 0 0,-1 0 0 0 0,1 1 0 0 0,-1-1 0 0 0,1 0 0 0 0,-1 0 1 0 0,0 0-1 0 0,-1-1 0 0 0,1 1 0 0 0,-1-1 0 0 0,1 0 0 0 0,-1 0 0 0 0,0 0 0 0 0,-8 4 0 0 0,4-2-95 0 0,-1-1-1 0 0,0 0 1 0 0,0-1-1 0 0,0 0 1 0 0,0 0-1 0 0,-1-1 1 0 0,1 0-1 0 0,-19 1 1 0 0,-2-8-835 0 0,17 2 164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2.122"/>
    </inkml:context>
    <inkml:brush xml:id="br0">
      <inkml:brushProperty name="width" value="0.05" units="cm"/>
      <inkml:brushProperty name="height" value="0.05" units="cm"/>
      <inkml:brushProperty name="color" value="#E71224"/>
    </inkml:brush>
  </inkml:definitions>
  <inkml:trace contextRef="#ctx0" brushRef="#br0">101 451 8893 0 0,'8'-6'-106'0'0,"-3"9"181"0"0,2 1-12 0 0,-1 0-1 0 0,0 0 1 0 0,0 0 0 0 0,9 10 0 0 0,-13-12-38 0 0,-1 1 1 0 0,1-1 0 0 0,0 1-1 0 0,-1-1 1 0 0,1 1-1 0 0,-1 0 1 0 0,0-1 0 0 0,0 1-1 0 0,0 0 1 0 0,0 0 0 0 0,-1 0-1 0 0,1 0 1 0 0,-1 0-1 0 0,0 0 1 0 0,0 4 0 0 0,0 3 43 0 0,-2-1 0 0 0,1 1 1 0 0,-1 0-1 0 0,-1-1 1 0 0,0 0-1 0 0,0 1 0 0 0,-1-1 1 0 0,0 0-1 0 0,0-1 0 0 0,-1 1 1 0 0,-8 9-1 0 0,-14 32-36 0 0,25-46-32 0 0,0 0 0 0 0,-1 0 0 0 0,1 1 0 0 0,-1-1 0 0 0,0-1 0 0 0,-4 5 0 0 0,7-8-1 0 0,0 0-1 0 0,0 0 1 0 0,1 0-1 0 0,-1 0 1 0 0,0 0-1 0 0,0 0 1 0 0,0 0-1 0 0,0 0 1 0 0,0 0-1 0 0,0 0 1 0 0,0 0-1 0 0,0 0 0 0 0,0 0 1 0 0,0 0-1 0 0,0 1 1 0 0,0-1-1 0 0,0 0 1 0 0,0 0-1 0 0,1 0 1 0 0,-1 0-1 0 0,0 0 1 0 0,0 0-1 0 0,0 0 1 0 0,0 0-1 0 0,0 0 1 0 0,0 0-1 0 0,0 0 1 0 0,0 0-1 0 0,0 0 1 0 0,0 0-1 0 0,0 1 0 0 0,0-1 1 0 0,0 0-1 0 0,0 0 1 0 0,0 0-1 0 0,0 0 1 0 0,0 0-1 0 0,0 0 1 0 0,0 0-1 0 0,0 0 1 0 0,0 0-1 0 0,0 0 1 0 0,0 0-1 0 0,0 0 1 0 0,0 1-1 0 0,0-1 1 0 0,0 0-1 0 0,0 0 1 0 0,0 0-1 0 0,-1 0 0 0 0,1 0 1 0 0,0 0-1 0 0,0 0 1 0 0,0 0-1 0 0,0 0 1 0 0,0 0-1 0 0,0 0 1 0 0,0 0-1 0 0,13 0-7 0 0,15-4 15 0 0,-25 4-12 0 0,1-2 0 0 0,-1 1 0 0 0,0 0 0 0 0,0 0 0 0 0,0-1 1 0 0,-1 0-1 0 0,1 1 0 0 0,0-1 0 0 0,0 0 0 0 0,-1-1 0 0 0,0 1 1 0 0,1 0-1 0 0,-1-1 0 0 0,0 1 0 0 0,0-1 0 0 0,3-4 0 0 0,-4 3-26 0 0,0 1 0 0 0,0 0 0 0 0,0-1 0 0 0,-1 1-1 0 0,1-1 1 0 0,-1 1 0 0 0,0-1 0 0 0,0 1 0 0 0,0 0-1 0 0,0-1 1 0 0,-1 1 0 0 0,0-1 0 0 0,1 1 0 0 0,-1-1-1 0 0,-2-4 1 0 0,-10-23-331 0 0,-30-55 0 0 0,25 54 140 0 0,-17-44-1 0 0,29 58 184 0 0,1 0-1 0 0,0 0 0 0 0,1 0 1 0 0,1 0-1 0 0,1-1 0 0 0,1 1 1 0 0,0-1-1 0 0,1 1 1 0 0,4-26-1 0 0,-3 33 38 0 0,1 1 0 0 0,1-1 1 0 0,-1 1-1 0 0,2 0 0 0 0,-1 0 0 0 0,2 0 0 0 0,-1 0 1 0 0,1 1-1 0 0,1 0 0 0 0,-1 0 0 0 0,2 0 0 0 0,-1 1 1 0 0,1 0-1 0 0,0 0 0 0 0,1 0 0 0 0,0 1 1 0 0,14-10-1 0 0,-17 14 32 0 0,0 0 1 0 0,-1 0-1 0 0,1 1 0 0 0,0-1 1 0 0,0 1-1 0 0,0 1 1 0 0,1-1-1 0 0,-1 1 0 0 0,0 0 1 0 0,1 0-1 0 0,-1 0 1 0 0,1 1-1 0 0,-1 0 0 0 0,0 0 1 0 0,1 0-1 0 0,-1 0 1 0 0,1 1-1 0 0,-1 0 0 0 0,0 1 1 0 0,1-1-1 0 0,-1 1 1 0 0,0 0-1 0 0,9 4 0 0 0,-7-1 91 0 0,0 0 0 0 0,0 0 0 0 0,0 0 0 0 0,-1 1 0 0 0,0 0 0 0 0,0 0 0 0 0,0 1-1 0 0,-1 0 1 0 0,0 0 0 0 0,0 0 0 0 0,-1 0 0 0 0,0 1 0 0 0,0-1 0 0 0,4 14 0 0 0,-3-7 29 0 0,-2-1 1 0 0,1 1 0 0 0,-2-1-1 0 0,1 1 1 0 0,-2 0-1 0 0,0 0 1 0 0,-1 0 0 0 0,0 0-1 0 0,-1 0 1 0 0,-1 0 0 0 0,0 0-1 0 0,-1-1 1 0 0,-8 27 0 0 0,6-28-117 0 0,0 0 0 0 0,-1-1-1 0 0,0 0 1 0 0,-1-1 0 0 0,0 1 0 0 0,-1-1 0 0 0,0 0 0 0 0,-1-1 0 0 0,1 0 0 0 0,-2 0 0 0 0,1-1 0 0 0,-1 0 0 0 0,-1-1 0 0 0,1 0 0 0 0,-19 8 0 0 0,3-3-417 0 0,-1-2 0 0 0,0-1 0 0 0,-45 9 0 0 0,13-9-742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4.078"/>
    </inkml:context>
    <inkml:brush xml:id="br0">
      <inkml:brushProperty name="width" value="0.05" units="cm"/>
      <inkml:brushProperty name="height" value="0.05" units="cm"/>
      <inkml:brushProperty name="color" value="#E71224"/>
    </inkml:brush>
  </inkml:definitions>
  <inkml:trace contextRef="#ctx0" brushRef="#br0">36 388 5881 0 0,'-3'-12'127'0'0,"0"-1"0"0"0,0 1 0 0 0,1-1 0 0 0,1 0 0 0 0,1 0 0 0 0,-1 0 0 0 0,2 0 1 0 0,2-17-1 0 0,1 6 718 0 0,2 0 1 0 0,0 1 0 0 0,14-34 0 0 0,-22 93 38 0 0,-20 91-508 0 0,6-44-311 0 0,-6 102-1 0 0,21-157-54 0 0,1 0 1 0 0,2 1-1 0 0,0-1 0 0 0,2 0 1 0 0,1 0-1 0 0,1-1 0 0 0,16 44 1 0 0,-19-62-27 0 0,1 0 1 0 0,0 0-1 0 0,1 0 0 0 0,0-1 1 0 0,0 0-1 0 0,1 0 0 0 0,12 13 1 0 0,-15-18-67 0 0,0-1-1 0 0,-1 1 1 0 0,1-1 0 0 0,0 0 0 0 0,1 0-1 0 0,-1 0 1 0 0,0 0 0 0 0,1-1 0 0 0,-1 1-1 0 0,1-1 1 0 0,-1 0 0 0 0,1 0 0 0 0,-1 0-1 0 0,1-1 1 0 0,0 1 0 0 0,-1-1 0 0 0,1 0-1 0 0,0 0 1 0 0,0 0 0 0 0,-1 0 0 0 0,1-1-1 0 0,0 0 1 0 0,4-1 0 0 0,13-5-681 0 0,0-1 0 0 0,-1-1 0 0 0,31-18 0 0 0,54-43-1219 0 0,-84 56 1571 0 0,224-160 1556 0 0,-213 151 163 0 0,-35 24-1198 0 0,1-1-1 0 0,-1 1 0 0 0,1-1 1 0 0,-1 0-1 0 0,0 1 1 0 0,1-1-1 0 0,-1-1 0 0 0,0 1 1 0 0,1 0-1 0 0,-1-1 0 0 0,-2 0 1 0 0,-41-12 611 0 0,34 8-538 0 0,-1 2 0 0 0,-1-1 0 0 0,-14-1 0 0 0,21 4-106 0 0,-1 1-1 0 0,0 0 1 0 0,0 0 0 0 0,0 0-1 0 0,0 1 1 0 0,0 0 0 0 0,-11 4 0 0 0,16-4-52 0 0,1 0 1 0 0,0 0-1 0 0,0 0 1 0 0,0 0-1 0 0,-1 1 1 0 0,1-1-1 0 0,0 1 1 0 0,1-1 0 0 0,-1 1-1 0 0,0 0 1 0 0,0 0-1 0 0,1 0 1 0 0,-1-1-1 0 0,1 2 1 0 0,-1-1-1 0 0,1 0 1 0 0,0 0 0 0 0,0 0-1 0 0,0 1 1 0 0,0-1-1 0 0,0 0 1 0 0,1 1-1 0 0,-1-1 1 0 0,1 1-1 0 0,0-1 1 0 0,-1 1 0 0 0,1-1-1 0 0,0 4 1 0 0,0 10 114 0 0,0-8-70 0 0,0 0 1 0 0,0 0 0 0 0,0-1 0 0 0,1 1 0 0 0,3 9 0 0 0,-4-15-63 0 0,1 1-1 0 0,0-1 1 0 0,0 0 0 0 0,1 1-1 0 0,-1-1 1 0 0,0 0 0 0 0,1 0-1 0 0,-1 0 1 0 0,1 0 0 0 0,0 0-1 0 0,0 0 1 0 0,-1 0 0 0 0,1-1 0 0 0,1 1-1 0 0,-1-1 1 0 0,0 0 0 0 0,0 1-1 0 0,0-1 1 0 0,1 0 0 0 0,2 1-1 0 0,12 3 1 0 0,0 0 0 0 0,0-1-1 0 0,1 0 1 0 0,-1-2 0 0 0,1 0-1 0 0,30-1 1 0 0,-1-4-4 0 0,59-10 0 0 0,-93 11-3 0 0,17-3-7 0 0,35-10 0 0 0,-58 13-7 0 0,0 0-1 0 0,0 0 0 0 0,0-1 0 0 0,-1 0 1 0 0,1-1-1 0 0,-1 1 0 0 0,0-1 1 0 0,0 0-1 0 0,0-1 0 0 0,9-9 0 0 0,-14 13 8 0 0,0 0 0 0 0,0 0-1 0 0,0-1 1 0 0,0 1-1 0 0,-1 0 1 0 0,1-1-1 0 0,0 1 1 0 0,-1-1 0 0 0,1 1-1 0 0,0-1 1 0 0,-1 1-1 0 0,0-1 1 0 0,1 0 0 0 0,-1 1-1 0 0,0-1 1 0 0,0 1-1 0 0,0-1 1 0 0,0 0 0 0 0,-1-2-1 0 0,0 1 0 0 0,1 1-1 0 0,-1-1 1 0 0,-1 1-1 0 0,1-1 1 0 0,0 0 0 0 0,-1 1-1 0 0,1 0 1 0 0,-1-1-1 0 0,0 1 1 0 0,-2-3-1 0 0,-6-3-2 0 0,0-1 0 0 0,0 2 0 0 0,-21-13 0 0 0,28 18 12 0 0,0 0-2 0 0,-35-21-4 0 0,-2 0 1 0 0,0 3-1 0 0,-54-19 1 0 0,75 34-6 0 0,18 5 4 0 0,3 0 2 0 0,7 1 7 0 0,144 5-9 0 0,0-6 0 0 0,298-40 0 0 0,-450 40 7 0 0,23-5 18 0 0,-23 4-20 0 0,-1 1 0 0 0,1 0 0 0 0,0 0 0 0 0,-1 0 0 0 0,1 0 0 0 0,0 0 0 0 0,-1 0 0 0 0,1-1 0 0 0,-1 1 1 0 0,1 0-1 0 0,-1 0 0 0 0,1-1 0 0 0,-1 1 0 0 0,1 0 0 0 0,-1-1 0 0 0,1 1 0 0 0,-1-1 0 0 0,1 1 1 0 0,-1-1-1 0 0,1 1 0 0 0,-1-1 0 0 0,0 1 0 0 0,1-1 0 0 0,-1 1 0 0 0,0-1 0 0 0,0 1 0 0 0,1-1 1 0 0,-1 0-1 0 0,0 1 0 0 0,0-1 0 0 0,0 0 0 0 0,0 0-2 0 0,-1 0 1 0 0,0 1-1 0 0,1-1 1 0 0,-1 1-1 0 0,0-1 0 0 0,0 0 1 0 0,1 1-1 0 0,-1-1 1 0 0,0 1-1 0 0,0 0 1 0 0,0-1-1 0 0,0 1 0 0 0,0 0 1 0 0,0-1-1 0 0,0 1 1 0 0,1 0-1 0 0,-1 0 0 0 0,0 0 1 0 0,-2 0-1 0 0,-20-1-30 0 0,-2 4 25 0 0,1 0 0 0 0,-1 2 0 0 0,0 1 0 0 0,1 1 0 0 0,-32 14 0 0 0,43-15 14 0 0,1-1 0 0 0,0 2 0 0 0,0 0 0 0 0,1 0-1 0 0,-1 1 1 0 0,2 0 0 0 0,-1 1 0 0 0,1 0 0 0 0,1 1 0 0 0,0 0 0 0 0,-13 18 0 0 0,20-24-4 0 0,-1-1 1 0 0,2 1 0 0 0,-1-1 0 0 0,0 1 0 0 0,1 0-1 0 0,-1 0 1 0 0,1 0 0 0 0,0 0 0 0 0,0 0 0 0 0,1 0-1 0 0,-1 0 1 0 0,1 0 0 0 0,0 0 0 0 0,0 0-1 0 0,0 0 1 0 0,1 0 0 0 0,-1 0 0 0 0,1 0 0 0 0,0 0-1 0 0,0 0 1 0 0,1 0 0 0 0,-1 0 0 0 0,1 0-1 0 0,0-1 1 0 0,0 1 0 0 0,0-1 0 0 0,0 1 0 0 0,3 2-1 0 0,1 1 0 0 0,-1-2-1 0 0,1 1 0 0 0,1-1 1 0 0,-1 0-1 0 0,1 0 0 0 0,0 0 1 0 0,0-1-1 0 0,0 0 0 0 0,0-1 0 0 0,1 1 1 0 0,-1-2-1 0 0,1 1 0 0 0,9 1 1 0 0,12 1-152 0 0,0-1 0 0 0,1-1 0 0 0,-1-2 1 0 0,0-1-1 0 0,42-6 0 0 0,-9-3-799 0 0,90-26-1 0 0,-123 27 842 0 0,-1-1 0 0 0,-1-1 0 0 0,0-2 1 0 0,0 0-1 0 0,-1-2 0 0 0,-1-1 0 0 0,0-1 0 0 0,-1-2 0 0 0,28-25 0 0 0,-47 38 164 0 0,0 0-1 0 0,0 0 1 0 0,-1-1-1 0 0,0 0 1 0 0,0 0-1 0 0,-1 0 1 0 0,0 0-1 0 0,0 0 1 0 0,4-12-1 0 0,-6 16-26 0 0,-1 0-1 0 0,1 0 1 0 0,-1 0-1 0 0,0 0 1 0 0,1 0-1 0 0,-1 0 1 0 0,0-1 0 0 0,0 1-1 0 0,-1 0 1 0 0,1 0-1 0 0,0 0 1 0 0,-1 0-1 0 0,1 0 1 0 0,-1 0-1 0 0,1 0 1 0 0,-1 0-1 0 0,0 0 1 0 0,0 0-1 0 0,0 0 1 0 0,0 0-1 0 0,0 1 1 0 0,-1-1 0 0 0,1 0-1 0 0,-1 1 1 0 0,1-1-1 0 0,-1 1 1 0 0,1-1-1 0 0,-1 1 1 0 0,0 0-1 0 0,1 0 1 0 0,-1 0-1 0 0,0 0 1 0 0,0 0-1 0 0,0 0 1 0 0,-4-1 0 0 0,-10-3 93 0 0,0 0 1 0 0,0 1 0 0 0,-1 1-1 0 0,0 0 1 0 0,1 1 0 0 0,-1 1-1 0 0,0 1 1 0 0,0 0 0 0 0,0 2-1 0 0,1 0 1 0 0,-26 5 0 0 0,37-5-61 0 0,0 0 0 0 0,0 1 1 0 0,0-1-1 0 0,1 1 0 0 0,-1 0 1 0 0,0 0-1 0 0,1 0 0 0 0,0 1 0 0 0,0 0 1 0 0,0-1-1 0 0,0 1 0 0 0,1 1 1 0 0,0-1-1 0 0,0 0 0 0 0,0 1 1 0 0,0 0-1 0 0,0 0 0 0 0,1-1 1 0 0,0 2-1 0 0,0-1 0 0 0,0 0 1 0 0,0 6-1 0 0,1-8-45 0 0,0 1 0 0 0,1-1 0 0 0,0 1 0 0 0,-1-1 0 0 0,1 1 0 0 0,0-1 0 0 0,1 1 1 0 0,-1-1-1 0 0,1 0 0 0 0,-1 1 0 0 0,1-1 0 0 0,0 0 0 0 0,0 1 0 0 0,1-1 0 0 0,-1 0 0 0 0,1 0 0 0 0,-1 0 1 0 0,1 0-1 0 0,0 0 0 0 0,0 0 0 0 0,0 0 0 0 0,1-1 0 0 0,-1 1 0 0 0,1-1 0 0 0,-1 0 0 0 0,1 0 0 0 0,0 0 0 0 0,0 0 1 0 0,0 0-1 0 0,0 0 0 0 0,0-1 0 0 0,0 1 0 0 0,0-1 0 0 0,0 0 0 0 0,5 1 0 0 0,6 1-50 0 0,-1 0-1 0 0,1 0 1 0 0,0-2-1 0 0,-1 0 1 0 0,1 0-1 0 0,0-1 1 0 0,0-1-1 0 0,0-1 1 0 0,-1 1-1 0 0,1-2 1 0 0,-1 0-1 0 0,1-1 1 0 0,-1 0-1 0 0,19-9 1 0 0,-29 11 20 0 0,0 0 1 0 0,0-1-1 0 0,0 1 1 0 0,-1 0-1 0 0,1-1 1 0 0,-1 1-1 0 0,1-1 1 0 0,-1 0-1 0 0,0 0 1 0 0,0 0-1 0 0,0 0 1 0 0,-1 0-1 0 0,1 0 1 0 0,-1 0-1 0 0,1-1 1 0 0,-1 1-1 0 0,0-1 1 0 0,-1 1-1 0 0,1-1 1 0 0,0 1-1 0 0,-1-1 1 0 0,0 1-1 0 0,0-1 1 0 0,0 1-1 0 0,0-1 1 0 0,-1 1-1 0 0,1-1 1 0 0,-1 1-1 0 0,0-1 1 0 0,0 1-1 0 0,0-1 1 0 0,-1 1-1 0 0,1 0 1 0 0,-1 0-1 0 0,1-1 0 0 0,-1 1 1 0 0,0 1-1 0 0,-1-1 1 0 0,1 0-1 0 0,0 0 1 0 0,-1 1-1 0 0,1-1 1 0 0,-1 1-1 0 0,0 0 1 0 0,-3-2-1 0 0,6 3 12 0 0,-1 1-1 0 0,1 0 0 0 0,0 0 1 0 0,-1-1-1 0 0,1 1 0 0 0,-1 0 1 0 0,1 0-1 0 0,0 0 0 0 0,-1 0 1 0 0,1 0-1 0 0,-1 0 0 0 0,1 0 0 0 0,0 0 1 0 0,-1-1-1 0 0,1 1 0 0 0,-1 1 1 0 0,1-1-1 0 0,0 0 0 0 0,-1 0 1 0 0,1 0-1 0 0,-1 0 0 0 0,1 0 1 0 0,0 0-1 0 0,-1 0 0 0 0,1 0 1 0 0,-1 1-1 0 0,1-1 0 0 0,0 0 0 0 0,-1 0 1 0 0,1 1-1 0 0,0-1 0 0 0,0 0 1 0 0,-1 1-1 0 0,-7 15 0 0 0,4 22 27 0 0,5-33 1 0 0,0 0-1 0 0,0 1 1 0 0,0-1 0 0 0,1 0 0 0 0,0 0-1 0 0,0 0 1 0 0,0 0 0 0 0,0 0 0 0 0,1 0-1 0 0,0 0 1 0 0,0-1 0 0 0,0 1 0 0 0,1-1 0 0 0,-1 0-1 0 0,1 0 1 0 0,0 0 0 0 0,0-1 0 0 0,0 1-1 0 0,1-1 1 0 0,-1 0 0 0 0,1 0 0 0 0,0-1 0 0 0,0 0-1 0 0,0 1 1 0 0,0-1 0 0 0,9 2 0 0 0,-6-2-33 0 0,0-1 0 0 0,0 1 0 0 0,0-1 0 0 0,0-1 0 0 0,1 1 0 0 0,-1-2 0 0 0,0 1 0 0 0,0-1 0 0 0,0 0 0 0 0,1 0 0 0 0,-1-1 0 0 0,0-1 0 0 0,-1 1 0 0 0,1-1 0 0 0,0 0 0 0 0,-1-1 0 0 0,8-4 0 0 0,-3 0-65 0 0,-1 0 0 0 0,0-1 1 0 0,-1 0-1 0 0,0 0 0 0 0,0-1 0 0 0,9-13 0 0 0,-15 17 58 0 0,1-1-1 0 0,-1 1 0 0 0,-1-1 0 0 0,1 0 0 0 0,-1 0 0 0 0,-1 0 1 0 0,1-1-1 0 0,-1 1 0 0 0,0-1 0 0 0,-1 1 0 0 0,0-1 1 0 0,0-13-1 0 0,1-75-26 0 0,-3-87-19 0 0,-2 73-1 0 0,3 110 60 0 0,0 0 0 0 0,0 0 0 0 0,0 0 0 0 0,0 0 0 0 0,0 0 0 0 0,0-1 0 0 0,0 1-1 0 0,1 0 1 0 0,-1 0 0 0 0,0 0 0 0 0,0 0 0 0 0,0 0 0 0 0,0 0 0 0 0,0-1 0 0 0,0 1 0 0 0,0 0 0 0 0,0 0 0 0 0,0 0 0 0 0,0 0-1 0 0,0 0 1 0 0,0 0 0 0 0,0-1 0 0 0,0 1 0 0 0,0 0 0 0 0,-1 0 0 0 0,1 0 0 0 0,0 0 0 0 0,0 0 0 0 0,0 0 0 0 0,0 0 0 0 0,0-1 0 0 0,0 1-1 0 0,0 0 1 0 0,0 0 0 0 0,0 0 0 0 0,0 0 0 0 0,0 0 0 0 0,-1 0 0 0 0,1 0 0 0 0,0 0 0 0 0,0 0 0 0 0,0 0 0 0 0,0 0 0 0 0,0 0-1 0 0,0 0 1 0 0,0-1 0 0 0,-1 1 0 0 0,1 0 0 0 0,0 0 0 0 0,0 0 0 0 0,0 0 0 0 0,0 0 0 0 0,0 0 0 0 0,0 0 0 0 0,-1 0 0 0 0,1 0 0 0 0,0 0-1 0 0,0 1 1 0 0,-5 8 6 0 0,-2 15-4 0 0,4-5 1 0 0,0 0 0 0 0,2 0 0 0 0,0 0 1 0 0,2 29-1 0 0,14 77-10 0 0,-15-123 6 0 0,4 30-260 0 0,2 1 1 0 0,1-2-1 0 0,2 1 0 0 0,1-1 0 0 0,1 0 0 0 0,2-1 0 0 0,17 31 0 0 0,-16-44-445 0 0,-12-15 527 0 0,0 0-1 0 0,-1 0 0 0 0,1 0 1 0 0,0 0-1 0 0,-1 0 0 0 0,1 0 1 0 0,-1 1-1 0 0,0-1 0 0 0,0 0 1 0 0,0 1-1 0 0,0-1 0 0 0,0 1 1 0 0,1 4-1 0 0,-1-1-607 0 0,6-4 26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4.434"/>
    </inkml:context>
    <inkml:brush xml:id="br0">
      <inkml:brushProperty name="width" value="0.05" units="cm"/>
      <inkml:brushProperty name="height" value="0.05" units="cm"/>
      <inkml:brushProperty name="color" value="#E71224"/>
    </inkml:brush>
  </inkml:definitions>
  <inkml:trace contextRef="#ctx0" brushRef="#br0">148 278 5116 0 0,'-17'-9'204'0'0,"1"-1"1"0"0,0-1-1 0 0,0 0 0 0 0,1-2 0 0 0,1 1 0 0 0,0-2 0 0 0,1 0 0 0 0,-12-16 0 0 0,25 30-197 0 0,0 0 1 0 0,0-1 0 0 0,-1 1 0 0 0,1 0 0 0 0,0 0-1 0 0,0-1 1 0 0,0 1 0 0 0,0 0 0 0 0,0 0 0 0 0,0 0-1 0 0,0-1 1 0 0,0 1 0 0 0,0 0 0 0 0,0 0-1 0 0,0-1 1 0 0,0 1 0 0 0,0 0 0 0 0,0 0 0 0 0,0-1-1 0 0,0 1 1 0 0,0 0 0 0 0,0 0 0 0 0,0-1 0 0 0,0 1-1 0 0,0 0 1 0 0,0 0 0 0 0,0 0 0 0 0,0-1 0 0 0,1 1-1 0 0,-1 0 1 0 0,0 0 0 0 0,0 0 0 0 0,0-1 0 0 0,0 1-1 0 0,0 0 1 0 0,1 0 0 0 0,-1 0 0 0 0,0-1-1 0 0,14-6 92 0 0,21-1-91 0 0,-32 7 12 0 0,179-45-76 0 0,-132 32 34 0 0,-40 11 31 0 0,43-14-54 0 0,-49 16 66 0 0,-1-1-1 0 0,0 1 1 0 0,1-1 0 0 0,-1 0 0 0 0,0 0 0 0 0,0 0-1 0 0,0 0 1 0 0,0-1 0 0 0,0 1 0 0 0,-1-1-1 0 0,5-6 1 0 0,-4-6 1108 0 0,-3 13-117 0 0,7 12-716 0 0,-7-9-297 0 0,15 29 94 0 0,-1 2 1 0 0,-1 0-1 0 0,-1 0 0 0 0,9 49 0 0 0,-19-59-373 0 0,-2-19 129 0 0,0 0-1 0 0,0 0 0 0 0,0 0 1 0 0,1 0-1 0 0,-1 0 0 0 0,1-1 1 0 0,1 5-1 0 0,0 3-2034 0 0,-5-14 1214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5.037"/>
    </inkml:context>
    <inkml:brush xml:id="br0">
      <inkml:brushProperty name="width" value="0.05" units="cm"/>
      <inkml:brushProperty name="height" value="0.05" units="cm"/>
      <inkml:brushProperty name="color" value="#E71224"/>
    </inkml:brush>
  </inkml:definitions>
  <inkml:trace contextRef="#ctx0" brushRef="#br0">64 86 5541 0 0,'-1'-9'52'0'0,"0"0"0"0"0,-1 0 0 0 0,-1 0 1 0 0,1 0-1 0 0,-2 1 0 0 0,1-1 0 0 0,-6-9 1 0 0,9 17-49 0 0,0 1 1 0 0,-1 0-1 0 0,1-1 1 0 0,0 1-1 0 0,0 0 1 0 0,0 0-1 0 0,0-1 1 0 0,-1 1-1 0 0,1 0 1 0 0,0 0 0 0 0,0 0-1 0 0,-1-1 1 0 0,1 1-1 0 0,0 0 1 0 0,0 0-1 0 0,-1 0 1 0 0,1 0-1 0 0,0-1 1 0 0,-1 1 0 0 0,1 0-1 0 0,0 0 1 0 0,-1 0-1 0 0,1 0 1 0 0,0 0-1 0 0,-1 0 1 0 0,1 0-1 0 0,0 0 1 0 0,-1 0-1 0 0,1 0 1 0 0,0 0 0 0 0,0 0-1 0 0,-1 0 1 0 0,1 0-1 0 0,0 0 1 0 0,-1 0-1 0 0,1 1 1 0 0,-11 10 33 0 0,-2 19-121 0 0,12-23-4 0 0,0 0 0 0 0,0 1 0 0 0,0-1 0 0 0,1 1 0 0 0,0-1-1 0 0,1 0 1 0 0,-1 1 0 0 0,1-1 0 0 0,1 0 0 0 0,-1 0 0 0 0,1 0 0 0 0,1 0 0 0 0,-1 0 0 0 0,1 0 0 0 0,5 7 0 0 0,-1-1-62 0 0,2 0 1 0 0,0-2 0 0 0,0 1-1 0 0,1-1 1 0 0,1 0 0 0 0,17 13-1 0 0,-12-10 283 0 0,-8-8 258 0 0,0 0 0 0 0,-1 1 0 0 0,0-1 0 0 0,7 10 0 0 0,-12-13-298 0 0,0 0 1 0 0,0 0-1 0 0,0 0 1 0 0,-1 1-1 0 0,0-1 1 0 0,1 0-1 0 0,-1 1 0 0 0,0-1 1 0 0,-1 1-1 0 0,1-1 1 0 0,0 1-1 0 0,-1-1 1 0 0,0 1-1 0 0,0 0 1 0 0,0 3-1 0 0,-2 8 265 0 0,2 0 0 0 0,0 1 0 0 0,1-1-1 0 0,1 0 1 0 0,0 0 0 0 0,1 0 0 0 0,0 0-1 0 0,1-1 1 0 0,8 18 0 0 0,-7-19-120 0 0,-2-5-153 0 0,0-1 0 0 0,0 0 1 0 0,1 0-1 0 0,0 0 0 0 0,0 0 0 0 0,6 6 1 0 0,-8-11-85 0 0,0-1 1 0 0,-1 1-1 0 0,1-1 1 0 0,0 1-1 0 0,0-1 1 0 0,0 0-1 0 0,0 0 1 0 0,0 0-1 0 0,1 0 1 0 0,-1 0-1 0 0,0 0 1 0 0,0-1-1 0 0,1 1 1 0 0,-1-1-1 0 0,0 0 0 0 0,1 1 1 0 0,-1-1-1 0 0,1 0 1 0 0,-1 0-1 0 0,0-1 1 0 0,1 1-1 0 0,-1 0 1 0 0,0-1-1 0 0,1 1 1 0 0,1-2-1 0 0,3 0 0 0 0,0 0-1 0 0,-1-1 0 0 0,0 1 0 0 0,1-1 0 0 0,-1-1 0 0 0,-1 1 0 0 0,1-1 0 0 0,0 0 1 0 0,-1-1-1 0 0,0 1 0 0 0,0-1 0 0 0,0 0 0 0 0,0 0 0 0 0,-1 0 0 0 0,0-1 1 0 0,5-8-1 0 0,-7 9-3 0 0,0 0 0 0 0,0 0-1 0 0,0 0 1 0 0,0 0 0 0 0,-1 0 0 0 0,0-1 0 0 0,0 1 0 0 0,0 0 0 0 0,-1-1 0 0 0,0 1 0 0 0,0-1 0 0 0,0 1-1 0 0,-1-1 1 0 0,0 1 0 0 0,0 0 0 0 0,0-1 0 0 0,0 1 0 0 0,-1 0 0 0 0,0 0 0 0 0,-5-10 0 0 0,-3-2 1 0 0,-1 0 1 0 0,0 1 0 0 0,-1 0 0 0 0,0 0-1 0 0,-2 2 1 0 0,0-1 0 0 0,0 2-1 0 0,-21-15 1 0 0,30 25-14 0 0,4 4 7 0 0,9 11 8 0 0,17 16 34 0 0,5-5-55 0 0,58 38 0 0 0,-84-61 24 0 0,-1-1-1 0 0,0 1 0 0 0,0-1 0 0 0,0 0 1 0 0,0 0-1 0 0,0 0 0 0 0,0 0 0 0 0,5-2 1 0 0,30-10-21 0 0,0 13 15 0 0,-33 1 8 0 0,-1-1 1 0 0,1 1-1 0 0,-1-1 1 0 0,1 0-1 0 0,-1-1 0 0 0,1 1 1 0 0,-1-1-1 0 0,1 0 1 0 0,-1 0-1 0 0,0 0 1 0 0,1 0-1 0 0,7-5 0 0 0,-10 5 54 0 0,1-1 0 0 0,-1 1 0 0 0,1 0 0 0 0,0 0 0 0 0,-1 0 0 0 0,1 0 0 0 0,0 0 0 0 0,-1 1 0 0 0,1-1 0 0 0,0 1 0 0 0,0 0 0 0 0,0 0 0 0 0,-1 0 0 0 0,6 1-1 0 0,-7-1 19 0 0,1 1-1 0 0,0 0 0 0 0,-1 0 0 0 0,1 0 0 0 0,0 0 0 0 0,-1 0 0 0 0,1 0 0 0 0,-1 0 1 0 0,1 0-1 0 0,-1 1 0 0 0,0-1 0 0 0,1 0 0 0 0,-1 1 0 0 0,0-1 0 0 0,0 1 0 0 0,0 0 1 0 0,0-1-1 0 0,0 1 0 0 0,-1 0 0 0 0,1-1 0 0 0,0 1 0 0 0,0 3 0 0 0,35 146 1202 0 0,4 10-1733 0 0,-10-51-2184 0 0,-22-72 1235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5.548"/>
    </inkml:context>
    <inkml:brush xml:id="br0">
      <inkml:brushProperty name="width" value="0.05" units="cm"/>
      <inkml:brushProperty name="height" value="0.05" units="cm"/>
      <inkml:brushProperty name="color" value="#E71224"/>
    </inkml:brush>
  </inkml:definitions>
  <inkml:trace contextRef="#ctx0" brushRef="#br0">63 415 6249 0 0,'0'-23'683'0'0,"1"15"-259"0"0,-1-1 0 0 0,-1 0-1 0 0,1 1 1 0 0,-4-15 0 0 0,3 10-85 0 0,3 10 81 0 0,-1 4-396 0 0,-1-1 0 0 0,0 1 1 0 0,1 0-1 0 0,-1 0 0 0 0,0 0 0 0 0,1-1 0 0 0,-1 1 1 0 0,0 0-1 0 0,0 0 0 0 0,0 0 0 0 0,0 0 0 0 0,0-1 1 0 0,0 1-1 0 0,0 0 0 0 0,0 0 0 0 0,0 0 0 0 0,0 0 1 0 0,0-1-1 0 0,0 1 0 0 0,-1 1 0 0 0,-6 35-18 0 0,6-28-2 0 0,0 1-1 0 0,-1 0 1 0 0,0-1-1 0 0,-1 0 1 0 0,0 1-1 0 0,0-1 1 0 0,-1 0 0 0 0,-1 0-1 0 0,-6 10 1 0 0,11-18-4 0 0,-1 0 1 0 0,1-1 0 0 0,-1 1-1 0 0,1 0 1 0 0,-1-1 0 0 0,1 1-1 0 0,-1-1 1 0 0,1 1 0 0 0,-1-1-1 0 0,1 1 1 0 0,-1-1 0 0 0,0 1-1 0 0,1-1 1 0 0,-1 0 0 0 0,0 1-1 0 0,0-1 1 0 0,1 0 0 0 0,-1 1-1 0 0,-1-1 1 0 0,1 0-2 0 0,1 0 0 0 0,0-1 0 0 0,-1 1 0 0 0,1 0 0 0 0,0 0 0 0 0,-1-1 1 0 0,1 1-1 0 0,0 0 0 0 0,-1-1 0 0 0,1 1 0 0 0,0 0 0 0 0,0-1 0 0 0,-1 1 0 0 0,1 0 0 0 0,0-1 1 0 0,0 1-1 0 0,0-1 0 0 0,0 1 0 0 0,0-1 0 0 0,-1 1 0 0 0,1 0 0 0 0,0-1 0 0 0,0 1 0 0 0,0-1 1 0 0,0-4-5 0 0,0 1 0 0 0,0 0 0 0 0,0 0 0 0 0,0 0 0 0 0,1 0 0 0 0,1-5 0 0 0,6-10 5 0 0,2-1 1 0 0,0 1 0 0 0,1 1 0 0 0,0 0-1 0 0,2 0 1 0 0,19-21 0 0 0,-17 21-1 0 0,18-22-3 0 0,1 1 1 0 0,51-43-1 0 0,-70 68 0 0 0,2 1 0 0 0,0 1 1 0 0,0 0-1 0 0,1 1 0 0 0,0 1 0 0 0,1 1 0 0 0,0 1 0 0 0,31-9 1 0 0,-42 15 3 0 0,0 0 0 0 0,0 1 0 0 0,0 0 0 0 0,0 0 0 0 0,0 1 0 0 0,0 0 0 0 0,0 0 0 0 0,0 1 0 0 0,0 0 0 0 0,0 1 0 0 0,0 0 0 0 0,-1 0 0 0 0,1 0 0 0 0,0 1 0 0 0,-1 1 0 0 0,0-1 0 0 0,0 1 0 0 0,0 0 0 0 0,7 6 0 0 0,-6-4 3 0 0,-1 1-1 0 0,0-1 1 0 0,-1 1-1 0 0,0 1 1 0 0,0 0-1 0 0,0-1 1 0 0,-1 2-1 0 0,0-1 1 0 0,-1 0-1 0 0,0 1 1 0 0,0 0-1 0 0,-1 0 1 0 0,0 0-1 0 0,-1 1 1 0 0,3 15-1 0 0,-2-1-133 0 0,-1 0 0 0 0,-1 1-1 0 0,-2-1 1 0 0,0 0 0 0 0,-1 1-1 0 0,-2-1 1 0 0,0 0 0 0 0,-2 0-1 0 0,-9 27 1 0 0,12-45-86 0 0,1 0 0 0 0,-1 0 0 0 0,0 0 0 0 0,-1 0 0 0 0,0-1 0 0 0,0 0 0 0 0,0 1 0 0 0,0-1 1 0 0,-1 0-1 0 0,0-1 0 0 0,0 1 0 0 0,-5 3 0 0 0,-11 3-682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6.074"/>
    </inkml:context>
    <inkml:brush xml:id="br0">
      <inkml:brushProperty name="width" value="0.05" units="cm"/>
      <inkml:brushProperty name="height" value="0.05" units="cm"/>
      <inkml:brushProperty name="color" value="#E71224"/>
    </inkml:brush>
  </inkml:definitions>
  <inkml:trace contextRef="#ctx0" brushRef="#br0">74 467 5236 0 0,'-8'-8'93'0'0,"0"0"0"0"0,0 0-1 0 0,1-1 1 0 0,0 0-1 0 0,0 0 1 0 0,1-1 0 0 0,0 0-1 0 0,-6-16 1 0 0,12 25-60 0 0,-1-1 1 0 0,0 0 0 0 0,1 1-1 0 0,-1-1 1 0 0,1 0-1 0 0,-1 0 1 0 0,1 0 0 0 0,0 1-1 0 0,0-1 1 0 0,0 0-1 0 0,0 0 1 0 0,0 0 0 0 0,0 1-1 0 0,1-1 1 0 0,-1 0-1 0 0,0 0 1 0 0,1 1 0 0 0,0-1-1 0 0,-1 0 1 0 0,2-2-1 0 0,0 1 9 0 0,0 1 1 0 0,0 0-1 0 0,0 0 0 0 0,0 0 0 0 0,0 0 0 0 0,1 1 0 0 0,-1-1 0 0 0,0 1 0 0 0,1-1 1 0 0,-1 1-1 0 0,1 0 0 0 0,2-2 0 0 0,10-1 101 0 0,-1 0 0 0 0,1 1 1 0 0,-1 1-1 0 0,18-2 0 0 0,-25 4-87 0 0,101-11 393 0 0,530-76 165 0 0,-520 57-558 0 0,-103 25 136 0 0,1-1 0 0 0,-2 0 1 0 0,1 0-1 0 0,-1-2 0 0 0,21-13 1 0 0,-27 14 21 0 0,-1 2 568 0 0,-5 17-525 0 0,0 22-240 0 0,11 61-1 0 0,-2-28 12 0 0,-6-23-24 0 0,36 221 19 0 0,-41-264-23 0 0,0 0 0 0 0,1 1-1 0 0,-1-1 1 0 0,0 0 0 0 0,0 0 0 0 0,0 0 0 0 0,0 0 0 0 0,0 1-1 0 0,0-1 1 0 0,0 0 0 0 0,0 0 0 0 0,0 0 0 0 0,0 0-1 0 0,-1 2 1 0 0,1-3 0 0 0,-1 0 0 0 0,1 0 0 0 0,0 1 0 0 0,-1-1 0 0 0,1 0 0 0 0,0 0 0 0 0,0 0 0 0 0,-1 0 0 0 0,1 0 0 0 0,0 0 0 0 0,-1 0 0 0 0,1 0 0 0 0,0 0 0 0 0,-1 0 1 0 0,1-1-1 0 0,0 1 0 0 0,-1 0 0 0 0,1 0 0 0 0,0 0 0 0 0,-1 0 0 0 0,1 0 0 0 0,0 0 0 0 0,0-1 0 0 0,-1 1 0 0 0,1 0 0 0 0,0 0 0 0 0,0-1 0 0 0,-1 1 0 0 0,1 0 0 0 0,0 0 0 0 0,0-1 0 0 0,-26-29-47 0 0,23 26 31 0 0,-2-4 0 0 0,-1 0 1 0 0,1-1 0 0 0,1 0 0 0 0,0 0-1 0 0,0-1 1 0 0,1 1 0 0 0,0-1-1 0 0,0 0 1 0 0,1 0 0 0 0,0 0 0 0 0,1 0-1 0 0,0 0 1 0 0,1 0 0 0 0,0 0 0 0 0,1 0-1 0 0,1-11 1 0 0,5-17-10 0 0,2 1 0 0 0,25-71 0 0 0,-12 44-6 0 0,-18 50 21 0 0,1-1-1 0 0,1 1 1 0 0,0 1-1 0 0,1-1 0 0 0,0 1 1 0 0,1 0-1 0 0,10-12 0 0 0,-14 20 8 0 0,1 0-1 0 0,-1 0 1 0 0,1 1-1 0 0,0 0 1 0 0,0 0-1 0 0,1 0 1 0 0,-1 1-1 0 0,1-1 1 0 0,0 1-1 0 0,0 1 1 0 0,0-1-1 0 0,0 1 1 0 0,0 0-1 0 0,1 0 1 0 0,-1 1-1 0 0,1 0 1 0 0,-1 0 0 0 0,12 0-1 0 0,-10 1 15 0 0,-1 1-1 0 0,1-1 1 0 0,-1 1-1 0 0,1 0 1 0 0,-1 1 0 0 0,1 0-1 0 0,-1 0 1 0 0,0 0-1 0 0,0 1 1 0 0,0 0 0 0 0,0 1-1 0 0,0-1 1 0 0,7 7-1 0 0,-9-6 10 0 0,0 1 0 0 0,0 0 0 0 0,0 0 0 0 0,-1 0 1 0 0,0 0-1 0 0,0 1 0 0 0,-1-1 0 0 0,0 1 0 0 0,1 0 0 0 0,-2 0 0 0 0,1 0 0 0 0,-1 1 0 0 0,0-1 0 0 0,0 0 0 0 0,1 11 0 0 0,-2-6-3 0 0,0 1-1 0 0,-1 0 1 0 0,0-1 0 0 0,0 1 0 0 0,-1 0 0 0 0,-1-1 0 0 0,0 1 0 0 0,-1-1 0 0 0,0 1-1 0 0,0-1 1 0 0,-8 14 0 0 0,4-9-100 0 0,-1-1 0 0 0,-1 0 0 0 0,-1 0 0 0 0,0-1 0 0 0,0-1 0 0 0,-2 0 0 0 0,-13 13 0 0 0,21-22-158 0 0,-1 0 0 0 0,0-1 0 0 0,1 0-1 0 0,-1 0 1 0 0,-7 3 0 0 0,12-5 140 0 0,-1-1 0 0 0,0 1 0 0 0,0-1 0 0 0,0 1 0 0 0,1-1 0 0 0,-1 0 0 0 0,0 1 1 0 0,0-1-1 0 0,0 0 0 0 0,0 0 0 0 0,0 0 0 0 0,0 1 0 0 0,0-1 0 0 0,0 0 0 0 0,0 0 0 0 0,0 0 0 0 0,0-1 0 0 0,0 1 0 0 0,0 0 0 0 0,1 0 0 0 0,-1 0 0 0 0,0-1 0 0 0,0 1 0 0 0,0 0 0 0 0,0-1 0 0 0,0 1 0 0 0,0-1 0 0 0,1 1 0 0 0,-1-1 0 0 0,0 1 0 0 0,0-1 0 0 0,1 0 0 0 0,-1 1 0 0 0,0-1 0 0 0,1 0 0 0 0,-1 0 0 0 0,1 1 0 0 0,-1-1 0 0 0,1 0 0 0 0,-1-2 0 0 0,-3-8-710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6.401"/>
    </inkml:context>
    <inkml:brush xml:id="br0">
      <inkml:brushProperty name="width" value="0.05" units="cm"/>
      <inkml:brushProperty name="height" value="0.05" units="cm"/>
      <inkml:brushProperty name="color" value="#E71224"/>
    </inkml:brush>
  </inkml:definitions>
  <inkml:trace contextRef="#ctx0" brushRef="#br0">21 309 3816 0 0,'-8'-48'69'0'0,"4"27"188"0"0,0 0 0 0 0,2 0-1 0 0,0 0 1 0 0,1 0 0 0 0,3-22 0 0 0,-2 38-220 0 0,1 0 0 0 0,0 0 0 0 0,0 0 0 0 0,0 0 0 0 0,1 0 1 0 0,0 0-1 0 0,0 1 0 0 0,0-1 0 0 0,1 1 0 0 0,-1-1 0 0 0,1 1 0 0 0,0 0 0 0 0,0 0 0 0 0,1 0 0 0 0,-1 0 0 0 0,1 1 0 0 0,0-1 0 0 0,0 1 0 0 0,0 0 0 0 0,0 0 0 0 0,0 1 0 0 0,1-1 0 0 0,-1 1 0 0 0,1 0 0 0 0,0 0 1 0 0,6-1-1 0 0,-1 0-129 0 0,1 1 0 0 0,-1 0 1 0 0,1 1-1 0 0,0 0 1 0 0,0 0-1 0 0,0 1 1 0 0,0 1-1 0 0,14 2 1 0 0,-2 1-488 0 0</inkml:trace>
  <inkml:trace contextRef="#ctx0" brushRef="#br0" timeOffset="1">430 162 5573 0 0,'0'0'4'0'0,"1"0"1"0"0,-1 0 0 0 0,0 0 0 0 0,0 0 0 0 0,0 0 0 0 0,0 0 0 0 0,0-1 0 0 0,0 1 0 0 0,0 0 0 0 0,0 0 0 0 0,0 0 0 0 0,0 0 0 0 0,0 0 0 0 0,0 0 0 0 0,0 0 0 0 0,0 0 0 0 0,0 0 0 0 0,0 0 0 0 0,0 0 0 0 0,0 0 0 0 0,1 0-1 0 0,-1 0 1 0 0,0 0 0 0 0,0-1 0 0 0,0 1 0 0 0,0 0 0 0 0,0 0 0 0 0,0 0 0 0 0,0 0 0 0 0,0 0 0 0 0,0 0 0 0 0,0 0 0 0 0,0 0 0 0 0,0 0 0 0 0,0 0 0 0 0,-1 0 0 0 0,1 0 0 0 0,0-1 0 0 0,0 1 0 0 0,0 0 0 0 0,0 0-1 0 0,0 0 1 0 0,0 0 0 0 0,0 0 0 0 0,0 0 0 0 0,0 0 0 0 0,0 0 0 0 0,0 0 0 0 0,0 0 0 0 0,0 0 0 0 0,0 0 0 0 0,0 0 0 0 0,0 0 0 0 0,0 0 0 0 0,0 0 0 0 0,-1 0 0 0 0,1 0 0 0 0,0 0 0 0 0,0 0 0 0 0,0 0 0 0 0,0 0 0 0 0,0 0-1 0 0,0 0 1 0 0,0 0 0 0 0,0 0 0 0 0,0 0 0 0 0,0 0 0 0 0,0 0 0 0 0,-1 0 0 0 0,10-8 467 0 0,12-5 47 0 0,-19 12-418 0 0,1-1 0 0 0,0 1 0 0 0,0 0 0 0 0,0 1 0 0 0,0-1 0 0 0,0 0 0 0 0,0 1 0 0 0,1 0 0 0 0,-1 0 0 0 0,0 0 0 0 0,0 0-1 0 0,0 0 1 0 0,0 0 0 0 0,0 1 0 0 0,0 0 0 0 0,0-1 0 0 0,0 1 0 0 0,0 0 0 0 0,0 1 0 0 0,0-1 0 0 0,0 0 0 0 0,-1 1 0 0 0,1 0 0 0 0,-1-1 0 0 0,1 1 0 0 0,-1 0 0 0 0,1 0 0 0 0,-1 1 0 0 0,0-1 0 0 0,0 0 0 0 0,0 1 0 0 0,0-1 0 0 0,1 4 0 0 0,2 2 155 0 0,1 1 0 0 0,-2 1 0 0 0,1-1 0 0 0,-1 0 0 0 0,-1 1 0 0 0,0 0 1 0 0,0 0-1 0 0,2 19 0 0 0,-3 0-30 0 0,-1 0 0 0 0,-1 0 0 0 0,-5 32 1 0 0,-11 36-2403 0 0,13-79 984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7.195"/>
    </inkml:context>
    <inkml:brush xml:id="br0">
      <inkml:brushProperty name="width" value="0.05" units="cm"/>
      <inkml:brushProperty name="height" value="0.05" units="cm"/>
      <inkml:brushProperty name="color" value="#E71224"/>
    </inkml:brush>
  </inkml:definitions>
  <inkml:trace contextRef="#ctx0" brushRef="#br0">251 506 8229 0 0,'0'0'2333'0'0,"17"-5"-2000"0"0,49-16-116 0 0,-49 16 217 0 0,-10 32-351 0 0,-1-6-74 0 0,21 92 4 0 0,-23-88-14 0 0,0-1 0 0 0,-2 0 0 0 0,-1 44 1 0 0,-3 1 11 0 0,4 0 1 0 0,11 75 0 0 0,-10-110-5 0 0,1-4-5 0 0,-2-15 9 0 0,-8-38-24 0 0,3 11 7 0 0,-1-1-1 0 0,0 1 1 0 0,-1 1-1 0 0,0-1 1 0 0,-1 1-1 0 0,-14-21 1 0 0,-52-59 18 0 0,44 58-17 0 0,-11-15 2 0 0,2-1 0 0 0,2-1 0 0 0,3-2 0 0 0,-34-75 0 0 0,54 102 2 0 0,2-2-1 0 0,1 1 1 0 0,1-1 0 0 0,1-1 0 0 0,1 1 0 0 0,2-1-1 0 0,1 0 1 0 0,1 0 0 0 0,1-1 0 0 0,2 1 0 0 0,6-47-1 0 0,-6 66 2 0 0,1 1 0 0 0,0-1 0 0 0,1 0 0 0 0,-1 1 0 0 0,2-1 0 0 0,-1 1 0 0 0,1 0-1 0 0,0 0 1 0 0,1 0 0 0 0,0 1 0 0 0,0 0 0 0 0,1-1 0 0 0,-1 2 0 0 0,2-1 0 0 0,-1 1-1 0 0,1 0 1 0 0,0 0 0 0 0,0 1 0 0 0,0 0 0 0 0,1 0 0 0 0,0 1 0 0 0,0 0 0 0 0,0 0 0 0 0,0 1-1 0 0,1 0 1 0 0,-1 0 0 0 0,17-2 0 0 0,4 1-1 0 0,-1 1 0 0 0,1 2 1 0 0,-1 1-1 0 0,1 1 0 0 0,0 2 0 0 0,-1 0 0 0 0,0 2 0 0 0,0 1 1 0 0,38 14-1 0 0,-32-8 36 0 0,-1 2 1 0 0,-1 1 0 0 0,0 1-1 0 0,-1 2 1 0 0,-1 1 0 0 0,0 2-1 0 0,31 27 1 0 0,-46-34 73 0 0,-1 1 1 0 0,0 0 0 0 0,-1 0-1 0 0,0 1 1 0 0,-1 1 0 0 0,11 22-1 0 0,-19-31-41 0 0,0-1 0 0 0,-1 1 0 0 0,0-1 0 0 0,0 1-1 0 0,-1 0 1 0 0,0 0 0 0 0,0 1 0 0 0,-1-1 0 0 0,0 0 0 0 0,-1 0-1 0 0,1 1 1 0 0,-2-1 0 0 0,1 0 0 0 0,-1 1 0 0 0,0-1-1 0 0,-1 0 1 0 0,0 0 0 0 0,-4 9 0 0 0,0-5-6 0 0,0 1 0 0 0,-1-1 0 0 0,-1-1 0 0 0,0 1 0 0 0,-1-1 0 0 0,0-1 0 0 0,-1 0 0 0 0,0 0 0 0 0,0-1 0 0 0,-1 0 0 0 0,0-1 0 0 0,-17 10 0 0 0,-18 8-24 0 0,-94 37 0 0 0,102-47-53 0 0,-68 28-869 0 0,99-41 470 0 0,0 1 0 0 0,0 0 0 0 0,0 0 0 0 0,1 1 0 0 0,-8 6 0 0 0,14-11 360 0 0,0 0 0 0 0,0 1-1 0 0,0-1 1 0 0,0 0 0 0 0,0 0 0 0 0,0 1 0 0 0,0-1-1 0 0,0 0 1 0 0,0 0 0 0 0,0 1 0 0 0,0-1 0 0 0,0 0-1 0 0,0 0 1 0 0,0 1 0 0 0,0-1 0 0 0,0 0 0 0 0,0 0-1 0 0,1 0 1 0 0,-1 1 0 0 0,0-1 0 0 0,0 0 0 0 0,0 0-1 0 0,0 0 1 0 0,1 0 0 0 0,-1 1 0 0 0,0-1 0 0 0,0 0-1 0 0,0 0 1 0 0,1 0 0 0 0,-1 0 0 0 0,0 0 0 0 0,0 0-1 0 0,0 1 1 0 0,1-1 0 0 0,-1 0 0 0 0,0 0 0 0 0,0 0-1 0 0,1 0 1 0 0,-1 0 0 0 0,0 0 0 0 0,0 0 0 0 0,1 0-1 0 0,-1 0 1 0 0,0 0 0 0 0,0 0 0 0 0,1 0 0 0 0,15 3-1000 0 0,6-4-303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59.158"/>
    </inkml:context>
    <inkml:brush xml:id="br0">
      <inkml:brushProperty name="width" value="0.05" units="cm"/>
      <inkml:brushProperty name="height" value="0.05" units="cm"/>
      <inkml:brushProperty name="color" value="#FFC114"/>
    </inkml:brush>
  </inkml:definitions>
  <inkml:trace contextRef="#ctx0" brushRef="#br0">119 177 24575,'1'-4'0,"0"1"0,0 0 0,1-1 0,-1 1 0,1 0 0,0 0 0,0 0 0,0 0 0,0 0 0,1 0 0,-1 1 0,5-4 0,2-4 0,0-1 0,25-31 0,-32 38 0,0 1 0,1-1 0,-2 1 0,1-1 0,0 1 0,-1-1 0,0 0 0,0 0 0,0 0 0,1-6 0,-2 9 0,0 0 0,0 0 0,-1 0 0,1 0 0,0 0 0,0 0 0,-1 0 0,1 0 0,-1 0 0,1 0 0,-1 0 0,1 1 0,-1-1 0,0 0 0,1 0 0,-1 0 0,0 0 0,1 1 0,-1-1 0,0 0 0,0 1 0,0-1 0,0 1 0,0-1 0,0 1 0,0-1 0,0 1 0,0 0 0,0-1 0,0 1 0,0 0 0,0 0 0,0 0 0,0 0 0,0 0 0,0 0 0,-2 0 0,-5 0 0,1 1 0,-1 0 0,-12 3 0,8-1 0,1 0 0,0 1 0,0 0 0,0 1 0,-16 10 0,22-12 0,0 0 0,0 1 0,0 0 0,1 0 0,-1 0 0,1 0 0,0 1 0,0-1 0,1 1 0,-1 0 0,1 0 0,-5 11 0,8-14 0,-1 0 0,1 0 0,-1 0 0,1 0 0,0 0 0,0 0 0,0 0 0,0 1 0,0-1 0,0 0 0,0 0 0,1 0 0,-1 0 0,1 0 0,0 0 0,1 3 0,0-1 0,0 0 0,1-1 0,-1 1 0,1 0 0,0-1 0,0 0 0,5 5 0,6 3 0,1-1 0,-1-1 0,19 9 0,-24-14 0,58 29 0,-39-21 0,-1 2 0,38 25 0,-64-39 0,0 1 0,1 0 0,-1-1 0,0 1 0,0 0 0,0 0 0,0 0 0,0 0 0,-1 0 0,1 0 0,0 0 0,0 0 0,-1 0 0,1 0 0,0 0 0,-1 0 0,1 0 0,-1 1 0,0-1 0,1 0 0,-1 0 0,0 1 0,0-1 0,0 0 0,1 1 0,-2 1 0,0-1 0,0 0 0,0-1 0,0 1 0,0-1 0,0 0 0,0 1 0,-1-1 0,1 0 0,-1 0 0,1 0 0,-1 0 0,1 0 0,-1 0 0,0 0 0,1 0 0,-1-1 0,0 1 0,-3 0 0,-19 6 0,0-1 0,0-1 0,0-2 0,-1 0 0,1-2 0,-1 0 0,-43-6 0,39-1-1365,6-2-5461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7.984"/>
    </inkml:context>
    <inkml:brush xml:id="br0">
      <inkml:brushProperty name="width" value="0.05" units="cm"/>
      <inkml:brushProperty name="height" value="0.05" units="cm"/>
      <inkml:brushProperty name="color" value="#E71224"/>
    </inkml:brush>
  </inkml:definitions>
  <inkml:trace contextRef="#ctx0" brushRef="#br0">172 253 6033 0 0,'29'-26'513'0'0,"10"-10"598"0"0,-30 23-678 0 0,0 1 0 0 0,-1-2 0 0 0,0 1 0 0 0,-1-1 0 0 0,7-21 0 0 0,-11 28-322 0 0,3-6 154 0 0,-4 9-186 0 0,0 1-1 0 0,-1 0 0 0 0,1 0 0 0 0,-1-1 0 0 0,0 1 0 0 0,0-1 0 0 0,0 1 0 0 0,0-1 0 0 0,0 0 0 0 0,-1 1 0 0 0,0-8 0 0 0,0 11-63 0 0,0 0 0 0 0,0-1 0 0 0,-1 1-1 0 0,1 0 1 0 0,0 0 0 0 0,-1-1-1 0 0,1 1 1 0 0,0 0 0 0 0,-1 0-1 0 0,1 0 1 0 0,0 0 0 0 0,-1 0 0 0 0,1 0-1 0 0,0-1 1 0 0,-1 1 0 0 0,1 0-1 0 0,-1 0 1 0 0,1 0 0 0 0,0 0-1 0 0,-1 0 1 0 0,1 0 0 0 0,0 0 0 0 0,-1 1-1 0 0,1-1 1 0 0,0 0 0 0 0,-1 0-1 0 0,1 0 1 0 0,0 0 0 0 0,-1 0-1 0 0,1 0 1 0 0,0 1 0 0 0,-1-1 0 0 0,0 0-1 0 0,-16 9 191 0 0,15-8-143 0 0,-15 8 97 0 0,2 1 0 0 0,0 0 0 0 0,0 1 0 0 0,1 0-1 0 0,0 1 1 0 0,-13 15 0 0 0,-68 90 602 0 0,75-89-573 0 0,12-18-118 0 0,1 0 0 0 0,1 1 0 0 0,-1 1-1 0 0,2-1 1 0 0,0 1 0 0 0,-7 23 0 0 0,11-31-54 0 0,0 1 1 0 0,0-1-1 0 0,0 1 1 0 0,1-1 0 0 0,0 1-1 0 0,0-1 1 0 0,0 1-1 0 0,1-1 1 0 0,0 1-1 0 0,1 4 1 0 0,-2-6-13 0 0,1-1 0 0 0,1 1 1 0 0,-1-1-1 0 0,0 1 0 0 0,1-1 0 0 0,-1 1 1 0 0,1-1-1 0 0,0 0 0 0 0,0 0 1 0 0,0 0-1 0 0,0 0 0 0 0,0 0 1 0 0,0 0-1 0 0,0 0 0 0 0,1-1 0 0 0,-1 1 1 0 0,4 1-1 0 0,4 1 1 0 0,0 0 0 0 0,0-1 0 0 0,0 0 0 0 0,0 0 0 0 0,0-1 0 0 0,1 0 1 0 0,10 0-1 0 0,-15-2-23 0 0,1 0 0 0 0,-1 0 0 0 0,1 0 0 0 0,-1-1 0 0 0,1 0 0 0 0,-1 0 0 0 0,0-1 0 0 0,1 0 0 0 0,-1 0 0 0 0,0 0 0 0 0,0-1 0 0 0,8-4 0 0 0,-3-2-9 0 0,0 1 0 0 0,-1-1 0 0 0,0-1 0 0 0,-1 0 0 0 0,1 0 0 0 0,-2-1 0 0 0,0 0 0 0 0,0-1 0 0 0,-1 0 0 0 0,0 0 0 0 0,-1 0 0 0 0,-1-1 0 0 0,6-18 0 0 0,2-16 6 0 0,-2-1 0 0 0,7-71-1 0 0,-7 42-58 0 0,-15 88 76 0 0,-37 135 150 0 0,38-128-123 0 0,-2 5 51 0 0,2 0 1 0 0,-1 36-1 0 0,4-52-59 0 0,0 1 0 0 0,1 0 0 0 0,0 0 0 0 0,1 0-1 0 0,0-1 1 0 0,0 1 0 0 0,1-1 0 0 0,-1 1 0 0 0,2-1 0 0 0,-1 0 0 0 0,7 10 0 0 0,-7-13-16 0 0,0 0 0 0 0,0 0 0 0 0,0 0 0 0 0,1 0-1 0 0,-1-1 1 0 0,1 0 0 0 0,0 1 0 0 0,0-2 0 0 0,0 1 0 0 0,0 0 0 0 0,8 3-1 0 0,-9-5-15 0 0,1 0 0 0 0,-1 0-1 0 0,0 0 1 0 0,1-1-1 0 0,-1 1 1 0 0,1-1-1 0 0,-1 0 1 0 0,1 0-1 0 0,-1 0 1 0 0,0 0-1 0 0,1-1 1 0 0,-1 1-1 0 0,1-1 1 0 0,-1 0-1 0 0,0 0 1 0 0,1 0-1 0 0,4-3 1 0 0,6-4-31 0 0,-1 0 1 0 0,0 0-1 0 0,0-1 0 0 0,-1-1 0 0 0,-1 0 1 0 0,1-1-1 0 0,-2 0 0 0 0,1 0 0 0 0,-2-1 1 0 0,1-1-1 0 0,-2 0 0 0 0,0 0 1 0 0,0 0-1 0 0,-1-1 0 0 0,-1 0 0 0 0,0-1 1 0 0,-1 1-1 0 0,5-25 0 0 0,-9 34 52 0 0,4-24-68 0 0,-6 29 63 0 0,1 0 0 0 0,0-1 0 0 0,0 1 0 0 0,0 0 0 0 0,0 0 0 0 0,0 0 0 0 0,0-1 0 0 0,0 1 0 0 0,0 0 0 0 0,0 0 0 0 0,0 0 0 0 0,0-1 1 0 0,-1 1-1 0 0,1 0 0 0 0,0 0 0 0 0,0 0 0 0 0,0 0 0 0 0,0-1 0 0 0,-1 1 0 0 0,1 0 0 0 0,0 0 0 0 0,0 0 0 0 0,0 0 0 0 0,-1 0 0 0 0,1 0 0 0 0,0-1 1 0 0,0 1-1 0 0,0 0 0 0 0,-1 0 0 0 0,1 0 0 0 0,0 0 0 0 0,0 0 0 0 0,-1 0 0 0 0,1 0 0 0 0,0 0 0 0 0,-1 0 0 0 0,-15 9 7 0 0,7-2 10 0 0,1 0 0 0 0,0 1 0 0 0,0 0 1 0 0,1 1-1 0 0,-11 15 0 0 0,14-19-5 0 0,1 0 0 0 0,0 1 0 0 0,1-1 0 0 0,-1 0 0 0 0,1 1 0 0 0,0 0 0 0 0,0-1 0 0 0,0 1 0 0 0,1 0 0 0 0,0 0 0 0 0,0 0 0 0 0,1 8 0 0 0,0-12-3 0 0,0 0 0 0 0,1 1 0 0 0,-1-1-1 0 0,1 0 1 0 0,-1 1 0 0 0,1-1 0 0 0,0 0 0 0 0,0 0 0 0 0,0 0 0 0 0,0 0-1 0 0,0 0 1 0 0,1 0 0 0 0,-1 0 0 0 0,1 0 0 0 0,-1 0 0 0 0,1 0 0 0 0,2 1-1 0 0,0 0 1 0 0,0-1 0 0 0,0 1 1 0 0,0-1-1 0 0,0 0 0 0 0,1 0 0 0 0,-1 0 0 0 0,1-1 0 0 0,4 2 0 0 0,9 0-8 0 0,0 0 1 0 0,1-1-1 0 0,25-2 1 0 0,-39 0-5 0 0,15 0-15 0 0,0-1-1 0 0,0 0 1 0 0,0-2 0 0 0,0-1 0 0 0,0 0-1 0 0,-1-1 1 0 0,0-1 0 0 0,36-17 0 0 0,-51 21 19 0 0,-1 0 0 0 0,0 0 0 0 0,0 0 0 0 0,0 0 0 0 0,0-1 0 0 0,0 1 0 0 0,0-1 0 0 0,-1 0 0 0 0,1 0 1 0 0,-1 0-1 0 0,0 0 0 0 0,0 0 0 0 0,0 0 0 0 0,0-1 0 0 0,2-5 0 0 0,-3 3-2 0 0,1 1 0 0 0,-1 0 0 0 0,0-1 1 0 0,-1 1-1 0 0,0-1 0 0 0,1 0 0 0 0,-2 1 0 0 0,1-1 0 0 0,-3-9 0 0 0,1 3-4 0 0,-2 1-1 0 0,1-1 1 0 0,-2 1-1 0 0,1 0 1 0 0,-2 1-1 0 0,1-1 1 0 0,-1 1 0 0 0,-1 0-1 0 0,-10-12 1 0 0,16 20 6 0 0,0 1 0 0 0,0 0 0 0 0,0 0 0 0 0,0-1 1 0 0,0 1-1 0 0,0 0 0 0 0,-1 0 0 0 0,1 0 0 0 0,0 0 0 0 0,-1 0 1 0 0,1 1-1 0 0,0-1 0 0 0,-1 0 0 0 0,1 1 0 0 0,-1-1 1 0 0,1 1-1 0 0,-1-1 0 0 0,1 1 0 0 0,-1 0 0 0 0,1-1 1 0 0,-1 1-1 0 0,1 0 0 0 0,-1 0 0 0 0,0 0 0 0 0,-2 1 0 0 0,2 0 8 0 0,-1 0 0 0 0,1 1 0 0 0,0-1-1 0 0,0 1 1 0 0,0 0 0 0 0,0-1-1 0 0,1 1 1 0 0,-1 0 0 0 0,0 0-1 0 0,1 0 1 0 0,-1 0 0 0 0,1 0 0 0 0,0 1-1 0 0,0-1 1 0 0,-2 4 0 0 0,-4 11 110 0 0,1 1 0 0 0,0 0 0 0 0,1 1 1 0 0,1-1-1 0 0,1 1 0 0 0,1 0 1 0 0,0 0-1 0 0,2 32 0 0 0,5 15 575 0 0,14 73 0 0 0,-16-117-560 0 0,10 54 315 0 0,20 161 466 0 0,-32-211-856 0 0,0 0 0 0 0,-2 1 0 0 0,-1-1 0 0 0,-1 0 0 0 0,-1 0 0 0 0,-14 48 0 0 0,16-69-53 0 0,0 1-1 0 0,0 0 0 0 0,-1-1 0 0 0,0 1 1 0 0,0-1-1 0 0,-1 0 0 0 0,1 0 0 0 0,-1 0 1 0 0,0 0-1 0 0,0-1 0 0 0,-1 1 0 0 0,1-1 1 0 0,-1 0-1 0 0,0-1 0 0 0,0 1 0 0 0,0-1 1 0 0,-1 0-1 0 0,-6 3 0 0 0,5-4-5 0 0,-1 1 0 0 0,1-2-1 0 0,-1 1 1 0 0,0-1 0 0 0,0 0-1 0 0,1 0 1 0 0,-1-1 0 0 0,0 0 0 0 0,0-1-1 0 0,0 1 1 0 0,1-1 0 0 0,-1-1-1 0 0,-13-4 1 0 0,13 4-110 0 0,0-1 0 0 0,0-1-1 0 0,0 0 1 0 0,0 0 0 0 0,0 0 0 0 0,1-1 0 0 0,0 0 0 0 0,0 0-1 0 0,0-1 1 0 0,1 0 0 0 0,0 0 0 0 0,0-1 0 0 0,0 1-1 0 0,1-1 1 0 0,0-1 0 0 0,0 1 0 0 0,1-1 0 0 0,0 1-1 0 0,0-1 1 0 0,-3-13 0 0 0,3 7-342 0 0,0 0 0 0 0,2-1 0 0 0,0 1 0 0 0,0-1 0 0 0,1 0 0 0 0,1 1 0 0 0,0-1 0 0 0,2 0 0 0 0,-1 1 0 0 0,2-1 0 0 0,5-18 0 0 0,9-22-1079 0 0,5 0-43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8.835"/>
    </inkml:context>
    <inkml:brush xml:id="br0">
      <inkml:brushProperty name="width" value="0.05" units="cm"/>
      <inkml:brushProperty name="height" value="0.05" units="cm"/>
      <inkml:brushProperty name="color" value="#E71224"/>
    </inkml:brush>
  </inkml:definitions>
  <inkml:trace contextRef="#ctx0" brushRef="#br0">1 348 6689 0 0,'0'-21'143'0'0,"-1"10"517"0"0,1 0 0 0 0,0-1 0 0 0,1 1 1 0 0,1 0-1 0 0,3-15 0 0 0,-3 26-17 0 0,2 7-310 0 0,0 6-22 0 0,0 5-70 0 0,0 0-1 0 0,-2 0 0 0 0,0 0 0 0 0,-2 35 1 0 0,-13 72 336 0 0,12-118-549 0 0,0 2-15 0 0,-3 17 31 0 0,0 29-1 0 0,4-54-50 0 0,0-1 0 0 0,0 1 0 0 0,0-1 1 0 0,0 1-1 0 0,0 0 0 0 0,0-1 0 0 0,0 1 0 0 0,0-1 1 0 0,0 1-1 0 0,0-1 0 0 0,1 1 0 0 0,-1-1 1 0 0,0 1-1 0 0,0-1 0 0 0,0 1 0 0 0,1-1 0 0 0,-1 1 1 0 0,0-1-1 0 0,1 0 0 0 0,-1 1 0 0 0,0-1 1 0 0,1 1-1 0 0,-1-1 0 0 0,0 0 0 0 0,1 1 1 0 0,-1-1-1 0 0,1 0 0 0 0,-1 1 0 0 0,1-1 0 0 0,-1 0 1 0 0,0 0-1 0 0,1 0 0 0 0,-1 1 0 0 0,1-1 1 0 0,-1 0-1 0 0,1 0 0 0 0,0 0 0 0 0,-1 0 0 0 0,1 0 1 0 0,-1 0-1 0 0,1 0 0 0 0,-1 0 0 0 0,1 0 1 0 0,-1 0-1 0 0,1 0 0 0 0,-1 0 0 0 0,1 0 0 0 0,-1 0 1 0 0,1-1-1 0 0,-1 1 0 0 0,1 0 0 0 0,-1 0 1 0 0,1-1-1 0 0,-1 1 0 0 0,1 0 0 0 0,-1-1 1 0 0,1 1-1 0 0,3-2-56 0 0,-1 0 1 0 0,1-1 0 0 0,-1 1 0 0 0,0-1-1 0 0,0 1 1 0 0,5-7 0 0 0,3-7 41 0 0,-2 0-1 0 0,0 0 1 0 0,-1-1-1 0 0,0-1 1 0 0,-2 1 0 0 0,7-26-1 0 0,14-36 21 0 0,-21 65 9 0 0,19-38-16 0 0,-23 49 6 0 0,0-1 1 0 0,0 1-1 0 0,1 0 0 0 0,-1 0 1 0 0,1 0-1 0 0,0 0 0 0 0,-1 0 0 0 0,2 1 1 0 0,-1-1-1 0 0,0 1 0 0 0,5-3 1 0 0,-7 4 0 0 0,0 1 0 0 0,-1 0 0 0 0,1-1 0 0 0,0 1 0 0 0,0 0 0 0 0,0-1 0 0 0,-1 1 0 0 0,1 0 0 0 0,0 0 0 0 0,0 0 0 0 0,0 0 0 0 0,0 0 0 0 0,0 0 0 0 0,-1 0 0 0 0,1 0 0 0 0,0 0 0 0 0,0 1 0 0 0,0-1 0 0 0,0 0 0 0 0,-1 0 1 0 0,1 1-1 0 0,0-1 0 0 0,0 0 0 0 0,-1 1 0 0 0,2 0 0 0 0,-1 0 1 0 0,0 0 0 0 0,1 1 0 0 0,-1-1 0 0 0,0 1 0 0 0,0-1 1 0 0,0 1-1 0 0,0 0 0 0 0,0-1 0 0 0,0 1 0 0 0,-1 0 0 0 0,1 1 0 0 0,2 6 16 0 0,-2-1 0 0 0,1 1 0 0 0,0 15 0 0 0,-2 2 155 0 0,-1 0 0 0 0,-1-1 1 0 0,-6 31-1 0 0,-23 74 462 0 0,31-129-633 0 0,-1-1 1 0 0,1 0-1 0 0,0 1 1 0 0,0-1-1 0 0,0 1 1 0 0,-1-1-1 0 0,1 0 1 0 0,0 1 0 0 0,0-1-1 0 0,0 1 1 0 0,0-1-1 0 0,0 1 1 0 0,0-1-1 0 0,0 0 1 0 0,0 1-1 0 0,0-1 1 0 0,0 1-1 0 0,0-1 1 0 0,0 1 0 0 0,0-1-1 0 0,0 1 1 0 0,0-1-1 0 0,0 0 1 0 0,1 1-1 0 0,-1-1 1 0 0,0 1-1 0 0,0-1 1 0 0,0 0-1 0 0,1 1 1 0 0,-1-1 0 0 0,0 0-1 0 0,0 1 1 0 0,1-1-1 0 0,-1 0 1 0 0,0 1-1 0 0,1-1 1 0 0,-1 0-1 0 0,1 1 1 0 0,18-6 12 0 0,-15 4-9 0 0,1-1-7 0 0,1-1-1 0 0,-1 0 1 0 0,0 0-1 0 0,0 0 1 0 0,0-1-1 0 0,0 1 1 0 0,-1-1-1 0 0,1 0 1 0 0,-1-1-1 0 0,0 1 0 0 0,6-10 1 0 0,4-6-14 0 0,17-36 1 0 0,-11 17 8 0 0,-12 25 3 0 0,-2 4-6 0 0,-1 0 0 0 0,1 1 0 0 0,1 0 0 0 0,-1 0 0 0 0,10-8 0 0 0,-16 16 11 0 0,0 1-1 0 0,0 0 0 0 0,1-1 0 0 0,-1 1 1 0 0,0 0-1 0 0,0-1 0 0 0,1 1 0 0 0,-1 0 1 0 0,0 0-1 0 0,0-1 0 0 0,1 1 1 0 0,-1 0-1 0 0,0 0 0 0 0,1 0 0 0 0,-1-1 1 0 0,0 1-1 0 0,1 0 0 0 0,-1 0 0 0 0,1 0 1 0 0,-1 0-1 0 0,0 0 0 0 0,1 0 1 0 0,-1 0-1 0 0,1 0 0 0 0,-1 0 0 0 0,0 0 1 0 0,1 0-1 0 0,-1 0 0 0 0,0 0 0 0 0,1 0 1 0 0,-1 0-1 0 0,1 0 0 0 0,-1 0 1 0 0,0 0-1 0 0,1 1 0 0 0,3 13 10 0 0,-8 22 21 0 0,-5 2 2 0 0,4-21-18 0 0,0 1 0 0 0,-2 30-1 0 0,6-45-10 0 0,1 1 1 0 0,0-1-1 0 0,0 1 0 0 0,0-1 0 0 0,0 1 0 0 0,1-1 1 0 0,0 1-1 0 0,-1-1 0 0 0,1 0 0 0 0,0 1 0 0 0,1-1 1 0 0,-1 0-1 0 0,0 0 0 0 0,1 0 0 0 0,0 0 0 0 0,0 0 1 0 0,0 0-1 0 0,0 0 0 0 0,4 4 0 0 0,-3-5-3 0 0,0 0 0 0 0,0-1 0 0 0,0 1 1 0 0,1 0-1 0 0,-1-1 0 0 0,1 0 0 0 0,-1 1 0 0 0,1-2 0 0 0,-1 1 0 0 0,1 0 0 0 0,5 0 0 0 0,45 0-1 0 0,-34-2 1 0 0,3 1 1 0 0,16 1 10 0 0,68-9-1 0 0,-105 8-25 0 0,-1 0 0 0 0,0-1-1 0 0,1 1 1 0 0,-1 0-1 0 0,0-1 1 0 0,1 1-1 0 0,-1-1 1 0 0,0 0 0 0 0,0 1-1 0 0,1-1 1 0 0,-1 0-1 0 0,0 0 1 0 0,0 1 0 0 0,0-1-1 0 0,0 0 1 0 0,0 0-1 0 0,0 0 1 0 0,0 0 0 0 0,0-1-1 0 0,0 1 1 0 0,-1 0-1 0 0,1 0 1 0 0,0 0 0 0 0,-1-1-1 0 0,1 1 1 0 0,-1 0-1 0 0,1-1 1 0 0,-1 1 0 0 0,0 0-1 0 0,1-1 1 0 0,-1-1-1 0 0,0-5-123 0 0,0 1-1 0 0,-1-1 0 0 0,0 1 0 0 0,0-1 1 0 0,-3-7-1 0 0,-2-12-125 0 0,3-3-43 0 0,1 0 1 0 0,1-1 0 0 0,4-40 0 0 0,26-250-170 0 0,-29 318 474 0 0,0 1-1 0 0,0 0 1 0 0,0 0-1 0 0,0 0 0 0 0,0 0 1 0 0,0-1-1 0 0,0 1 1 0 0,0 0-1 0 0,-2-3 1 0 0,-3 6 14 0 0,-3 12 62 0 0,-6 13 118 0 0,2 0 0 0 0,1 1-1 0 0,1 1 1 0 0,2 0 0 0 0,-6 29-1 0 0,10-32-44 0 0,0 0 0 0 0,2 0-1 0 0,1 0 1 0 0,2 0-1 0 0,4 39 1 0 0,0-30-89 0 0,2 0-1 0 0,1 0 1 0 0,18 48 0 0 0,-16-59-413 0 0,4 12-1073 0 0,-10-11-2411 0 0,-4-18 2613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9.189"/>
    </inkml:context>
    <inkml:brush xml:id="br0">
      <inkml:brushProperty name="width" value="0.05" units="cm"/>
      <inkml:brushProperty name="height" value="0.05" units="cm"/>
      <inkml:brushProperty name="color" value="#E71224"/>
    </inkml:brush>
  </inkml:definitions>
  <inkml:trace contextRef="#ctx0" brushRef="#br0">0 275 5725 0 0,'1'-18'111'0'0,"1"1"0"0"0,1 0 1 0 0,0 0-1 0 0,1 0 1 0 0,1 0-1 0 0,0 1 1 0 0,9-17-1 0 0,-10 25-59 0 0,0 1-1 0 0,0-1 1 0 0,1 1-1 0 0,0 0 1 0 0,1 0-1 0 0,-1 1 1 0 0,1 0-1 0 0,1 0 1 0 0,-1 0-1 0 0,1 1 1 0 0,0 0-1 0 0,0 0 0 0 0,1 0 1 0 0,-1 1-1 0 0,1 1 1 0 0,8-4-1 0 0,-1 2-80 0 0,1 1 0 0 0,-1 0 0 0 0,1 1 0 0 0,-1 1 0 0 0,1 1 0 0 0,0 0 0 0 0,0 1-1 0 0,0 0 1 0 0,-1 2 0 0 0,1-1 0 0 0,0 2 0 0 0,-1 0 0 0 0,1 1 0 0 0,15 7 0 0 0,-12-1-461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9.637"/>
    </inkml:context>
    <inkml:brush xml:id="br0">
      <inkml:brushProperty name="width" value="0.05" units="cm"/>
      <inkml:brushProperty name="height" value="0.05" units="cm"/>
      <inkml:brushProperty name="color" value="#E71224"/>
    </inkml:brush>
  </inkml:definitions>
  <inkml:trace contextRef="#ctx0" brushRef="#br0">331 255 6345 0 0,'14'-26'626'0'0,"8"-12"135"0"0,-16 29-520 0 0,1-1-1 0 0,-1 0 1 0 0,-1 0 0 0 0,0 0-1 0 0,-1-1 1 0 0,0 0 0 0 0,0 1-1 0 0,-1-2 1 0 0,0 1-1 0 0,-1 0 1 0 0,-1 0 0 0 0,1-14-1 0 0,-2 23-217 0 0,0 0 0 0 0,0 0-1 0 0,0 0 1 0 0,-1 1 0 0 0,1-1-1 0 0,0 0 1 0 0,-1 0-1 0 0,1 1 1 0 0,-1-1 0 0 0,0 0-1 0 0,0 0 1 0 0,1 1 0 0 0,-1-1-1 0 0,0 1 1 0 0,-1-1 0 0 0,1 1-1 0 0,0 0 1 0 0,0-1 0 0 0,-2 0-1 0 0,2 1-2 0 0,-1 0 0 0 0,0 0 1 0 0,1 1-1 0 0,-1-1 0 0 0,1 1 0 0 0,-1-1 0 0 0,0 1 0 0 0,0 0 0 0 0,1-1 0 0 0,-1 1 0 0 0,0 0 1 0 0,1 0-1 0 0,-1 0 0 0 0,0 1 0 0 0,0-1 0 0 0,-2 1 0 0 0,-4 1 47 0 0,-1 1 0 0 0,1 1 0 0 0,0 0 0 0 0,0 0-1 0 0,0 0 1 0 0,-10 8 0 0 0,-3 4 143 0 0,1 1 1 0 0,1 0-1 0 0,0 2 1 0 0,1 0-1 0 0,-24 35 0 0 0,-62 117 1079 0 0,92-148-1012 0 0,1 0 0 0 0,-16 49 0 0 0,24-61-181 0 0,0 1 0 0 0,1 0-1 0 0,0 0 1 0 0,1 0-1 0 0,0 0 1 0 0,1 0-1 0 0,0 1 1 0 0,3 16-1 0 0,-2-23-69 0 0,0-1 0 0 0,1 0-1 0 0,0 0 1 0 0,-1 0 0 0 0,2 0-1 0 0,-1 0 1 0 0,1 0-1 0 0,-1-1 1 0 0,1 1 0 0 0,0-1-1 0 0,1 0 1 0 0,-1 0 0 0 0,5 4-1 0 0,-2-3-14 0 0,1 0 0 0 0,-1 0 0 0 0,1-1 0 0 0,0 0 1 0 0,0 0-1 0 0,0-1 0 0 0,0 0 0 0 0,9 3 0 0 0,0-2-19 0 0,0-1 0 0 0,0 0-1 0 0,0-1 1 0 0,0-1 0 0 0,1 0 0 0 0,-1-1 0 0 0,0-1 0 0 0,17-3 0 0 0,-7-1-38 0 0,-1-1 1 0 0,0-1 0 0 0,-1-1-1 0 0,1-1 1 0 0,-1-1-1 0 0,-1-2 1 0 0,31-19 0 0 0,-39 21 35 0 0,0-1 1 0 0,0 0 0 0 0,-1-1 0 0 0,-1 0 0 0 0,0-1 0 0 0,0-1-1 0 0,-2 0 1 0 0,0-1 0 0 0,0 0 0 0 0,-1-1 0 0 0,9-19-1 0 0,-15 26-1 0 0,0-2-5 0 0,-4 10 16 0 0,0 1 0 0 0,0 0 0 0 0,-1 0-1 0 0,1 0 1 0 0,0 0 0 0 0,-1 0 0 0 0,1 0 0 0 0,0 0 0 0 0,-1 0 0 0 0,1 0 0 0 0,0 0-1 0 0,0 0 1 0 0,-1 0 0 0 0,1 0 0 0 0,0 0 0 0 0,-1 0 0 0 0,1 0 0 0 0,0 0 0 0 0,-1 0-1 0 0,1 1 1 0 0,0-1 0 0 0,0 0 0 0 0,-1 0 0 0 0,1 0 0 0 0,0 0 0 0 0,0 1 0 0 0,-1-1-1 0 0,1 0 1 0 0,0 0 0 0 0,0 1 0 0 0,0-1 0 0 0,-1 0 0 0 0,1 0 0 0 0,0 1 0 0 0,0-1-1 0 0,-13 9 12 0 0,1 0-1 0 0,1 1 1 0 0,0 1-1 0 0,0 0 1 0 0,1 0-1 0 0,0 1 0 0 0,1 0 1 0 0,0 0-1 0 0,1 1 1 0 0,-8 16-1 0 0,15-26-28 0 0,0 1 0 0 0,0-1 1 0 0,1 0-1 0 0,-1 1 0 0 0,0-1 0 0 0,1 0 0 0 0,0 1 0 0 0,0-1 1 0 0,0 1-1 0 0,0-1 0 0 0,1 0 0 0 0,-1 1 0 0 0,1-1 0 0 0,1 4 1 0 0,-2-6-49 0 0,1 0 1 0 0,0 1 0 0 0,-1-1 0 0 0,1 0 0 0 0,0 0-1 0 0,0 0 1 0 0,0 1 0 0 0,0-1 0 0 0,0 0-1 0 0,0 0 1 0 0,0 0 0 0 0,0-1 0 0 0,0 1 0 0 0,0 0-1 0 0,0 0 1 0 0,1 0 0 0 0,-1-1 0 0 0,0 1-1 0 0,1-1 1 0 0,-1 1 0 0 0,0-1 0 0 0,1 0-1 0 0,-1 1 1 0 0,1-1 0 0 0,-1 0 0 0 0,1 0 0 0 0,-1 0-1 0 0,0 0 1 0 0,1 0 0 0 0,-1 0 0 0 0,1 0-1 0 0,-1-1 1 0 0,0 1 0 0 0,1 0 0 0 0,1-2 0 0 0,0 2-125 0 0,9-3-706 0 0,0-1-1 0 0,-1 1 1 0 0,0-2-1 0 0,20-10 1 0 0,-6 1-440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0.007"/>
    </inkml:context>
    <inkml:brush xml:id="br0">
      <inkml:brushProperty name="width" value="0.05" units="cm"/>
      <inkml:brushProperty name="height" value="0.05" units="cm"/>
      <inkml:brushProperty name="color" value="#E71224"/>
    </inkml:brush>
  </inkml:definitions>
  <inkml:trace contextRef="#ctx0" brushRef="#br0">240 132 6813 0 0,'5'-45'10'0'0,"6"-42"878"0"0,-53 150 2032 0 0,1 0-2039 0 0,2 1-1 0 0,4 3 1 0 0,-46 118 0 0 0,80-184-883 0 0,-13 49-502 0 0,13-46 269 0 0,0 0 0 0 0,1 0 0 0 0,-1 1 0 0 0,1-1 0 0 0,0 0 0 0 0,0 1-1 0 0,1-1 1 0 0,-1 0 0 0 0,2 7 0 0 0,5 0-874 0 0,2-5-154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0.346"/>
    </inkml:context>
    <inkml:brush xml:id="br0">
      <inkml:brushProperty name="width" value="0.05" units="cm"/>
      <inkml:brushProperty name="height" value="0.05" units="cm"/>
      <inkml:brushProperty name="color" value="#E71224"/>
    </inkml:brush>
  </inkml:definitions>
  <inkml:trace contextRef="#ctx0" brushRef="#br0">118 236 7681 0 0,'8'-43'748'0'0,"-8"43"-711"0"0,0-1 0 0 0,1 1 0 0 0,-1 0 0 0 0,0-1 0 0 0,0 1 0 0 0,0 0 0 0 0,0-1 0 0 0,0 1 0 0 0,0-1 0 0 0,0 1 0 0 0,0 0 0 0 0,0-1 1 0 0,0 1-1 0 0,0-1 0 0 0,0 1 0 0 0,0-1 0 0 0,0 1 0 0 0,0 0 0 0 0,-1-1 0 0 0,1 1 0 0 0,0 0 0 0 0,0-1 0 0 0,0 1 0 0 0,0 0 0 0 0,-1-1 0 0 0,1 1 0 0 0,0 0 0 0 0,0-1 0 0 0,-1 1 0 0 0,1 0 1 0 0,0-1-1 0 0,-1 1 0 0 0,1 0 0 0 0,0 0 0 0 0,-1 0 0 0 0,1-1 0 0 0,0 1 0 0 0,-1 0 0 0 0,1 0 0 0 0,-1 0 0 0 0,1 0 0 0 0,0 0 0 0 0,-1 0 0 0 0,1 0 0 0 0,-1 0 0 0 0,1-1 0 0 0,0 1 1 0 0,-1 1-1 0 0,1-1 0 0 0,-1 0 0 0 0,1 0 0 0 0,0 0 0 0 0,-1 0 0 0 0,1 0 0 0 0,-1 0 0 0 0,1 0 0 0 0,0 0 0 0 0,-1 1 0 0 0,1-1 0 0 0,0 0 0 0 0,-1 1 0 0 0,-22 12 1878 0 0,12-4-1377 0 0,0 1 0 0 0,1 1 0 0 0,0-1 0 0 0,1 2 0 0 0,-11 17 0 0 0,17-25-520 0 0,1-1 1 0 0,0 1-1 0 0,0-1 1 0 0,1 1-1 0 0,-1 0 1 0 0,1 0-1 0 0,0 0 1 0 0,0 0-1 0 0,0 0 1 0 0,0 0-1 0 0,1 0 1 0 0,-1 0-1 0 0,1 1 1 0 0,0-1-1 0 0,1 0 1 0 0,-1 0-1 0 0,1 0 1 0 0,-1 0-1 0 0,1 0 1 0 0,0 0-1 0 0,1 0 1 0 0,-1 0-1 0 0,1 0 1 0 0,2 4-1 0 0,-1-5-20 0 0,-1 0 0 0 0,1 0 0 0 0,0 0 0 0 0,1 0 0 0 0,-1-1 0 0 0,0 1 0 0 0,1-1-1 0 0,-1 0 1 0 0,1 0 0 0 0,0 0 0 0 0,0-1 0 0 0,0 1 0 0 0,0-1 0 0 0,0 0-1 0 0,0 0 1 0 0,0 0 0 0 0,8 0 0 0 0,-2 0-94 0 0,-1-1-1 0 0,0 0 1 0 0,1 0-1 0 0,-1-1 0 0 0,1 0 1 0 0,17-5-1 0 0,-22 4 36 0 0,0 0 0 0 0,0 0 0 0 0,0 0 0 0 0,0 0 0 0 0,0-1 0 0 0,0 0 0 0 0,-1 0 0 0 0,0-1 0 0 0,1 1 0 0 0,-1-1 0 0 0,-1 0 0 0 0,1 0 0 0 0,0 0-1 0 0,-1 0 1 0 0,0-1 0 0 0,4-7 0 0 0,0-3 30 0 0,-1 0 0 0 0,-1-1 0 0 0,0 0 0 0 0,3-17 0 0 0,6-22 34 0 0,-14 55-3 0 0,0 0-1 0 0,0 0 1 0 0,0 0 0 0 0,0 0 0 0 0,0 0 0 0 0,0 0 0 0 0,0 0 0 0 0,0 0 0 0 0,0 1 0 0 0,0-1-1 0 0,0 0 1 0 0,0 0 0 0 0,0 0 0 0 0,1 0 0 0 0,-1 0 0 0 0,0 0 0 0 0,0 0 0 0 0,0 0 0 0 0,0 0-1 0 0,0 0 1 0 0,0 0 0 0 0,0 0 0 0 0,0 0 0 0 0,0 0 0 0 0,0 0 0 0 0,0 0 0 0 0,0 0 0 0 0,0 0-1 0 0,0 0 1 0 0,1 0 0 0 0,-1 0 0 0 0,0 0 0 0 0,0 0 0 0 0,0 0 0 0 0,0 0 0 0 0,0 0 0 0 0,0 0-1 0 0,0 0 1 0 0,0 0 0 0 0,0 0 0 0 0,0 0 0 0 0,0 0 0 0 0,0 0 0 0 0,0 0 0 0 0,0 0 0 0 0,0 0 0 0 0,1-1-1 0 0,-1 1 1 0 0,0 0 0 0 0,0 0 0 0 0,0 0 0 0 0,0 0 0 0 0,0 0 0 0 0,0 0 0 0 0,0 0 0 0 0,0 0-1 0 0,0 0 1 0 0,0 0 0 0 0,0 0 0 0 0,0 0 0 0 0,0 0 0 0 0,0 0 0 0 0,0 0 0 0 0,0-1 0 0 0,0 1-1 0 0,3 10 6 0 0,1 11 54 0 0,-2 14 106 0 0,-1-14-24 0 0,0 0 1 0 0,8 36-1 0 0,-7-51-130 0 0,0 1 0 0 0,0 0 0 0 0,1-1 1 0 0,0 0-1 0 0,0 1 0 0 0,0-1 0 0 0,1 0 0 0 0,0-1 1 0 0,0 1-1 0 0,1-1 0 0 0,-1 0 0 0 0,8 7 0 0 0,-10-11-11 0 0,1 1-1 0 0,-1-1 0 0 0,1 0 1 0 0,-1 0-1 0 0,1 0 0 0 0,0 0 0 0 0,-1 0 1 0 0,1 0-1 0 0,0-1 0 0 0,-1 0 0 0 0,1 1 1 0 0,0-1-1 0 0,0 0 0 0 0,0 0 1 0 0,-1 0-1 0 0,1-1 0 0 0,0 1 0 0 0,0-1 1 0 0,-1 1-1 0 0,5-3 0 0 0,9-2-13 0 0,-1-1 0 0 0,20-10 0 0 0,-14 6 15 0 0,-6 3 0 0 0,0 0 0 0 0,0-2 1 0 0,-1 1-1 0 0,1-2 0 0 0,-2 0 1 0 0,0 0-1 0 0,0-1 0 0 0,12-14 1 0 0,-21 20 8 0 0,0 0 0 0 0,0-1 1 0 0,0 0-1 0 0,-1 1 0 0 0,1-1 1 0 0,-1-1-1 0 0,-1 1 0 0 0,1 0 1 0 0,-1-1-1 0 0,0 1 0 0 0,-1-1 1 0 0,0 1-1 0 0,0-1 0 0 0,0 0 1 0 0,-1 0-1 0 0,0 1 0 0 0,0-1 1 0 0,0 0-1 0 0,-1 0 0 0 0,0 1 1 0 0,-1-1-1 0 0,1 0 0 0 0,-4-6 1 0 0,2 5 3 0 0,-1 0 0 0 0,0 0 1 0 0,0 0-1 0 0,-1 1 0 0 0,0 0 0 0 0,-1 0 1 0 0,1 0-1 0 0,-2 0 0 0 0,1 1 1 0 0,0 0-1 0 0,-1 0 0 0 0,0 1 0 0 0,-1 0 1 0 0,1 0-1 0 0,-1 1 0 0 0,0 0 1 0 0,-9-4-1 0 0,-4 0-382 0 0,0 1 0 0 0,0 1 0 0 0,-1 1 0 0 0,0 0 0 0 0,-43-2 0 0 0,-9 5-1297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1.446"/>
    </inkml:context>
    <inkml:brush xml:id="br0">
      <inkml:brushProperty name="width" value="0.05" units="cm"/>
      <inkml:brushProperty name="height" value="0.05" units="cm"/>
      <inkml:brushProperty name="color" value="#E71224"/>
    </inkml:brush>
  </inkml:definitions>
  <inkml:trace contextRef="#ctx0" brushRef="#br0">61 60 6881 0 0,'-22'-23'83'0'0,"16"16"166"0"0,-1 0-1 0 0,0 0 1 0 0,-12-8-1 0 0,25 53 1626 0 0,16 503 1412 0 0,-22-485-3256 0 0,12 209 62 0 0,-1-184-249 0 0,-5-37-1434 0 0,2 61 1 0 0,-8-97 1189 0 0,0-1 0 0 0,-1 0 1 0 0,0 0-1 0 0,0 0 1 0 0,0 0-1 0 0,-3 7 0 0 0,-2-1-607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1.770"/>
    </inkml:context>
    <inkml:brush xml:id="br0">
      <inkml:brushProperty name="width" value="0.05" units="cm"/>
      <inkml:brushProperty name="height" value="0.05" units="cm"/>
      <inkml:brushProperty name="color" value="#E71224"/>
    </inkml:brush>
  </inkml:definitions>
  <inkml:trace contextRef="#ctx0" brushRef="#br0">11 98 5541 0 0,'-8'-49'467'0'0,"6"34"127"0"0,2 13-85 0 0,-1 6 183 0 0,1 3-633 0 0,1-1 1 0 0,-1 1 0 0 0,1 0-1 0 0,0 0 1 0 0,1 0 0 0 0,-1-1-1 0 0,2 1 1 0 0,-1-1 0 0 0,0 1-1 0 0,1-1 1 0 0,0 0 0 0 0,1 0-1 0 0,-1 0 1 0 0,1-1 0 0 0,0 1-1 0 0,1-1 1 0 0,-1 0 0 0 0,1 0-1 0 0,0 0 1 0 0,1-1 0 0 0,-1 0-1 0 0,1 0 1 0 0,-1 0 0 0 0,1-1-1 0 0,0 0 1 0 0,9 4 0 0 0,-3-3-59 0 0,-1 0 1 0 0,1-1-1 0 0,0 0 1 0 0,0-1 0 0 0,1 0-1 0 0,-1-1 1 0 0,0 0 0 0 0,1-1-1 0 0,-1-1 1 0 0,0 0-1 0 0,0 0 1 0 0,1-1 0 0 0,14-5-1 0 0,-20 5 0 0 0,0 0 0 0 0,0-1 0 0 0,-1 0 0 0 0,1 0 0 0 0,-1 0 0 0 0,0-1 0 0 0,0 0 0 0 0,0 0 0 0 0,0-1-1 0 0,-1 1 1 0 0,0-1 0 0 0,0-1 0 0 0,0 1 0 0 0,-1 0 0 0 0,1-1 0 0 0,-1 0 0 0 0,-1 0 0 0 0,1-1 0 0 0,-1 1 0 0 0,0-1-1 0 0,0 1 1 0 0,-1-1 0 0 0,3-13 0 0 0,-5 19-1 0 0,4-33-21 0 0,-3 33 20 0 0,-1 0 0 0 0,0-1 0 0 0,0 1 0 0 0,0-1 0 0 0,0 1-1 0 0,0 0 1 0 0,0-1 0 0 0,-1 1 0 0 0,1-1 0 0 0,0 1 0 0 0,-1 0 0 0 0,1-1 0 0 0,-1 1 0 0 0,0 0-1 0 0,1-1 1 0 0,-1 1 0 0 0,0 0 0 0 0,0 0 0 0 0,-1-2 0 0 0,0 2-1 0 0,-1 1 1 0 0,1-1-1 0 0,0 1 0 0 0,0 0 1 0 0,0-1-1 0 0,-1 1 0 0 0,1 0 1 0 0,0 1-1 0 0,0-1 0 0 0,0 0 1 0 0,-1 1-1 0 0,-2 0 1 0 0,-26 8-24 0 0,28-8-105 0 0,1 0 0 0 0,-1 1 0 0 0,0-1 0 0 0,0 1 0 0 0,1-1 0 0 0,-1 1 0 0 0,1 0 0 0 0,0 0 0 0 0,-1 0 0 0 0,-1 3 0 0 0,4-3-512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2.111"/>
    </inkml:context>
    <inkml:brush xml:id="br0">
      <inkml:brushProperty name="width" value="0.05" units="cm"/>
      <inkml:brushProperty name="height" value="0.05" units="cm"/>
      <inkml:brushProperty name="color" value="#E71224"/>
    </inkml:brush>
  </inkml:definitions>
  <inkml:trace contextRef="#ctx0" brushRef="#br0">1 0 8461 0 0,'10'13'348'0'0,"2"194"3559"0"0,30 102-3566 0 0,-36-268-191 0 0,19 100-154 0 0,6 46-2375 0 0,-20-129 414 0 0,-6-36 763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2.452"/>
    </inkml:context>
    <inkml:brush xml:id="br0">
      <inkml:brushProperty name="width" value="0.05" units="cm"/>
      <inkml:brushProperty name="height" value="0.05" units="cm"/>
      <inkml:brushProperty name="color" value="#E71224"/>
    </inkml:brush>
  </inkml:definitions>
  <inkml:trace contextRef="#ctx0" brushRef="#br0">236 254 6785 0 0,'-7'-3'18'0'0,"0"0"-1"0"0,0 0 1 0 0,0 0 0 0 0,-1 1 0 0 0,0 0 0 0 0,1 1 0 0 0,-1 0 0 0 0,0 0 0 0 0,1 0 0 0 0,-1 1 0 0 0,0 0 0 0 0,0 1 0 0 0,0 0 0 0 0,1 0 0 0 0,-1 0-1 0 0,1 1 1 0 0,-1 0 0 0 0,1 1 0 0 0,-1 0 0 0 0,1 0 0 0 0,0 0 0 0 0,0 1 0 0 0,1 0 0 0 0,-1 0 0 0 0,1 1 0 0 0,-8 7 0 0 0,-7 11-27 0 0,20-22 12 0 0,0 0 1 0 0,0 0-1 0 0,0 0 1 0 0,0 1 0 0 0,1-1-1 0 0,-1 0 1 0 0,0 1-1 0 0,1-1 1 0 0,-1 1 0 0 0,1-1-1 0 0,0 1 1 0 0,-1-1-1 0 0,1 1 1 0 0,0-1 0 0 0,0 1-1 0 0,0-1 1 0 0,0 1-1 0 0,0 2 1 0 0,1-4-3 0 0,-1 0 0 0 0,1 1 0 0 0,-1-1 0 0 0,0 0 0 0 0,1 0 1 0 0,-1 1-1 0 0,1-1 0 0 0,-1 0 0 0 0,1 0 0 0 0,-1 0 0 0 0,0 1 0 0 0,1-1 0 0 0,-1 0 0 0 0,1 0 0 0 0,-1 0 0 0 0,1 0 0 0 0,-1 0 1 0 0,1 0-1 0 0,-1 0 0 0 0,1 0 0 0 0,-1 0 0 0 0,1 0 0 0 0,-1 0 0 0 0,1 0 0 0 0,-1-1 0 0 0,1 1 0 0 0,-1 0 0 0 0,1 0 0 0 0,-1 0 1 0 0,0-1-1 0 0,1 1 0 0 0,-1 0 0 0 0,1 0 0 0 0,-1-1 0 0 0,0 1 0 0 0,1 0 0 0 0,-1-1 0 0 0,1 0 0 0 0,18-13 3 0 0,14-16 3 0 0,-1-2 0 0 0,-2-1 1 0 0,-1-1-1 0 0,31-48 0 0 0,-53 70-26 0 0,0 0-1 0 0,1 1 1 0 0,0 0 0 0 0,1 1-1 0 0,0-1 1 0 0,11-8 0 0 0,-17 17 12 0 0,0-1 1 0 0,1 1 0 0 0,-1 0 0 0 0,0 0-1 0 0,1 0 1 0 0,0 1 0 0 0,-1-1 0 0 0,1 1 0 0 0,0 0-1 0 0,0 0 1 0 0,0 0 0 0 0,0 0 0 0 0,0 1-1 0 0,-1 0 1 0 0,1-1 0 0 0,0 2 0 0 0,0-1-1 0 0,0 0 1 0 0,0 1 0 0 0,0 0 0 0 0,0-1 0 0 0,0 2-1 0 0,0-1 1 0 0,-1 0 0 0 0,5 3 0 0 0,3 2 14 0 0,-1 0 0 0 0,1 0 0 0 0,-2 1 1 0 0,1 1-1 0 0,-1-1 0 0 0,0 2 0 0 0,-1-1 0 0 0,0 1 1 0 0,14 19-1 0 0,0 7-118 0 0,28 57 1 0 0,-43-78 39 0 0,10 22-259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59.645"/>
    </inkml:context>
    <inkml:brush xml:id="br0">
      <inkml:brushProperty name="width" value="0.05" units="cm"/>
      <inkml:brushProperty name="height" value="0.05" units="cm"/>
      <inkml:brushProperty name="color" value="#FFC114"/>
    </inkml:brush>
  </inkml:definitions>
  <inkml:trace contextRef="#ctx0" brushRef="#br0">0 58 24575,'3'-2'0,"11"-12"0,34-25 0,-48 39 0,0 0 0,0 0 0,0 0 0,0 0 0,1-1 0,-1 1 0,0 0 0,0 0 0,0 0 0,1 0 0,-1 0 0,0-1 0,0 1 0,0 0 0,1 0 0,-1 0 0,0 0 0,0 0 0,1 0 0,-1 0 0,0 0 0,0 0 0,0 0 0,1 0 0,-1 0 0,0 0 0,0 0 0,1 0 0,-1 0 0,0 0 0,0 0 0,0 0 0,1 1 0,-1-1 0,0 0 0,0 0 0,0 0 0,1 0 0,-1 0 0,0 1 0,0-1 0,0 13 0,-13 24 0,10-29 0,-1 6 0,0-1 0,0 0 0,1 1 0,1 0 0,0 0 0,1 0 0,1 0 0,1 15 0,-1-25 0,1 1 0,0 0 0,0-1 0,0 1 0,1-1 0,-1 1 0,1-1 0,0 0 0,1 1 0,-1-1 0,0 0 0,1-1 0,0 1 0,0 0 0,0-1 0,1 1 0,-1-1 0,1 0 0,0 0 0,0-1 0,0 1 0,0-1 0,0 0 0,0 0 0,1 0 0,-1-1 0,7 2 0,-4-1 0,0-1 0,0-1 0,0 0 0,0 0 0,0 0 0,0-1 0,0 0 0,0 0 0,0 0 0,0-1 0,0 0 0,0-1 0,9-5 0,-3 2 0,-1-1 0,1 0 0,-2-1 0,1-1 0,19-18 0,-26 21 0,-1 1 0,1-1 0,-1 0 0,0 0 0,0-1 0,-1 1 0,1-1 0,-2 0 0,1 1 0,-1-1 0,0-1 0,0 1 0,-1 0 0,0 0 0,0-12 0,-1 26 0,0 7 0,0 0 0,1 0 0,1 0 0,0 0 0,4 13 0,3-2 136,22 38 0,-5-10-1773,-21-41-5189</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2.792"/>
    </inkml:context>
    <inkml:brush xml:id="br0">
      <inkml:brushProperty name="width" value="0.05" units="cm"/>
      <inkml:brushProperty name="height" value="0.05" units="cm"/>
      <inkml:brushProperty name="color" value="#E71224"/>
    </inkml:brush>
  </inkml:definitions>
  <inkml:trace contextRef="#ctx0" brushRef="#br0">9 662 8893 0 0,'-1'0'1'0'0,"1"0"1"0"0,0 0-1 0 0,-1 0 1 0 0,1 0-1 0 0,0 0 1 0 0,-1 0-1 0 0,1 0 1 0 0,0 0-1 0 0,-1 0 1 0 0,1 0-1 0 0,0 0 1 0 0,-1-1-1 0 0,1 1 1 0 0,0 0-1 0 0,0 0 1 0 0,-1 0-1 0 0,1-1 1 0 0,0 1-1 0 0,-1 0 1 0 0,1 0-1 0 0,0-1 1 0 0,0 1-1 0 0,0 0 1 0 0,-1-1-1 0 0,1 1 1 0 0,0 0-1 0 0,0-1 1 0 0,0 1-1 0 0,0 0 1 0 0,0-1-1 0 0,-1 1 1 0 0,1 0 0 0 0,0-1-1 0 0,0 1 1 0 0,0 0-1 0 0,0-1 1 0 0,0 1-1 0 0,0 0 1 0 0,0-1-1 0 0,0 1 1 0 0,0 0-1 0 0,0-1 1 0 0,1 1-1 0 0,-1 0 1 0 0,0-1-1 0 0,0 1 1 0 0,0 0-1 0 0,0-1 1 0 0,0 1-1 0 0,1 0 1 0 0,-1-1-1 0 0,0 1 1 0 0,0 0-1 0 0,1 0 1 0 0,-1-1-1 0 0,0 1 1 0 0,0 0-1 0 0,1-1 1 0 0,15-17 362 0 0,26-5-121 0 0,1 2 0 0 0,2 2 0 0 0,68-20 1 0 0,-10 4-201 0 0,295-132-32 0 0,-14 5 256 0 0,-233 108 292 0 0,245-54 1 0 0,-474 128-4637 0 0,55-14 3036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3.150"/>
    </inkml:context>
    <inkml:brush xml:id="br0">
      <inkml:brushProperty name="width" value="0.05" units="cm"/>
      <inkml:brushProperty name="height" value="0.05" units="cm"/>
      <inkml:brushProperty name="color" value="#E71224"/>
    </inkml:brush>
  </inkml:definitions>
  <inkml:trace contextRef="#ctx0" brushRef="#br0">196 79 5633 0 0,'-42'-11'326'0'0,"21"5"218"0"0,-1 0 1 0 0,0 1 0 0 0,0 2-1 0 0,-32-2 1 0 0,41 5 95 0 0,20-2-123 0 0,24 0-243 0 0,513-32-208 0 0,-536 33-58 0 0,15-1 46 0 0,30 0-1 0 0,-47 2 10 0 0,-1 1 0 0 0,1-1 1 0 0,-1 1-1 0 0,1 0 0 0 0,0 0 1 0 0,-1 1-1 0 0,0 0 0 0 0,1 0 1 0 0,-1 0-1 0 0,9 6 0 0 0,-13-8-34 0 0,0 1-1 0 0,-1 0 1 0 0,1 0-1 0 0,0 0 0 0 0,-1 0 1 0 0,1 0-1 0 0,-1 0 1 0 0,1 0-1 0 0,-1 0 0 0 0,0 0 1 0 0,1 0-1 0 0,-1 1 1 0 0,0-1-1 0 0,0 0 0 0 0,0 0 1 0 0,0 0-1 0 0,0 0 1 0 0,0 0-1 0 0,0 0 0 0 0,0 1 1 0 0,0-1-1 0 0,-1 0 1 0 0,1 0-1 0 0,0 0 0 0 0,-1 0 1 0 0,1 0-1 0 0,-1 1 1 0 0,-15 30 418 0 0,16-31-436 0 0,-55 88 577 0 0,24-42-508 0 0,-31 67 0 0 0,45-72-635 0 0,1 0-1 0 0,2 1 1 0 0,-8 46 0 0 0,17-58-559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3.491"/>
    </inkml:context>
    <inkml:brush xml:id="br0">
      <inkml:brushProperty name="width" value="0.05" units="cm"/>
      <inkml:brushProperty name="height" value="0.05" units="cm"/>
      <inkml:brushProperty name="color" value="#E71224"/>
    </inkml:brush>
  </inkml:definitions>
  <inkml:trace contextRef="#ctx0" brushRef="#br0">1586 68 9265 0 0,'1'-3'79'0'0,"0"0"0"0"0,0 0 0 0 0,-1 0 1 0 0,1 0-1 0 0,-1-1 0 0 0,1 1 0 0 0,-1 0 0 0 0,0 0 0 0 0,0 0 1 0 0,-1 0-1 0 0,1 0 0 0 0,-2-4 0 0 0,0-16 891 0 0,0 23-928 0 0,0 0 0 0 0,0 0 1 0 0,0 0-1 0 0,0 0 0 0 0,0 0 0 0 0,0 1 1 0 0,0-1-1 0 0,0 1 0 0 0,-4 0 0 0 0,-287 101-89 0 0,151-51 20 0 0,-537 194-12 0 0,633-228 37 0 0,-26 8-69 0 0,0 4-1 0 0,-117 65 1 0 0,183-91-177 0 0,0 1-1 0 0,1-1 1 0 0,0 1 0 0 0,-1 0-1 0 0,1 0 1 0 0,1 1-1 0 0,-1-1 1 0 0,1 1 0 0 0,0 0-1 0 0,0 1 1 0 0,0-1-1 0 0,-5 11 1 0 0,8-6-919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3.830"/>
    </inkml:context>
    <inkml:brush xml:id="br0">
      <inkml:brushProperty name="width" value="0.05" units="cm"/>
      <inkml:brushProperty name="height" value="0.05" units="cm"/>
      <inkml:brushProperty name="color" value="#E71224"/>
    </inkml:brush>
  </inkml:definitions>
  <inkml:trace contextRef="#ctx0" brushRef="#br0">245 56 6657 0 0,'0'-55'644'0'0,"-4"56"-467"0"0,1 1 0 0 0,-1 0 0 0 0,1 0-1 0 0,0 0 1 0 0,-1 0 0 0 0,-3 4 0 0 0,-45 51 126 0 0,-61 52 0 0 0,107-104-235 0 0,0 1 0 0 0,1-1 1 0 0,0 1-1 0 0,-1 0 0 0 0,2 0 0 0 0,-1 0 0 0 0,-5 12 1 0 0,9-16-16 0 0,0 0 1 0 0,0 1-1 0 0,1-1 1 0 0,-1 0-1 0 0,1 0 0 0 0,-1 1 1 0 0,1-1-1 0 0,0 1 1 0 0,0-1-1 0 0,0 0 1 0 0,0 1-1 0 0,1-1 1 0 0,-1 0-1 0 0,0 1 1 0 0,1-1-1 0 0,0 0 1 0 0,0 1-1 0 0,-1-1 0 0 0,1 0 1 0 0,0 0-1 0 0,1 0 1 0 0,-1 0-1 0 0,0 0 1 0 0,1 0-1 0 0,-1 0 1 0 0,1 0-1 0 0,-1-1 1 0 0,3 3-1 0 0,6 4 78 0 0,1 1 1 0 0,0-1-1 0 0,0-1 0 0 0,1 0 1 0 0,-1-1-1 0 0,1 0 1 0 0,1-1-1 0 0,-1 0 0 0 0,1-1 1 0 0,0 0-1 0 0,17 2 0 0 0,12 1-273 0 0,0-3 0 0 0,52 0 0 0 0,39-3-1281 0 0,-65-5 452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4.182"/>
    </inkml:context>
    <inkml:brush xml:id="br0">
      <inkml:brushProperty name="width" value="0.05" units="cm"/>
      <inkml:brushProperty name="height" value="0.05" units="cm"/>
      <inkml:brushProperty name="color" value="#E71224"/>
    </inkml:brush>
  </inkml:definitions>
  <inkml:trace contextRef="#ctx0" brushRef="#br0">4 1 5725 0 0,'0'0'7'0'0,"0"0"0"0"0,0 0 0 0 0,0 0 0 0 0,0 0 0 0 0,0 0 0 0 0,-1 0 0 0 0,1 0 0 0 0,0 0 0 0 0,0 0 0 0 0,0 0 0 0 0,0 0 0 0 0,0 0 0 0 0,0 0 0 0 0,0 0 0 0 0,0 0 0 0 0,0 0 0 0 0,0 0 0 0 0,0 0 0 0 0,0 0 0 0 0,-1 0 0 0 0,1 0 0 0 0,0 0 0 0 0,0 0 0 0 0,0 0 0 0 0,0 0 0 0 0,0 0 0 0 0,0 0 0 0 0,0 0 0 0 0,0 0 0 0 0,0 0 0 0 0,0 0 0 0 0,0 0 0 0 0,-1 0 0 0 0,1 0 0 0 0,0 0 0 0 0,0 0 0 0 0,0 0 0 0 0,0 0 0 0 0,0 0 0 0 0,0 0 0 0 0,0 1 0 0 0,0-1 0 0 0,0 0 0 0 0,0 0 0 0 0,0 0 0 0 0,0 0 0 0 0,0 0 0 0 0,0 0 0 0 0,0 0 0 0 0,0 0 0 0 0,0 0 0 0 0,0 0 0 0 0,0 0 0 0 0,0 0 0 0 0,0 1 0 0 0,0-1 0 0 0,0 0 0 0 0,0 0 0 0 0,0 0 0 0 0,0 0 0 0 0,0 0 0 0 0,0 0 0 0 0,0 0 0 0 0,0 0 0 0 0,0 0 0 0 0,0 0 0 0 0,0 0 0 0 0,0 1 0 0 0,7 4 255 0 0,9 3-1 0 0,52 15 355 0 0,1-3 0 0 0,1-3 0 0 0,79 8 0 0 0,-41-6-342 0 0,56 10-17 0 0,377 81 397 0 0,-536-109-792 0 0,-1 0-1 0 0,0 0 1 0 0,1 1-1 0 0,-1-1 0 0 0,0 1 1 0 0,0 0-1 0 0,0 0 1 0 0,-1 0-1 0 0,1 1 1 0 0,6 4-1 0 0,-9-5-659 0 0,-2-5-207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4.506"/>
    </inkml:context>
    <inkml:brush xml:id="br0">
      <inkml:brushProperty name="width" value="0.05" units="cm"/>
      <inkml:brushProperty name="height" value="0.05" units="cm"/>
      <inkml:brushProperty name="color" value="#E71224"/>
    </inkml:brush>
  </inkml:definitions>
  <inkml:trace contextRef="#ctx0" brushRef="#br0">49 12 6909 0 0,'-14'-5'-37'0'0,"11"4"61"0"0,1 0 0 0 0,-1 0 0 0 0,0 0 0 0 0,1 0 0 0 0,-1 1 0 0 0,0-1 0 0 0,1 1 0 0 0,-1-1-1 0 0,0 1 1 0 0,-3 0 0 0 0,4 3 216 0 0,8 3 1 0 0,8 3-28 0 0,18 5 53 0 0,-1 2-1 0 0,0 1 0 0 0,-1 2 0 0 0,-1 1 1 0 0,26 23-1 0 0,-41-31-175 0 0,0 1 0 0 0,-2 0-1 0 0,1 1 1 0 0,-2 0 0 0 0,0 1 0 0 0,-1 0-1 0 0,0 1 1 0 0,-1 0 0 0 0,-1 1 0 0 0,0 0 0 0 0,6 23-1 0 0,-11-30-65 0 0,-1 0-1 0 0,0 0 1 0 0,0 0-1 0 0,-2 0 1 0 0,1 1-1 0 0,-1-1 1 0 0,0 0-1 0 0,-1 0 1 0 0,-3 13-1 0 0,3-19-37 0 0,0 1 1 0 0,0 0-1 0 0,-1-1 0 0 0,0 1 0 0 0,0-1 1 0 0,0 0-1 0 0,-1 1 0 0 0,1-1 0 0 0,-1 0 1 0 0,0-1-1 0 0,0 1 0 0 0,0 0 1 0 0,-1-1-1 0 0,1 0 0 0 0,-1 1 0 0 0,0-2 1 0 0,0 1-1 0 0,0 0 0 0 0,0-1 0 0 0,-1 0 1 0 0,-6 3-1 0 0,-7 1-349 0 0,-1-1-1 0 0,1-1 1 0 0,-1-1 0 0 0,0-1 0 0 0,0 0-1 0 0,-21-2 1 0 0,2 0-560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4.941"/>
    </inkml:context>
    <inkml:brush xml:id="br0">
      <inkml:brushProperty name="width" value="0.05" units="cm"/>
      <inkml:brushProperty name="height" value="0.05" units="cm"/>
      <inkml:brushProperty name="color" value="#E71224"/>
    </inkml:brush>
  </inkml:definitions>
  <inkml:trace contextRef="#ctx0" brushRef="#br0">242 20 5725 0 0,'13'-12'573'0'0,"-8"6"262"0"0,-8 4 796 0 0,1 3-1574 0 0,1 1 1 0 0,-1-1-1 0 0,0 1 0 0 0,1-1 1 0 0,-1 1-1 0 0,1 0 0 0 0,0-1 0 0 0,-1 1 1 0 0,-1 4-1 0 0,-10 11 216 0 0,6-11-306 0 0,0-1 0 0 0,-1 0 0 0 0,1 0 0 0 0,-1-1-1 0 0,0 0 1 0 0,0 0 0 0 0,-1-1 0 0 0,1 0 0 0 0,-1 0 0 0 0,-16 2 0 0 0,12-3-13 0 0,0-2 1 0 0,1 1 0 0 0,-1-1 0 0 0,0-1 0 0 0,0 0 0 0 0,0-1 0 0 0,-12-4 0 0 0,18 4 83 0 0,7 0-16 0 0,14-2-14 0 0,23 2-20 0 0,-4 4 264 0 0,1 1 1 0 0,-1 3-1 0 0,51 13 1 0 0,-16-3 241 0 0,398 69 721 0 0,193 46-1124 0 0,-649-128-98 0 0,21 4-24 0 0,1 2 0 0 0,-2 1 0 0 0,1 1 1 0 0,43 24-1 0 0,-73-35 10 0 0,0 1 0 0 0,-1-1 0 0 0,1 0-1 0 0,0 1 1 0 0,-1-1 0 0 0,1 1 0 0 0,0-1 0 0 0,-1 1 0 0 0,1-1 0 0 0,-1 1 0 0 0,1 0 0 0 0,-1-1 0 0 0,1 1 0 0 0,-1 0 0 0 0,1-1 0 0 0,-1 1-1 0 0,0 0 1 0 0,1-1 0 0 0,-1 1 0 0 0,0 1 0 0 0,0-2-13 0 0,0 1-1 0 0,0-1 1 0 0,0 1 0 0 0,0-1-1 0 0,-1 0 1 0 0,1 1-1 0 0,0-1 1 0 0,0 0-1 0 0,-1 1 1 0 0,1-1 0 0 0,0 0-1 0 0,-1 1 1 0 0,1-1-1 0 0,0 0 1 0 0,-1 1-1 0 0,1-1 1 0 0,-1 0 0 0 0,1 0-1 0 0,-1 1 1 0 0,1-1-1 0 0,0 0 1 0 0,-1 0 0 0 0,1 0-1 0 0,-1 0 1 0 0,-4 1-225 0 0,1 0 1 0 0,-1 0 0 0 0,1 0-1 0 0,-1-1 1 0 0,-7 0 0 0 0,-18-2-810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5.283"/>
    </inkml:context>
    <inkml:brush xml:id="br0">
      <inkml:brushProperty name="width" value="0.05" units="cm"/>
      <inkml:brushProperty name="height" value="0.05" units="cm"/>
      <inkml:brushProperty name="color" value="#E71224"/>
    </inkml:brush>
  </inkml:definitions>
  <inkml:trace contextRef="#ctx0" brushRef="#br0">457 30 5789 0 0,'-1'-1'23'0'0,"-1"0"-1"0"0,1 0 1 0 0,0 0 0 0 0,0 0 0 0 0,1 0 0 0 0,-1 0 0 0 0,0 0 0 0 0,0-1 0 0 0,0 1 0 0 0,1 0 0 0 0,-1-1 0 0 0,1 1 0 0 0,-1 0 0 0 0,1-1 0 0 0,0 1 0 0 0,-1-2 0 0 0,1 2 3 0 0,-1 1 0 0 0,1-1-1 0 0,0 1 1 0 0,-1-1 0 0 0,1 1-1 0 0,-1-1 1 0 0,1 1 0 0 0,-1-1-1 0 0,1 1 1 0 0,-1 0 0 0 0,1-1-1 0 0,-1 1 1 0 0,1 0 0 0 0,-1-1-1 0 0,1 1 1 0 0,-1 0-1 0 0,0 0 1 0 0,1 0 0 0 0,-1-1-1 0 0,1 1 1 0 0,-1 0 0 0 0,0 0-1 0 0,1 0 1 0 0,-1 0 0 0 0,0 0-1 0 0,1 0 1 0 0,-1 0 0 0 0,1 0-1 0 0,-1 1 1 0 0,0-1 0 0 0,1 0-1 0 0,-1 0 1 0 0,1 0 0 0 0,-1 1-1 0 0,0-1 1 0 0,-26 8-56 0 0,-3 5 32 0 0,-2-2 1 0 0,0-1 0 0 0,-47 8-1 0 0,-24-6-42 0 0,4-1 47 0 0,98-11 0 0 0,0 0 1 0 0,0 0-1 0 0,0 1 0 0 0,0-1 0 0 0,0 1 1 0 0,1-1-1 0 0,-1 0 0 0 0,0 1 1 0 0,0-1-1 0 0,0 1 0 0 0,0 0 1 0 0,0-1-1 0 0,1 1 0 0 0,-1 0 0 0 0,0-1 1 0 0,1 1-1 0 0,-1 0 0 0 0,0 0 1 0 0,1 0-1 0 0,-1 0 0 0 0,1-1 1 0 0,-1 3-1 0 0,0-1 21 0 0,0 1 0 0 0,1-1 1 0 0,-1 1-1 0 0,1 0 0 0 0,0-1 0 0 0,0 1 0 0 0,0 0 1 0 0,0 4-1 0 0,3 6 136 0 0,-1 1 1 0 0,9 22-1 0 0,-7-25-96 0 0,26 81 140 0 0,5-1 0 0 0,3-2 0 0 0,53 87 0 0 0,-70-139-712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6.277"/>
    </inkml:context>
    <inkml:brush xml:id="br0">
      <inkml:brushProperty name="width" value="0.05" units="cm"/>
      <inkml:brushProperty name="height" value="0.05" units="cm"/>
      <inkml:brushProperty name="color" value="#E71224"/>
    </inkml:brush>
  </inkml:definitions>
  <inkml:trace contextRef="#ctx0" brushRef="#br0">1 1 6941 0 0,'66'7'1532'0'0,"238"32"273"0"0,710 75-1128 0 0,-990-112-812 0 0,-14 0-88 0 0,1-1-1 0 0,-1-1 1 0 0,1 0-1 0 0,-1 0 1 0 0,12-2 0 0 0,-22 2 197 0 0,0 0 0 0 0,0 0 1 0 0,0-1-1 0 0,0 1 0 0 0,0 0 1 0 0,-1 0-1 0 0,1 0 0 0 0,0 0 1 0 0,0 0-1 0 0,0 0 1 0 0,0-1-1 0 0,0 1 0 0 0,0 0 1 0 0,0 0-1 0 0,0 0 0 0 0,0 0 1 0 0,-1-1-1 0 0,1 1 0 0 0,0 0 1 0 0,0 0-1 0 0,0 0 1 0 0,0 0-1 0 0,0-1 0 0 0,0 1 1 0 0,0 0-1 0 0,0 0 0 0 0,0 0 1 0 0,0-1-1 0 0,0 1 1 0 0,0 0-1 0 0,1 0 0 0 0,-1 0 1 0 0,0 0-1 0 0,0-1 0 0 0,0 1 1 0 0,0 0-1 0 0,0 0 0 0 0,0 0 1 0 0,0 0-1 0 0,0-1 1 0 0,0 1-1 0 0,1 0 0 0 0,-1 0 1 0 0,0 0-1 0 0,0 0 0 0 0,0 0 1 0 0,0 0-1 0 0,0 0 0 0 0,1 0 1 0 0,-1-1-1 0 0,0 1 1 0 0,0 0-1 0 0,0 0 0 0 0,1 0 1 0 0,-1 0-1 0 0,0 0 0 0 0,0 0 1 0 0,0 0-1 0 0,0 0 1 0 0,1 0-1 0 0,-1 0 0 0 0,0 0 1 0 0,0 0-1 0 0,0 0 0 0 0,0 0 1 0 0,1 0-1 0 0,-1 0 0 0 0,0 1 1 0 0,-13-8-1191 0 0,13 7 1184 0 0,-13-5-894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6.604"/>
    </inkml:context>
    <inkml:brush xml:id="br0">
      <inkml:brushProperty name="width" value="0.05" units="cm"/>
      <inkml:brushProperty name="height" value="0.05" units="cm"/>
      <inkml:brushProperty name="color" value="#E71224"/>
    </inkml:brush>
  </inkml:definitions>
  <inkml:trace contextRef="#ctx0" brushRef="#br0">38 90 3928 0 0,'0'-7'225'0'0,"-1"1"0"0"0,0 0-1 0 0,-1-1 1 0 0,1 1-1 0 0,-1 0 1 0 0,-1 0 0 0 0,1 0-1 0 0,-1 0 1 0 0,0 0-1 0 0,0 1 1 0 0,-1-1-1 0 0,1 1 1 0 0,-6-6 0 0 0,8 10 396 0 0,3 4-165 0 0,10 6 136 0 0,9 3-298 0 0,1-2 0 0 0,0 0 0 0 0,39 10 0 0 0,14 6-134 0 0,-28-7-122 0 0,71 31-6 0 0,-100-41 1 0 0,-1 1 1 0 0,0 0-1 0 0,0 2 1 0 0,19 16 0 0 0,-33-26-2 0 0,-1 0 1 0 0,1 1 0 0 0,-1 0 0 0 0,1-1 0 0 0,-1 1-1 0 0,0 0 1 0 0,0 0 0 0 0,0 0 0 0 0,-1 0-1 0 0,1 1 1 0 0,-1-1 0 0 0,1 0 0 0 0,-1 1 0 0 0,0-1-1 0 0,0 1 1 0 0,-1-1 0 0 0,1 1 0 0 0,-1-1 0 0 0,0 7-1 0 0,0-5 1 0 0,-1-1 0 0 0,0 0 0 0 0,-1 0 0 0 0,1 0 0 0 0,-1 1 0 0 0,0-1 0 0 0,0-1-1 0 0,0 1 1 0 0,0 0 0 0 0,-1 0 0 0 0,1-1 0 0 0,-1 0 0 0 0,0 1 0 0 0,0-1 0 0 0,0 0-1 0 0,-5 3 1 0 0,-10 7-48 0 0,0 0 0 0 0,0-1-1 0 0,-31 13 1 0 0,-64 23-1760 0 0,88-38 1022 0 0,-6 3-439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5:59.985"/>
    </inkml:context>
    <inkml:brush xml:id="br0">
      <inkml:brushProperty name="width" value="0.05" units="cm"/>
      <inkml:brushProperty name="height" value="0.05" units="cm"/>
      <inkml:brushProperty name="color" value="#FFC114"/>
    </inkml:brush>
  </inkml:definitions>
  <inkml:trace contextRef="#ctx0" brushRef="#br0">37 18 24575,'-6'0'0,"5"0"0,-1 1 0,0-1 0,1 0 0,-1 0 0,0 0 0,1 0 0,-1-1 0,0 1 0,1 0 0,-1-1 0,1 1 0,-1-1 0,0 1 0,1-1 0,-1 0 0,1 0 0,-2-1 0,3 2 0,0 0 0,0-1 0,1 1 0,-1-1 0,0 1 0,0 0 0,0-1 0,1 1 0,-1-1 0,0 1 0,1 0 0,-1 0 0,0-1 0,1 1 0,-1 0 0,0-1 0,1 1 0,-1 0 0,0 0 0,1 0 0,-1-1 0,1 1 0,-1 0 0,1 0 0,-1 0 0,0 0 0,1 0 0,-1 0 0,1 0 0,-1 0 0,1 0 0,-1 0 0,0 0 0,2 0 0,18-2 0,129 0 140,-84 3-1645,-49-1-5321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7.010"/>
    </inkml:context>
    <inkml:brush xml:id="br0">
      <inkml:brushProperty name="width" value="0.05" units="cm"/>
      <inkml:brushProperty name="height" value="0.05" units="cm"/>
      <inkml:brushProperty name="color" value="#E71224"/>
    </inkml:brush>
  </inkml:definitions>
  <inkml:trace contextRef="#ctx0" brushRef="#br0">235 69 5757 0 0,'1'-2'38'0'0,"0"0"1"0"0,-1 0 0 0 0,1 0 0 0 0,0 0-1 0 0,0 0 1 0 0,0 0 0 0 0,0 0 0 0 0,0 0-1 0 0,0 0 1 0 0,1 0 0 0 0,-1 1 0 0 0,1-1-1 0 0,-1 1 1 0 0,1-1 0 0 0,0 1 0 0 0,-1-1 0 0 0,1 1-1 0 0,0 0 1 0 0,0 0 0 0 0,0 0 0 0 0,0 0-1 0 0,0 0 1 0 0,3-1 0 0 0,3-1 237 0 0,0 0 0 0 0,0 0 0 0 0,1 1 0 0 0,16-2 0 0 0,-11 3-18 0 0,-3 0 99 0 0,1 0-1 0 0,-1-1 1 0 0,1 0 0 0 0,15-5 0 0 0,-54 16-263 0 0,0-2 0 0 0,-42 7 0 0 0,0 0-107 0 0,42-7-322 0 0,1 0 0 0 0,0 2 0 0 0,1 1 0 0 0,0 1 0 0 0,-34 20 0 0 0,23-17-1056 0 0,232 120 2781 0 0,-125-87-863 0 0,36 14-760 0 0,-53-44-980 0 0,-44-11 506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7.352"/>
    </inkml:context>
    <inkml:brush xml:id="br0">
      <inkml:brushProperty name="width" value="0.05" units="cm"/>
      <inkml:brushProperty name="height" value="0.05" units="cm"/>
      <inkml:brushProperty name="color" value="#E71224"/>
    </inkml:brush>
  </inkml:definitions>
  <inkml:trace contextRef="#ctx0" brushRef="#br0">1 1 8229 0 0,'0'1'-13'0'0,"0"0"0"0"0,0 0 0 0 0,1 1 1 0 0,-1-1-1 0 0,0 0 0 0 0,1 0 0 0 0,-1 0 0 0 0,1 0 0 0 0,-1 0 1 0 0,1 0-1 0 0,-1 0 0 0 0,1 0 0 0 0,0 0 0 0 0,0 0 1 0 0,-1 0-1 0 0,1-1 0 0 0,0 1 0 0 0,0 0 0 0 0,1 0 1 0 0,27 14 83 0 0,-16-10 66 0 0,1-2 0 0 0,24 5 0 0 0,657 46 1029 0 0,-664-52-1151 0 0,96 8-211 0 0,76 3-1156 0 0,-140-13 497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7.756"/>
    </inkml:context>
    <inkml:brush xml:id="br0">
      <inkml:brushProperty name="width" value="0.05" units="cm"/>
      <inkml:brushProperty name="height" value="0.05" units="cm"/>
      <inkml:brushProperty name="color" value="#E71224"/>
    </inkml:brush>
  </inkml:definitions>
  <inkml:trace contextRef="#ctx0" brushRef="#br0">113 47 5420 0 0,'5'-47'1074'0'0,"-14"74"26"0"0,3-9-888 0 0,-17 60 244 0 0,-43 180 388 0 0,61-225-939 0 0,1-1 1 0 0,1 1-1 0 0,1 0 0 0 0,2 0 0 0 0,2 0 0 0 0,5 34 0 0 0,8-19-1196 0 0,-13-34 665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8.344"/>
    </inkml:context>
    <inkml:brush xml:id="br0">
      <inkml:brushProperty name="width" value="0.05" units="cm"/>
      <inkml:brushProperty name="height" value="0.05" units="cm"/>
      <inkml:brushProperty name="color" value="#E71224"/>
    </inkml:brush>
  </inkml:definitions>
  <inkml:trace contextRef="#ctx0" brushRef="#br0">349 202 5116 0 0,'2'-5'79'0'0,"-1"-1"0"0"0,0 1 0 0 0,0 0 0 0 0,-1 0 0 0 0,1 0 0 0 0,-1-7 0 0 0,0 11-61 0 0,0 0 0 0 0,0 1 1 0 0,0-1-1 0 0,0 0 1 0 0,-1 0-1 0 0,1 1 0 0 0,0-1 1 0 0,0 0-1 0 0,0 1 1 0 0,-1-1-1 0 0,1 0 0 0 0,0 1 1 0 0,-1-1-1 0 0,1 0 1 0 0,-1 1-1 0 0,1-1 0 0 0,0 0 1 0 0,-1 1-1 0 0,1-1 1 0 0,-1 1-1 0 0,0-1 1 0 0,1 1-1 0 0,-1 0 0 0 0,1-1 1 0 0,-1 1-1 0 0,0-1 1 0 0,1 1-1 0 0,-1 0 0 0 0,0 0 1 0 0,0-1-1 0 0,1 1 1 0 0,-1 0-1 0 0,0 0 0 0 0,1 0 1 0 0,-1 0-1 0 0,0 0 1 0 0,0 0-1 0 0,1 0 1 0 0,-1 0-1 0 0,0 0 0 0 0,0 0 1 0 0,1 0-1 0 0,-1 0 1 0 0,0 1-1 0 0,0-1 0 0 0,1 0 1 0 0,-1 0-1 0 0,-1 1 1 0 0,-43 19 129 0 0,2 2 1 0 0,0 2-1 0 0,-61 44 1 0 0,101-66-148 0 0,-13 9 8 0 0,1 0 0 0 0,0 1 0 0 0,0 0 0 0 0,-14 16 0 0 0,33-31 1 0 0,0 0 0 0 0,0 0 0 0 0,1 0 0 0 0,-1 0 0 0 0,10-3 0 0 0,-3 0-16 0 0,42-22-18 0 0,-2-3 0 0 0,-1-2 0 0 0,-1-2 0 0 0,51-49 0 0 0,-63 40 93 0 0,-29 33-74 0 0,1 0 0 0 0,0 1 0 0 0,1 0 0 0 0,11-9 0 0 0,-20 18 11 0 0,0 0 0 0 0,1 0 0 0 0,-1 0 0 0 0,0 0 0 0 0,1 0-1 0 0,-1 1 1 0 0,1-1 0 0 0,0 0 0 0 0,-1 1 0 0 0,1-1 0 0 0,-1 1 0 0 0,1 0-1 0 0,0 0 1 0 0,-1-1 0 0 0,1 1 0 0 0,0 0 0 0 0,-1 0 0 0 0,1 1 0 0 0,0-1-1 0 0,2 1 1 0 0,-1 0 15 0 0,-1 0 0 0 0,1 0-1 0 0,-1 0 1 0 0,0 1-1 0 0,0-1 1 0 0,0 1 0 0 0,0 0-1 0 0,0 0 1 0 0,0-1-1 0 0,0 1 1 0 0,3 5 0 0 0,0 1 50 0 0,0 0 0 0 0,0 1 1 0 0,-1 0-1 0 0,0 0 1 0 0,0 0-1 0 0,2 12 0 0 0,-1 5 57 0 0,4 53 0 0 0,-7-52-102 0 0,11 53 0 0 0,-8-62-119 0 0,0 0 0 0 0,2 0 1 0 0,0-1-1 0 0,1 0 0 0 0,1 0 1 0 0,1-1-1 0 0,0 0 0 0 0,1 0 1 0 0,0-1-1 0 0,2-1 0 0 0,-1 0 1 0 0,2-1-1 0 0,19 16 0 0 0,-9-10-563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8.686"/>
    </inkml:context>
    <inkml:brush xml:id="br0">
      <inkml:brushProperty name="width" value="0.05" units="cm"/>
      <inkml:brushProperty name="height" value="0.05" units="cm"/>
      <inkml:brushProperty name="color" value="#E71224"/>
    </inkml:brush>
  </inkml:definitions>
  <inkml:trace contextRef="#ctx0" brushRef="#br0">0 1 5789 0 0,'2'0'49'0'0,"-1"0"0"0"0,0 0 0 0 0,0 1 0 0 0,0-1 0 0 0,0 1 1 0 0,1-1-1 0 0,-1 1 0 0 0,0-1 0 0 0,0 1 0 0 0,0 0 1 0 0,0 0-1 0 0,-1-1 0 0 0,1 1 0 0 0,0 0 0 0 0,0 0 1 0 0,0 0-1 0 0,0 0 0 0 0,-1 0 0 0 0,1 0 0 0 0,-1 0 1 0 0,1 0-1 0 0,-1 0 0 0 0,1 2 0 0 0,13 34 669 0 0,-9-19-373 0 0,63 180 678 0 0,-62-174-1052 0 0,-1 0-1 0 0,-1 0 0 0 0,-1 1 1 0 0,-1 0-1 0 0,-1 0 0 0 0,-4 35 0 0 0,-3 24-1662 0 0,2-65 946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9.041"/>
    </inkml:context>
    <inkml:brush xml:id="br0">
      <inkml:brushProperty name="width" value="0.05" units="cm"/>
      <inkml:brushProperty name="height" value="0.05" units="cm"/>
      <inkml:brushProperty name="color" value="#E71224"/>
    </inkml:brush>
  </inkml:definitions>
  <inkml:trace contextRef="#ctx0" brushRef="#br0">158 60 6625 0 0,'-34'7'116'0'0,"20"-5"-57"0"0,0 1 1 0 0,0 1-1 0 0,-19 6 0 0 0,30-8-55 0 0,0-1 0 0 0,0 0-1 0 0,0 1 1 0 0,0 0 0 0 0,0-1 0 0 0,1 1-1 0 0,-1 0 1 0 0,1 1 0 0 0,-1-1-1 0 0,1 0 1 0 0,0 1 0 0 0,0-1-1 0 0,0 1 1 0 0,0-1 0 0 0,0 1-1 0 0,1 0 1 0 0,-1 0 0 0 0,1 0 0 0 0,0 0-1 0 0,-1 4 1 0 0,1-6 11 0 0,1 1-1 0 0,0-1 1 0 0,0 0-1 0 0,0 1 1 0 0,0-1-1 0 0,0 0 1 0 0,0 0-1 0 0,0 1 1 0 0,0-1-1 0 0,0 0 1 0 0,0 1 0 0 0,1-1-1 0 0,-1 0 1 0 0,1 0-1 0 0,-1 0 1 0 0,1 1-1 0 0,-1-1 1 0 0,1 0-1 0 0,0 0 1 0 0,-1 0-1 0 0,1 0 1 0 0,0 0 0 0 0,1 1-1 0 0,0 0 19 0 0,1 0 0 0 0,-1 0 0 0 0,1-1-1 0 0,0 1 1 0 0,0-1 0 0 0,-1 0 0 0 0,1 1 0 0 0,0-1 0 0 0,5 1 0 0 0,6 0 24 0 0,-1 0-1 0 0,1-1 1 0 0,19 0 0 0 0,29 1-55 0 0,-34-1-11 0 0,0 0 0 0 0,0-2 0 0 0,1-1 0 0 0,53-10 0 0 0,-79 11 27 0 0,0 0-1 0 0,1-1 1 0 0,-1 1 0 0 0,0 0-1 0 0,0-1 1 0 0,0 1 0 0 0,0-1 0 0 0,-1 0-1 0 0,1 0 1 0 0,0 0 0 0 0,-1-1-1 0 0,0 1 1 0 0,1 0 0 0 0,-1-1-1 0 0,0 0 1 0 0,3-5 0 0 0,-2 1 140 0 0,1-1 1 0 0,-2 0-1 0 0,1 0 1 0 0,-1 0-1 0 0,1-9 1 0 0,-2 11 11 0 0,0 0 1 0 0,0 0 0 0 0,1 0-1 0 0,-1 0 1 0 0,1 0-1 0 0,1 0 1 0 0,-1 0 0 0 0,1 1-1 0 0,0-1 1 0 0,0 1-1 0 0,8-9 1 0 0,-11 13-152 0 0,0 1 1 0 0,0 0-1 0 0,1-1 0 0 0,-1 1 1 0 0,0 0-1 0 0,0-1 1 0 0,0 1-1 0 0,1 0 0 0 0,-1-1 1 0 0,0 1-1 0 0,0 0 0 0 0,1 0 1 0 0,-1-1-1 0 0,0 1 0 0 0,1 0 1 0 0,-1 0-1 0 0,0 0 1 0 0,1 0-1 0 0,-1-1 0 0 0,0 1 1 0 0,1 0-1 0 0,-1 0 0 0 0,1 0 1 0 0,-1 0-1 0 0,0 0 0 0 0,1 0 1 0 0,-1 0-1 0 0,0 0 1 0 0,1 0-1 0 0,-1 0 0 0 0,1 0 1 0 0,-1 0-1 0 0,0 0 0 0 0,1 0 1 0 0,-1 1-1 0 0,0-1 0 0 0,1 0 1 0 0,-1 0-1 0 0,0 0 1 0 0,1 0-1 0 0,-1 1 0 0 0,0-1 1 0 0,1 0-1 0 0,-1 0 0 0 0,0 1 1 0 0,0-1-1 0 0,1 0 0 0 0,-1 1 1 0 0,1 0 12 0 0,-1 0-1 0 0,0 0 1 0 0,1 0 0 0 0,-1 1-1 0 0,0-1 1 0 0,0 0-1 0 0,1 0 1 0 0,-1 0 0 0 0,0 0-1 0 0,0 1 1 0 0,0-1 0 0 0,-1 0-1 0 0,1 2 1 0 0,-4 7-96 0 0,0 0 1 0 0,0-1-1 0 0,-1 1 0 0 0,0-1 1 0 0,0 0-1 0 0,-1 0 0 0 0,0 0 1 0 0,-1-1-1 0 0,0 0 0 0 0,0-1 0 0 0,-1 1 1 0 0,-14 9-1 0 0,-14 10-1096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18.578"/>
    </inkml:context>
    <inkml:brush xml:id="br0">
      <inkml:brushProperty name="width" value="0.05" units="cm"/>
      <inkml:brushProperty name="height" value="0.05" units="cm"/>
      <inkml:brushProperty name="color" value="#E71224"/>
    </inkml:brush>
  </inkml:definitions>
  <inkml:trace contextRef="#ctx0" brushRef="#br0">100 89 5693 0 0,'-21'0'592'0'0,"18"0"-435"0"0,1 0 0 0 0,0 0 1 0 0,-1 0-1 0 0,1 0 1 0 0,0 0-1 0 0,-1 0 0 0 0,1-1 1 0 0,0 1-1 0 0,-4-2 1 0 0,4 1 165 0 0,2 1-135 0 0,-1-1 1 0 0,0 1 0 0 0,0-1-1 0 0,0 1 1 0 0,0-1-1 0 0,0 1 1 0 0,0 0-1 0 0,0-1 1 0 0,0 1 0 0 0,0 0-1 0 0,0 0 1 0 0,0 0-1 0 0,0 0 1 0 0,0 0-1 0 0,0 0 1 0 0,0 0 0 0 0,0 0-1 0 0,0 0 1 0 0,0 0-1 0 0,0 1 1 0 0,0-1-1 0 0,0 0 1 0 0,0 1 0 0 0,0-1-1 0 0,1 1 1 0 0,-1-1-1 0 0,-1 1 1 0 0,-16 4 1398 0 0,13-6-327 0 0,11-5-757 0 0,-2 5-430 0 0,-1 0-1 0 0,1 0 1 0 0,-1 0-1 0 0,1 1 1 0 0,-1-1-1 0 0,6 1 1 0 0,10-2 77 0 0,103-11 150 0 0,-36 5-282 0 0,86-8-85 0 0,36 1 44 0 0,-206 15 73 0 0,-8-4-45 0 0,-18-11-65 0 0,23 15 56 0 0,1-1 0 0 0,-1 1 0 0 0,1 0 0 0 0,-1-1 0 0 0,1 1 0 0 0,-1-1 0 0 0,1 1 0 0 0,-1 0 0 0 0,1-1 0 0 0,-1 1 0 0 0,0 0 0 0 0,1 0 0 0 0,-1 0 0 0 0,0 0 0 0 0,1-1 0 0 0,-1 1 0 0 0,1 0 0 0 0,-1 0 0 0 0,0 0 0 0 0,1 0 0 0 0,-1 0 0 0 0,0 0 0 0 0,1 1-1 0 0,-1-1 1 0 0,0 0 0 0 0,0 0 0 0 0,-1 11 0 0 0,7 4 3 0 0,0 0-1 0 0,13 26 1 0 0,30 59 37 0 0,-38-79-16 0 0,-1 0-1 0 0,0 0 0 0 0,-2 1 1 0 0,-1 0-1 0 0,4 28 1 0 0,-8-40-16 0 0,1 1-4 0 0,-1 0 0 0 0,0 1 0 0 0,-1-1 0 0 0,-1 1 0 0 0,0-1 0 0 0,0 1 0 0 0,-1-1-1 0 0,0 1 1 0 0,-1-1 0 0 0,-4 12 0 0 0,6-21-4 0 0,-1-1-1 0 0,1 0 0 0 0,-1 1 1 0 0,1-1-1 0 0,-1 1 1 0 0,0-1-1 0 0,0 0 0 0 0,0 1 1 0 0,0-1-1 0 0,0 0 1 0 0,0 0-1 0 0,0 0 0 0 0,0 0 1 0 0,0 1-1 0 0,0-2 1 0 0,-1 1-1 0 0,1 0 0 0 0,0 0 1 0 0,-1 0-1 0 0,1-1 0 0 0,0 1 1 0 0,-1 0-1 0 0,-1 0 1 0 0,0-1-23 0 0,1 0 1 0 0,0 0-1 0 0,-1-1 0 0 0,1 1 1 0 0,-1 0-1 0 0,1-1 1 0 0,0 1-1 0 0,0-1 1 0 0,-1 0-1 0 0,1 0 0 0 0,0 0 1 0 0,0 0-1 0 0,-4-2 1 0 0,-3-4-46 0 0,-1 0 0 0 0,1-1 0 0 0,1 0 0 0 0,-16-17 0 0 0,-19-36 68 0 0,35 47-15 0 0,-1 1 0 0 0,0 0 0 0 0,-1 1 0 0 0,0 0 0 0 0,-1 0 0 0 0,-23-19 0 0 0,31 29 18 0 0,-1 0 0 0 0,1 1 0 0 0,-1-1-1 0 0,1 1 1 0 0,-1-1 0 0 0,1 1 0 0 0,-1 0 0 0 0,0 0 0 0 0,1 1 0 0 0,-1-1 0 0 0,0 1-1 0 0,0 0 1 0 0,-4 0 0 0 0,1 1-2 0 0,0 0 0 0 0,0 0 0 0 0,0 1-1 0 0,0 0 1 0 0,0 0 0 0 0,-9 5 0 0 0,-4 3-22 0 0,2 1 1 0 0,-1 0 0 0 0,-26 23 0 0 0,39-29-40 0 0,-26 23-235 0 0,31-27 247 0 0,0 0 1 0 0,0 0-1 0 0,0-1 1 0 0,0 1-1 0 0,1 0 1 0 0,-1 0-1 0 0,0 0 1 0 0,1 0-1 0 0,-1 0 1 0 0,0 0-1 0 0,1 0 1 0 0,0 0-1 0 0,-1 0 0 0 0,1 0 1 0 0,-1 0-1 0 0,1 0 1 0 0,0 0-1 0 0,0 1 1 0 0,0-1-1 0 0,0 0 1 0 0,0 0-1 0 0,0 0 1 0 0,0 0-1 0 0,0 0 1 0 0,0 1-1 0 0,0-1 1 0 0,1 0-1 0 0,-1 0 1 0 0,1 1-1 0 0,1 0-116 0 0,0 0-1 0 0,0 0 0 0 0,0-1 1 0 0,1 1-1 0 0,-1-1 0 0 0,0 1 1 0 0,1-1-1 0 0,-1 0 0 0 0,1 0 1 0 0,0 0-1 0 0,-1 0 0 0 0,1-1 1 0 0,0 1-1 0 0,-1-1 0 0 0,5 1 1 0 0,42 0-2046 0 0,-21-4 1170 0 0,2 1-64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18.980"/>
    </inkml:context>
    <inkml:brush xml:id="br0">
      <inkml:brushProperty name="width" value="0.05" units="cm"/>
      <inkml:brushProperty name="height" value="0.05" units="cm"/>
      <inkml:brushProperty name="color" value="#E71224"/>
    </inkml:brush>
  </inkml:definitions>
  <inkml:trace contextRef="#ctx0" brushRef="#br0">239 170 6281 0 0,'-3'-24'424'0'0,"2"14"-195"0"0,0 0 1 0 0,0 0-1 0 0,-1 1 0 0 0,0-1 1 0 0,-1 1-1 0 0,0-1 0 0 0,-1 1 0 0 0,-6-12 1 0 0,3 10 148 0 0,-11-15 870 0 0,17 25-1182 0 0,0 0 1 0 0,-1 0-1 0 0,1 0 0 0 0,0 0 1 0 0,-1 0-1 0 0,1 0 0 0 0,-1 1 1 0 0,1-1-1 0 0,-1 0 0 0 0,1 1 1 0 0,-1 0-1 0 0,1-1 0 0 0,-1 1 1 0 0,0 0-1 0 0,1 0 0 0 0,-1 0 0 0 0,1 0 1 0 0,-3 0-1 0 0,-7 1-33 0 0,-1 0 0 0 0,1 1 0 0 0,0 0 0 0 0,-16 6 0 0 0,23-7-11 0 0,0 1-1 0 0,-1 0 1 0 0,1 1 0 0 0,1-1-1 0 0,-1 1 1 0 0,0 0 0 0 0,0 0 0 0 0,1 0-1 0 0,0 0 1 0 0,0 0 0 0 0,0 1-1 0 0,0-1 1 0 0,-5 9 0 0 0,4-4 63 0 0,0 0-1 0 0,0 0 1 0 0,1 0 0 0 0,0 0 0 0 0,-3 16 0 0 0,6-21-73 0 0,-1-1 0 0 0,1 0 0 0 0,-1 1-1 0 0,1-1 1 0 0,0 0 0 0 0,0 1 0 0 0,0-1 0 0 0,0 1 0 0 0,0-1 0 0 0,1 0 0 0 0,-1 1 0 0 0,1-1 0 0 0,0 0 0 0 0,-1 1 0 0 0,1-1 0 0 0,0 0 0 0 0,0 0 0 0 0,1 0 0 0 0,-1 0 0 0 0,0 0-1 0 0,1 0 1 0 0,-1 0 0 0 0,1 0 0 0 0,0 0 0 0 0,3 2 0 0 0,-1-2-8 0 0,0 0-1 0 0,0-1 0 0 0,0 1 1 0 0,0-1-1 0 0,0 0 0 0 0,0 0 1 0 0,0-1-1 0 0,0 1 1 0 0,0-1-1 0 0,1 0 0 0 0,-1 0 1 0 0,0 0-1 0 0,0-1 1 0 0,0 0-1 0 0,1 1 0 0 0,6-4 1 0 0,-4 2-4 0 0,0 0 0 0 0,0-1 0 0 0,-1 0 0 0 0,1 0 0 0 0,-1-1 0 0 0,0 1 0 0 0,0-2 0 0 0,11-8 0 0 0,-15 11 37 0 0,0 0 0 0 0,-1-1 0 0 0,1 1 0 0 0,0-1 0 0 0,-1 0 0 0 0,1 1 0 0 0,-1-1 0 0 0,1-3 0 0 0,-2 5 253 0 0,1 2-247 0 0,0 0 0 0 0,0 0 0 0 0,0-1 0 0 0,0 1 0 0 0,0 0 0 0 0,0 0 0 0 0,0 0 0 0 0,0 0 0 0 0,-1 0 0 0 0,1 0 0 0 0,0 0 0 0 0,-1 1 0 0 0,1-1 0 0 0,-1 0 0 0 0,1 2 0 0 0,9 21-16 0 0,-5-7-61 0 0,15 39 170 0 0,-18-52-335 0 0,0 0 0 0 0,0 0 0 0 0,1 0 0 0 0,-1-1 0 0 0,1 1 0 0 0,0 0 0 0 0,0-1 0 0 0,0 0 0 0 0,1 0 0 0 0,6 5 0 0 0,-8-7-16 0 0,0 0 0 0 0,0-1 0 0 0,-1 1 0 0 0,1-1 0 0 0,0 1 0 0 0,0-1 0 0 0,0 0 0 0 0,0 0-1 0 0,0 1 1 0 0,0-1 0 0 0,0-1 0 0 0,0 1 0 0 0,0 0 0 0 0,0 0 0 0 0,-1-1 0 0 0,1 1 0 0 0,0-1 0 0 0,3-1-1 0 0,9-3-884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19.659"/>
    </inkml:context>
    <inkml:brush xml:id="br0">
      <inkml:brushProperty name="width" value="0.05" units="cm"/>
      <inkml:brushProperty name="height" value="0.05" units="cm"/>
      <inkml:brushProperty name="color" value="#E71224"/>
    </inkml:brush>
  </inkml:definitions>
  <inkml:trace contextRef="#ctx0" brushRef="#br0">54 33 6845 0 0,'0'-1'6'0'0,"0"0"1"0"0,0 0-1 0 0,0 0 1 0 0,0 0-1 0 0,0 0 1 0 0,0 1-1 0 0,0-1 1 0 0,0 0-1 0 0,0 0 1 0 0,-1 0 0 0 0,1 0-1 0 0,0 0 1 0 0,-1 1-1 0 0,1-1 1 0 0,0 0-1 0 0,-1 0 1 0 0,1 0-1 0 0,-1 1 1 0 0,0-1-1 0 0,1 0 1 0 0,-1 1-1 0 0,1-1 1 0 0,-1 1-1 0 0,0-1 1 0 0,0 0 0 0 0,1 1-1 0 0,-3-1 1 0 0,1 0 207 0 0,-1 0 1 0 0,0 1 0 0 0,0 0 0 0 0,0-1-1 0 0,0 1 1 0 0,0 0 0 0 0,-3 1-1 0 0,-5-1 952 0 0,11 0-1121 0 0,0 1 0 0 0,-1-1 1 0 0,1 0-1 0 0,-1 1 0 0 0,1-1 1 0 0,0 0-1 0 0,0 1 0 0 0,-1-1 1 0 0,1 1-1 0 0,0-1 0 0 0,-1 1 0 0 0,1-1 1 0 0,0 1-1 0 0,0-1 0 0 0,0 1 1 0 0,0-1-1 0 0,0 1 0 0 0,-1-1 0 0 0,1 1 1 0 0,0-1-1 0 0,0 1 0 0 0,0-1 1 0 0,0 1-1 0 0,0-1 0 0 0,1 1 0 0 0,-1-1 1 0 0,0 1-1 0 0,0-1 0 0 0,0 1 1 0 0,0-1-1 0 0,0 1 0 0 0,1-1 1 0 0,-1 1-1 0 0,1 0 0 0 0,6 21 505 0 0,-4-13-483 0 0,1 0 0 0 0,0 0 0 0 0,1-1 0 0 0,0 1 0 0 0,0-1 0 0 0,0 0 0 0 0,1-1 1 0 0,1 1-1 0 0,-1-1 0 0 0,1 0 0 0 0,0-1 0 0 0,1 0 0 0 0,10 8 0 0 0,-9-9-74 0 0,-7-4 4 0 0,-1 0 0 0 0,0-1 1 0 0,0 1-1 0 0,1 0 0 0 0,-1 0 0 0 0,0-1 0 0 0,1 1 1 0 0,-1-1-1 0 0,1 0 0 0 0,-1 1 0 0 0,3-1 0 0 0,-3 0-16 0 0,0 0-1 0 0,0-1 0 0 0,0 0 1 0 0,0 1-1 0 0,0-1 0 0 0,0 1 1 0 0,0-1-1 0 0,0 0 0 0 0,-1 0 1 0 0,1 1-1 0 0,0-1 0 0 0,-1 0 1 0 0,1 0-1 0 0,0 0 0 0 0,-1 0 1 0 0,1 0-1 0 0,-1 0 0 0 0,1 0 1 0 0,0-2-1 0 0,8-18-294 0 0,26-46 79 0 0,-31 61 236 0 0,0 0 1 0 0,0 0-1 0 0,1 1 0 0 0,0-1 1 0 0,0 1-1 0 0,0 0 0 0 0,1 1 0 0 0,7-6 1 0 0,-13 9-5 0 0,1 1 1 0 0,0-1 0 0 0,0 0-1 0 0,0 1 1 0 0,1-1-1 0 0,-1 1 1 0 0,0-1-1 0 0,0 1 1 0 0,0 0 0 0 0,0-1-1 0 0,0 1 1 0 0,0 0-1 0 0,1 0 1 0 0,-1 0 0 0 0,0 0-1 0 0,0 0 1 0 0,0 0-1 0 0,1 0 1 0 0,-1 0-1 0 0,0 0 1 0 0,0 1 0 0 0,0-1-1 0 0,0 0 1 0 0,0 1-1 0 0,0-1 1 0 0,0 1-1 0 0,1-1 1 0 0,-1 1 0 0 0,-1 0-1 0 0,1-1 1 0 0,0 1-1 0 0,0 0 1 0 0,0 0 0 0 0,0 0-1 0 0,0 0 1 0 0,1 1-1 0 0,2 5-4 0 0,0 0 0 0 0,0 0 0 0 0,-1 0 0 0 0,5 15-1 0 0,7 13 40 0 0,-14-34-28 0 0,0 1 0 0 0,0-1 0 0 0,0 1-1 0 0,0-1 1 0 0,0 0 0 0 0,0 1 0 0 0,1-1 0 0 0,-1 0 0 0 0,0 0 0 0 0,1 0 0 0 0,1 2 0 0 0,-1-3-4 0 0,-1 0 0 0 0,1 0 0 0 0,-1 0 0 0 0,1 0 0 0 0,-1-1 0 0 0,1 1 0 0 0,-1 0 0 0 0,1 0 0 0 0,-1-1 0 0 0,0 1 0 0 0,1-1 0 0 0,-1 1 0 0 0,0-1-1 0 0,1 0 1 0 0,0-1 0 0 0,41-16-49 0 0,-33 15 46 0 0,0-1-1 0 0,0 0 1 0 0,0-1 0 0 0,0 0 0 0 0,-1 0 0 0 0,0-1 0 0 0,14-12 0 0 0,-22 17 4 0 0,-1 1 1 0 0,1-1-1 0 0,0 0 1 0 0,0 0 0 0 0,-1 1-1 0 0,1-1 1 0 0,0 0-1 0 0,-1 0 1 0 0,1 0-1 0 0,-1 0 1 0 0,1 0-1 0 0,-1 0 1 0 0,0 0-1 0 0,1 0 1 0 0,-1 0 0 0 0,0 0-1 0 0,0 0 1 0 0,1 0-1 0 0,-1 0 1 0 0,0 0-1 0 0,0-2 1 0 0,-1 2-1 0 0,1 0 1 0 0,-1 0-1 0 0,1 0 0 0 0,-1 1 1 0 0,1-1-1 0 0,-1 0 0 0 0,0 0 1 0 0,1 1-1 0 0,-1-1 0 0 0,0 1 1 0 0,0-1-1 0 0,0 0 0 0 0,1 1 1 0 0,-1-1-1 0 0,0 1 0 0 0,0 0 1 0 0,0-1-1 0 0,-2 0 0 0 0,-4 0 4 0 0,0-1-1 0 0,0 1 1 0 0,0 0-1 0 0,-15 0 1 0 0,-51 1 57 0 0,72 0-58 0 0,1 0-1 0 0,-1 1 0 0 0,0-1 1 0 0,1 0-1 0 0,-1 1 0 0 0,0-1 0 0 0,1 1 1 0 0,-1-1-1 0 0,1 0 0 0 0,-1 1 0 0 0,1-1 1 0 0,-1 1-1 0 0,1 0 0 0 0,-1-1 1 0 0,1 1-1 0 0,-1-1 0 0 0,1 1 0 0 0,0 0 1 0 0,-1-1-1 0 0,1 1 0 0 0,0 0 1 0 0,-1-1-1 0 0,1 1 0 0 0,0 0 0 0 0,0-1 1 0 0,0 1-1 0 0,0 0 0 0 0,0 0 0 0 0,0-1 1 0 0,0 1-1 0 0,0 0 0 0 0,0 0 1 0 0,0-1-1 0 0,0 1 0 0 0,0 0 0 0 0,1 1 1 0 0,6 28 201 0 0,-5-26-193 0 0,0 0-1 0 0,1-1 0 0 0,-1 1 1 0 0,1-1-1 0 0,0 1 1 0 0,0-1-1 0 0,0 0 0 0 0,1 0 1 0 0,-1-1-1 0 0,1 1 1 0 0,0-1-1 0 0,-1 1 0 0 0,1-1 1 0 0,0 0-1 0 0,0-1 1 0 0,0 1-1 0 0,1-1 0 0 0,6 2 1 0 0,-7-2-17 0 0,0 0 1 0 0,0 0-1 0 0,0-1 1 0 0,0 0-1 0 0,1 1 1 0 0,-1-2-1 0 0,0 1 1 0 0,0 0 0 0 0,0-1-1 0 0,0 0 1 0 0,0 0-1 0 0,0 0 1 0 0,0 0-1 0 0,0-1 1 0 0,0 1-1 0 0,0-1 1 0 0,-1 0-1 0 0,1 0 1 0 0,-1-1-1 0 0,4-2 1 0 0,-4 2 2 0 0,-1 0 1 0 0,0 0-1 0 0,0 0 0 0 0,0 0 1 0 0,0 0-1 0 0,0 0 0 0 0,-1 0 1 0 0,1-1-1 0 0,-1 1 0 0 0,0-1 1 0 0,0 1-1 0 0,0-1 1 0 0,-1 1-1 0 0,1-1 0 0 0,-1 0 1 0 0,0 1-1 0 0,0-1 0 0 0,0 0 1 0 0,-1 1-1 0 0,1-1 0 0 0,-1 1 1 0 0,0-1-1 0 0,-1-3 0 0 0,-6-3 235 0 0,9 21 243 0 0,22 49 126 0 0,23 51-1084 0 0,-12-40-1357 0 0,-15-37 488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2.116"/>
    </inkml:context>
    <inkml:brush xml:id="br0">
      <inkml:brushProperty name="width" value="0.05" units="cm"/>
      <inkml:brushProperty name="height" value="0.05" units="cm"/>
      <inkml:brushProperty name="color" value="#E71224"/>
    </inkml:brush>
  </inkml:definitions>
  <inkml:trace contextRef="#ctx0" brushRef="#br0">24 261 5909 0 0,'-13'-51'2156'0'0,"16"71"-1633"0"0,-1 1 0 0 0,-1 0 1 0 0,-1 0-1 0 0,0-1 0 0 0,-2 1 0 0 0,-4 21 0 0 0,-3 68 24 0 0,11-73-388 0 0,-2-37-140 0 0,-1-24 15 0 0,8-24-67 0 0,2 1 1 0 0,2-1 0 0 0,2 2-1 0 0,27-62 1 0 0,-40 106 35 0 0,1 0 1 0 0,0 0-1 0 0,0 0 1 0 0,0 0-1 0 0,0 0 0 0 0,1 0 1 0 0,-1 1-1 0 0,0-1 1 0 0,1 0-1 0 0,-1 1 1 0 0,1-1-1 0 0,-1 1 0 0 0,3-2 1 0 0,-3 3 1 0 0,0-1 1 0 0,0 1-1 0 0,-1 0 1 0 0,1 0-1 0 0,0 0 1 0 0,0 0-1 0 0,0 0 1 0 0,0 0-1 0 0,0 0 1 0 0,0 0-1 0 0,-1 0 0 0 0,1 1 1 0 0,0-1-1 0 0,0 0 1 0 0,0 0-1 0 0,0 1 1 0 0,-1-1-1 0 0,1 1 1 0 0,0-1-1 0 0,0 0 1 0 0,-1 1-1 0 0,1 0 1 0 0,0-1-1 0 0,-1 1 1 0 0,1-1-1 0 0,0 1 1 0 0,-1 0-1 0 0,1-1 0 0 0,-1 1 1 0 0,1 0-1 0 0,-1 0 1 0 0,0-1-1 0 0,1 2 1 0 0,10 17 228 0 0,0 0 1 0 0,-2 1-1 0 0,14 39 1 0 0,9 23 485 0 0,-23-64-536 0 0,1 0 0 0 0,0-1-1 0 0,14 17 1 0 0,-20-29-166 0 0,0-1-1 0 0,1 1 1 0 0,-1-1-1 0 0,1 1 0 0 0,0-1 1 0 0,0-1-1 0 0,0 1 1 0 0,1-1-1 0 0,-1 0 1 0 0,1 0-1 0 0,0 0 1 0 0,0-1-1 0 0,12 3 0 0 0,-14-4-25 0 0,1-1 0 0 0,0 0 0 0 0,-1 0 0 0 0,1 0 0 0 0,-1-1-1 0 0,1 0 1 0 0,0 0 0 0 0,-1 0 0 0 0,0 0 0 0 0,1 0 0 0 0,-1-1-1 0 0,0 0 1 0 0,0 0 0 0 0,1 0 0 0 0,-2-1 0 0 0,1 1 0 0 0,7-7 0 0 0,-1 0-83 0 0,0 0 0 0 0,0-1 0 0 0,-1 0 0 0 0,14-20 1 0 0,-18 22 41 0 0,-1 1 1 0 0,0-1-1 0 0,-1 1 1 0 0,0-1-1 0 0,0 0 1 0 0,-1-1-1 0 0,0 1 1 0 0,0 0-1 0 0,-1-1 1 0 0,0 1-1 0 0,0-14 1 0 0,-2-4-139 0 0,-1 1 1 0 0,-8-38 0 0 0,10 62 176 0 0,0-1 1 0 0,0 0-1 0 0,-1 0 1 0 0,1 1-1 0 0,0-1 1 0 0,-1 0-1 0 0,0 1 1 0 0,1-1-1 0 0,-1 0 1 0 0,0 1-1 0 0,0-1 0 0 0,0 1 1 0 0,0-1-1 0 0,0 1 1 0 0,0 0-1 0 0,0-1 1 0 0,-1 1-1 0 0,1 0 1 0 0,0 0-1 0 0,-1 0 1 0 0,1 0-1 0 0,-3-2 1 0 0,2 3 5 0 0,0 0 1 0 0,1 0 0 0 0,-1 0 0 0 0,0 0 0 0 0,1 0 0 0 0,-1 1 0 0 0,1-1-1 0 0,-1 0 1 0 0,0 1 0 0 0,1-1 0 0 0,-1 1 0 0 0,1-1 0 0 0,-1 1 0 0 0,1 0-1 0 0,-1 0 1 0 0,1 0 0 0 0,0 0 0 0 0,-1 0 0 0 0,1 0 0 0 0,0 0-1 0 0,0 0 1 0 0,0 0 0 0 0,-1 0 0 0 0,0 3 0 0 0,0-2-2 0 0,1 0 0 0 0,-1 0-1 0 0,0 0 1 0 0,1 0 0 0 0,0 0 0 0 0,-1 0 0 0 0,1 0 0 0 0,0 0 0 0 0,0 1 0 0 0,0-1-1 0 0,1 1 1 0 0,-1-1 0 0 0,0 1 0 0 0,1-1 0 0 0,0 0 0 0 0,0 1 0 0 0,-1 0-1 0 0,1-1 1 0 0,1 1 0 0 0,-1-1 0 0 0,0 1 0 0 0,1-1 0 0 0,0 4 0 0 0,1-3-41 0 0,-1 0 0 0 0,1 1 0 0 0,0-1 1 0 0,0 0-1 0 0,0 0 0 0 0,1 0 1 0 0,-1 0-1 0 0,1-1 0 0 0,-1 1 0 0 0,1-1 1 0 0,0 1-1 0 0,0-1 0 0 0,0 0 1 0 0,0 0-1 0 0,4 1 0 0 0,8 4-86 0 0,-1-1 0 0 0,1-1-1 0 0,0-1 1 0 0,0 0 0 0 0,1-1 0 0 0,-1 0-1 0 0,1-1 1 0 0,0-1 0 0 0,-1-1 0 0 0,1 0-1 0 0,0-1 1 0 0,-1-1 0 0 0,31-6 0 0 0,-42 6 185 0 0,0 1 0 0 0,0 0 0 0 0,0-1 0 0 0,0 0 0 0 0,0 0 0 0 0,0 0 0 0 0,-1 0 1 0 0,1-1-1 0 0,4-4 0 0 0,-7 7-37 0 0,0-1-1 0 0,-1 0 1 0 0,1 1 0 0 0,0-1 0 0 0,-1 0-1 0 0,1 0 1 0 0,-1 1 0 0 0,1-1 0 0 0,-1 0-1 0 0,1 0 1 0 0,-1 0 0 0 0,0 0 0 0 0,1 1 0 0 0,-1-1-1 0 0,0 0 1 0 0,0 0 0 0 0,0 0 0 0 0,0 0-1 0 0,0 0 1 0 0,0 0 0 0 0,0 0 0 0 0,0 0-1 0 0,0 0 1 0 0,0 1 0 0 0,0-1 0 0 0,0 0 0 0 0,-1 0-1 0 0,1 0 1 0 0,0 0 0 0 0,-1 0 0 0 0,1 0-1 0 0,0 1 1 0 0,-1-1 0 0 0,1 0 0 0 0,-1 0-1 0 0,0 1 1 0 0,1-1 0 0 0,-1 0 0 0 0,0 1 0 0 0,1-1-1 0 0,-1 0 1 0 0,0 1 0 0 0,0-1 0 0 0,1 1-1 0 0,-1-1 1 0 0,0 1 0 0 0,-1-1 0 0 0,0 0-10 0 0,0 0 0 0 0,0 0-1 0 0,0 1 1 0 0,0-1 0 0 0,-1 1 0 0 0,1-1 0 0 0,0 1 0 0 0,0 0 0 0 0,0-1 0 0 0,0 1 0 0 0,-1 0-1 0 0,1 1 1 0 0,0-1 0 0 0,0 0 0 0 0,0 1 0 0 0,0-1 0 0 0,-1 1 0 0 0,1-1 0 0 0,0 1 0 0 0,0 0-1 0 0,0 0 1 0 0,0 0 0 0 0,1 0 0 0 0,-1 0 0 0 0,0 1 0 0 0,0-1 0 0 0,1 1 0 0 0,-1-1 0 0 0,1 1-1 0 0,-3 3 1 0 0,1-3 29 0 0,1 1 0 0 0,-1 0 0 0 0,1-1 1 0 0,0 1-1 0 0,0 1 0 0 0,1-1 0 0 0,-1 0 0 0 0,0 0 0 0 0,1 1 0 0 0,0-1 0 0 0,0 0 0 0 0,0 1 0 0 0,0 0 0 0 0,1-1 0 0 0,-1 1 0 0 0,1-1 0 0 0,0 1 0 0 0,0 4 0 0 0,1-4-1 0 0,0-1 0 0 0,0 1-1 0 0,0 0 1 0 0,0-1 0 0 0,1 1-1 0 0,0-1 1 0 0,-1 0 0 0 0,1 1-1 0 0,0-1 1 0 0,1 0 0 0 0,2 4-1 0 0,-3-6-29 0 0,-1 0 0 0 0,1 0 0 0 0,-1 0-1 0 0,1 0 1 0 0,-1 0 0 0 0,1 0 0 0 0,-1 0 0 0 0,1-1-1 0 0,0 1 1 0 0,-1-1 0 0 0,1 1 0 0 0,0-1 0 0 0,0 0-1 0 0,-1 1 1 0 0,1-1 0 0 0,0 0 0 0 0,0 0 0 0 0,-1 0-1 0 0,1 0 1 0 0,0-1 0 0 0,0 1 0 0 0,-1 0 0 0 0,1-1-1 0 0,0 1 1 0 0,-1-1 0 0 0,1 0 0 0 0,1 0 0 0 0,-1 0-5 0 0,-1 1 0 0 0,0 0 0 0 0,0-1 0 0 0,0 1 0 0 0,0-1 0 0 0,0 1 0 0 0,0-1 0 0 0,0 0 0 0 0,0 1 0 0 0,0-1 0 0 0,0 0 0 0 0,0 0 1 0 0,0 0-1 0 0,-1 1 0 0 0,1-1 0 0 0,0 0 0 0 0,0 0 0 0 0,-1 0 0 0 0,1 0 0 0 0,-1 0 0 0 0,1 0 0 0 0,-1-1 0 0 0,1 1 0 0 0,-1-1 0 0 0,0 1 0 0 0,0 0 0 0 0,-1-1 0 0 0,1 1 0 0 0,-1 0-1 0 0,1 0 1 0 0,-1 0 0 0 0,1 0 0 0 0,-1 0-1 0 0,0 0 1 0 0,1 0 0 0 0,-1 0 0 0 0,0 0-1 0 0,0 0 1 0 0,0 0 0 0 0,0 0 0 0 0,0 0-1 0 0,0 1 1 0 0,-1-2 0 0 0,-7-3 8 0 0,1 0 1 0 0,-1 1 0 0 0,0-1-1 0 0,-14-3 1 0 0,6 3 8 0 0,11 4-10 0 0,1 0-1 0 0,-1-1 1 0 0,1 0 0 0 0,0 0-1 0 0,0 0 1 0 0,0-1-1 0 0,0 0 1 0 0,-5-3 0 0 0,9 6-5 0 0,1-1 1 0 0,0 1-1 0 0,0 0 1 0 0,0-1 0 0 0,-1 1-1 0 0,1 0 1 0 0,0-1 0 0 0,0 1-1 0 0,0 0 1 0 0,0-1 0 0 0,0 1-1 0 0,0 0 1 0 0,0-1 0 0 0,0 1-1 0 0,0-1 1 0 0,0 1-1 0 0,0 0 1 0 0,0-1 0 0 0,0 1-1 0 0,0 0 1 0 0,0-1 0 0 0,0 1-1 0 0,0 0 1 0 0,1-1 0 0 0,-1 1-1 0 0,0 0 1 0 0,0-1-1 0 0,0 1 1 0 0,0 0 0 0 0,1-1-1 0 0,-1 1 1 0 0,0 0 0 0 0,0 0-1 0 0,1-1 1 0 0,-1 1 0 0 0,0 0-1 0 0,1 0 1 0 0,-1 0 0 0 0,0-1-1 0 0,0 1 1 0 0,1 0-1 0 0,-1 0 1 0 0,0 0 0 0 0,1 0-1 0 0,-1 0 1 0 0,1-1 0 0 0,-1 1-1 0 0,0 0 1 0 0,1 0 0 0 0,0 0-1 0 0,20-7 73 0 0,34 2-73 0 0,0 3 1 0 0,0 1 0 0 0,-1 4-1 0 0,1 1 1 0 0,64 14-1 0 0,-100-15 70 0 0,42 10 710 0 0,-136-43-91 0 0,71 29-690 0 0,-1 0 0 0 0,1 0 0 0 0,0 1-1 0 0,-1 0 1 0 0,1 0 0 0 0,0 0 0 0 0,-1 0 0 0 0,1 1-1 0 0,0 0 1 0 0,0-1 0 0 0,-1 2 0 0 0,1-1-1 0 0,0 0 1 0 0,0 1 0 0 0,0 0 0 0 0,0 0-1 0 0,0 0 1 0 0,1 0 0 0 0,-7 6 0 0 0,7-6 14 0 0,0 0 0 0 0,1 0 0 0 0,-1 1 0 0 0,1-1 1 0 0,0 1-1 0 0,0-1 0 0 0,0 1 0 0 0,0 0 0 0 0,1 0 0 0 0,-1 0 1 0 0,1 0-1 0 0,-1 0 0 0 0,1 0 0 0 0,0 0 0 0 0,0 0 1 0 0,0 0-1 0 0,1 1 0 0 0,-1-1 0 0 0,1 0 0 0 0,0 1 0 0 0,0-1 1 0 0,0 0-1 0 0,0 1 0 0 0,1-1 0 0 0,-1 0 0 0 0,2 6 0 0 0,0-7-6 0 0,-1 1 0 0 0,1 0 0 0 0,0-1 0 0 0,-1 1 1 0 0,1-1-1 0 0,0 1 0 0 0,1-1 0 0 0,-1 0 0 0 0,0 0 0 0 0,1 0 0 0 0,-1 0 0 0 0,1-1 0 0 0,-1 1 0 0 0,1 0 0 0 0,0-1 0 0 0,0 0 0 0 0,0 0 0 0 0,0 0 0 0 0,0 0 0 0 0,0 0 0 0 0,0-1 0 0 0,0 1 0 0 0,5-1 0 0 0,4 1-2 0 0,0 0 1 0 0,0-1 0 0 0,0 0-1 0 0,21-4 1 0 0,-20 2-6 0 0,0-1 0 0 0,-1 0 0 0 0,1-1 0 0 0,0 0 1 0 0,-1-1-1 0 0,0 0 0 0 0,11-7 0 0 0,-19 9-8 0 0,0 1-1 0 0,-1 0 1 0 0,0-1-1 0 0,0 0 1 0 0,0 0-1 0 0,0 0 1 0 0,0 0-1 0 0,0 0 1 0 0,-1-1-1 0 0,1 1 1 0 0,-1-1 0 0 0,0 0-1 0 0,0 0 1 0 0,-1 1-1 0 0,1-1 1 0 0,-1 0-1 0 0,0-1 1 0 0,0 1-1 0 0,0 0 1 0 0,0 0-1 0 0,-1 0 1 0 0,0 0-1 0 0,0-1 1 0 0,0 1 0 0 0,-1-7-1 0 0,-3-11-85 0 0,-1-1-1 0 0,0 1 1 0 0,-17-39-1 0 0,-34-60-64 0 0,43 94 153 0 0,13 27 4 0 0,0 0 1 0 0,0-1-1 0 0,-1 1 1 0 0,1 0 0 0 0,0-1-1 0 0,0 1 1 0 0,0 0-1 0 0,0 0 1 0 0,0-1-1 0 0,0 1 1 0 0,-1 0 0 0 0,1 0-1 0 0,0-1 1 0 0,0 1-1 0 0,-1 0 1 0 0,1 0-1 0 0,0-1 1 0 0,0 1 0 0 0,0 0-1 0 0,-1 0 1 0 0,1 0-1 0 0,0 0 1 0 0,-1-1 0 0 0,1 1-1 0 0,0 0 1 0 0,0 0-1 0 0,-1 0 1 0 0,1 0-1 0 0,0 0 1 0 0,-1 0 0 0 0,1 0-1 0 0,0 0 1 0 0,-1 0-1 0 0,1 0 1 0 0,0 0-1 0 0,-1 0 1 0 0,1 0 0 0 0,-1 0-1 0 0,-8 12-10 0 0,-5 28 19 0 0,12-34 4 0 0,-9 31 61 0 0,1 0 0 0 0,-9 72-1 0 0,18-94-75 0 0,0 1-1 0 0,0 0 1 0 0,2 0-1 0 0,0-1 1 0 0,0 1-1 0 0,2 0 1 0 0,0-1-1 0 0,1 1 1 0 0,11 27-1 0 0,-12-37-170 0 0,1 0 0 0 0,-1 0 0 0 0,2 0 0 0 0,-1-1 1 0 0,1 0-1 0 0,0 0 0 0 0,0 0 0 0 0,0 0 0 0 0,0-1 0 0 0,1 1 0 0 0,11 5 0 0 0,-9-5-304 0 0,0-1-1 0 0,1 0 1 0 0,0-1-1 0 0,0 1 1 0 0,0-2-1 0 0,1 1 1 0 0,-1-1-1 0 0,10 1 1 0 0,-14-3 360 0 0,-1 0 1 0 0,0-1-1 0 0,1 1 1 0 0,-1-1-1 0 0,0 0 1 0 0,1 0-1 0 0,-1 0 1 0 0,0 0-1 0 0,0-1 1 0 0,0 1-1 0 0,0-1 1 0 0,0 0-1 0 0,-1-1 1 0 0,1 1-1 0 0,-1-1 1 0 0,1 1-1 0 0,-1-1 1 0 0,0 0-1 0 0,0 0 1 0 0,0 0-1 0 0,0-1 1 0 0,-1 1-1 0 0,1-1 1 0 0,1-4-1 0 0,1 0 250 0 0,-1 0-1 0 0,0-1 1 0 0,0 0-1 0 0,-1 0 1 0 0,0 0-1 0 0,-1 0 1 0 0,0 0-1 0 0,0-1 1 0 0,-1 1-1 0 0,0-11 1 0 0,0 4 326 0 0,0 13-306 0 0,-1 1 1 0 0,1-1-1 0 0,-1 1 0 0 0,0-1 1 0 0,0 1-1 0 0,0-1 0 0 0,0 1 1 0 0,-1-1-1 0 0,1 0 0 0 0,-2-3 1 0 0,0-3 973 0 0,3 10 49 0 0,0-1-1113 0 0,-1 1 0 0 0,0 0 0 0 0,1-1 1 0 0,-1 1-1 0 0,0 0 0 0 0,0 0 0 0 0,0-1 0 0 0,0 1 0 0 0,0 0 0 0 0,0 0 0 0 0,0-1 1 0 0,0 1-1 0 0,0 0 0 0 0,0 0 0 0 0,0 0 0 0 0,0-1 0 0 0,0 1 0 0 0,-1 0 0 0 0,1-1 1 0 0,0 1-1 0 0,-1 1 0 0 0,0-2-25 0 0,1 1 1 0 0,0 0-1 0 0,-1-1 0 0 0,1 1 1 0 0,-1 0-1 0 0,1-1 0 0 0,0 1 1 0 0,-1 0-1 0 0,1 0 0 0 0,0 0 1 0 0,0-1-1 0 0,0 1 0 0 0,0 0 1 0 0,0 0-1 0 0,0 0 0 0 0,0-1 1 0 0,0 1-1 0 0,0 0 0 0 0,0 0 1 0 0,0 0-1 0 0,0-1 1 0 0,0 1-1 0 0,1 0 0 0 0,-1 0 1 0 0,0 0-1 0 0,1-1 0 0 0,0 2 1 0 0,0 0-3 0 0,0-1-1 0 0,1 0 1 0 0,-1 1 0 0 0,1-1 0 0 0,-1 0 0 0 0,1 0 0 0 0,0 0 0 0 0,-1-1 0 0 0,1 1 0 0 0,0 0 0 0 0,0 0 0 0 0,1 0 0 0 0,3 0-25 0 0,0 0 1 0 0,0 0-1 0 0,-1 0 1 0 0,1 0-1 0 0,0-1 1 0 0,0 0 0 0 0,0-1-1 0 0,7 0 1 0 0,-4-1-12 0 0,-1 0 1 0 0,1-1 0 0 0,-1 0-1 0 0,0 0 1 0 0,0-1 0 0 0,0 0-1 0 0,13-9 1 0 0,-18 11-1 0 0,-1 0 0 0 0,0 0 0 0 0,0 0 0 0 0,0 0 0 0 0,0 0 0 0 0,0-1-1 0 0,-1 1 1 0 0,1-1 0 0 0,-1 1 0 0 0,1-1 0 0 0,-1 0 0 0 0,0 0 0 0 0,0 1 0 0 0,0-1 0 0 0,-1 0 0 0 0,1 0 0 0 0,-1 0 0 0 0,1 0 0 0 0,-1 0 0 0 0,0 0 0 0 0,0 0 0 0 0,0 0 0 0 0,-1 0-1 0 0,1 0 1 0 0,-1 0 0 0 0,-1-3 0 0 0,1 1 0 0 0,-1 0 0 0 0,1 0 0 0 0,-1 0 0 0 0,-1 0 0 0 0,1 0 0 0 0,-1 0 0 0 0,1 1 0 0 0,-2-1 0 0 0,1 1 0 0 0,-4-5 0 0 0,5 8 1 0 0,1 0-1 0 0,0 0 1 0 0,0 0 0 0 0,0 0 0 0 0,-1 0 0 0 0,1 1 0 0 0,0-1-1 0 0,-1 0 1 0 0,1 1 0 0 0,-1-1 0 0 0,1 1 0 0 0,-1-1 0 0 0,1 1 0 0 0,-1 0-1 0 0,1-1 1 0 0,-1 1 0 0 0,1 0 0 0 0,-1 0 0 0 0,1 0 0 0 0,-1 0 0 0 0,0 1-1 0 0,1-1 1 0 0,-1 0 0 0 0,1 1 0 0 0,-1-1 0 0 0,1 0 0 0 0,-1 1 0 0 0,1 0-1 0 0,0-1 1 0 0,-1 1 0 0 0,1 0 0 0 0,0 0 0 0 0,-1 0 0 0 0,1 0 0 0 0,0 0-1 0 0,0 0 1 0 0,0 0 0 0 0,-2 2 0 0 0,-2 4-9 0 0,-1-1-1 0 0,1 1 1 0 0,1 1 0 0 0,-1-1-1 0 0,1 0 1 0 0,0 1-1 0 0,1 0 1 0 0,0 0 0 0 0,0 0-1 0 0,1 0 1 0 0,-1 1 0 0 0,2-1-1 0 0,0 1 1 0 0,0-1 0 0 0,0 1-1 0 0,1 12 1 0 0,0-16-3 0 0,1 0 0 0 0,-1 0 0 0 0,1 0 0 0 0,0 0 0 0 0,0 0 1 0 0,1 0-1 0 0,-1-1 0 0 0,1 1 0 0 0,0 0 0 0 0,0-1 0 0 0,1 1 0 0 0,-1-1 1 0 0,1 0-1 0 0,0 0 0 0 0,0 0 0 0 0,0 0 0 0 0,1 0 0 0 0,-1-1 0 0 0,1 0 0 0 0,0 0 1 0 0,0 0-1 0 0,0 0 0 0 0,1 0 0 0 0,-1-1 0 0 0,1 1 0 0 0,-1-1 0 0 0,1-1 0 0 0,9 4 1 0 0,2-3-616 0 0,0 1 0 0 0,0-2 0 0 0,1 0 0 0 0,-1-1 0 0 0,0-1 0 0 0,0 0 0 0 0,0-1 0 0 0,0-1 0 0 0,0 0 0 0 0,0-1 0 0 0,27-12 0 0 0,-37 14 519 0 0,0 0 1 0 0,-1-1-1 0 0,1 0 0 0 0,-1-1 0 0 0,0 1 1 0 0,0-1-1 0 0,0 0 0 0 0,0 0 0 0 0,-1 0 1 0 0,1-1-1 0 0,-1 0 0 0 0,5-7 0 0 0,-5 5 241 0 0,0-1 0 0 0,-1 1 0 0 0,0-1 0 0 0,0 1 0 0 0,0-1 0 0 0,-1 0 0 0 0,-1 0-1 0 0,1 0 1 0 0,-1-9 0 0 0,2 3 163 0 0,-3 11-277 0 0,1 0 0 0 0,0 1 0 0 0,-1-1 0 0 0,0 0 0 0 0,1 0 0 0 0,-1 0 0 0 0,0 1 1 0 0,0-1-1 0 0,-1 0 0 0 0,1 0 0 0 0,-1 0 0 0 0,1 1 0 0 0,-1-1 0 0 0,0 0 0 0 0,-1-2 0 0 0,2 5-24 0 0,0 0 0 0 0,0-1-1 0 0,0 1 1 0 0,0 0 0 0 0,0-1 0 0 0,0 1 0 0 0,-1 0 0 0 0,1 0-1 0 0,0 0 1 0 0,0-1 0 0 0,0 1 0 0 0,0 0 0 0 0,0 0-1 0 0,-1-1 1 0 0,1 1 0 0 0,0 0 0 0 0,0 0 0 0 0,0 0 0 0 0,-1 0-1 0 0,1-1 1 0 0,0 1 0 0 0,0 0 0 0 0,-1 0 0 0 0,1 0 0 0 0,0 0-1 0 0,0 0 1 0 0,-1 0 0 0 0,1 0 0 0 0,0 0 0 0 0,-1 0-1 0 0,1 0 1 0 0,0 0 0 0 0,0 0 0 0 0,-1 0 0 0 0,1 0 0 0 0,0 0-1 0 0,0 0 1 0 0,-1 0 0 0 0,1 0 0 0 0,0 0 0 0 0,0 0 0 0 0,-1 0-1 0 0,1 0 1 0 0,0 0 0 0 0,-1 1 0 0 0,0 14-189 0 0,1-9 179 0 0,1 0 0 0 0,0 0 1 0 0,1-1-1 0 0,-1 1 1 0 0,3 5-1 0 0,5 5 436 0 0,-6-13-144 0 0,-5-3-869 0 0,-1-2 300 0 0,2 0-111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01.375"/>
    </inkml:context>
    <inkml:brush xml:id="br0">
      <inkml:brushProperty name="width" value="0.05" units="cm"/>
      <inkml:brushProperty name="height" value="0.05" units="cm"/>
      <inkml:brushProperty name="color" value="#FFC114"/>
    </inkml:brush>
  </inkml:definitions>
  <inkml:trace contextRef="#ctx0" brushRef="#br0">43 12 24575,'0'-3'0,"-3"-1"0,-4 0 0,-1 4 0,1 5 0,2 7 0,1 5 0,2 5 0,1 2 0,1 3 0,0 3 0,0-1 0,0-3 0,1-2 0,-1-3 0,-3-1 0,0-8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3.171"/>
    </inkml:context>
    <inkml:brush xml:id="br0">
      <inkml:brushProperty name="width" value="0.05" units="cm"/>
      <inkml:brushProperty name="height" value="0.05" units="cm"/>
      <inkml:brushProperty name="color" value="#E71224"/>
    </inkml:brush>
  </inkml:definitions>
  <inkml:trace contextRef="#ctx0" brushRef="#br0">13 288 6249 0 0,'-1'-1'51'0'0,"0"0"0"0"0,1 0 0 0 0,-1 0 1 0 0,0 0-1 0 0,1 0 0 0 0,-1 0 0 0 0,1 0 1 0 0,0 0-1 0 0,-1 0 0 0 0,1 0 0 0 0,0 0 0 0 0,0 0 1 0 0,-1-2-1 0 0,1 3 39 0 0,0-1 0 0 0,0 0 0 0 0,0 1 0 0 0,0-1 0 0 0,0 1 0 0 0,0-1 0 0 0,0 0 0 0 0,0 1 0 0 0,0-1 1 0 0,0 1-1 0 0,0-1 0 0 0,0 0 0 0 0,0 1 0 0 0,0-1 0 0 0,0 1 0 0 0,1-1 0 0 0,-1 1 0 0 0,0-1 0 0 0,0 1 0 0 0,1-1 0 0 0,-1 1 0 0 0,0-1 0 0 0,1 1 0 0 0,-1-1 0 0 0,1 1 0 0 0,-1-1 0 0 0,1 0 1 0 0,0 2-35 0 0,0-1 1 0 0,0 0 0 0 0,0 0 0 0 0,0 1 0 0 0,0-1-1 0 0,0 0 1 0 0,-1 1 0 0 0,1-1 0 0 0,0 1-1 0 0,0-1 1 0 0,0 1 0 0 0,-1-1 0 0 0,1 1 0 0 0,0 0-1 0 0,-1-1 1 0 0,1 1 0 0 0,0 0 0 0 0,-1-1 0 0 0,1 1-1 0 0,-1 0 1 0 0,1 0 0 0 0,-1 0 0 0 0,0 0 0 0 0,1-1-1 0 0,-1 1 1 0 0,1 2 0 0 0,10 26 664 0 0,-10-26-625 0 0,7 25 460 0 0,-2 1-1 0 0,5 54 1 0 0,-1-11-72 0 0,8 22-27 0 0,42 127 0 0 0,-59-218-457 0 0,0 0 1 0 0,0 0 1 0 0,0 0-1 0 0,0 0 1 0 0,-1 0 0 0 0,1 0-1 0 0,-1 0 1 0 0,1 0-1 0 0,-1 0 1 0 0,0 0-1 0 0,0 0 1 0 0,-1 5-1 0 0,0-8 1 0 0,1 0 0 0 0,0 0 0 0 0,-1 0 1 0 0,1 0-1 0 0,-1 0 0 0 0,1 0 0 0 0,0 0 0 0 0,-1 0 0 0 0,1 0 0 0 0,-1-1 0 0 0,1 1 0 0 0,0 0 0 0 0,-1 0 0 0 0,1 0 0 0 0,0 0 0 0 0,-1-1 0 0 0,1 1 0 0 0,0 0 0 0 0,0 0 0 0 0,-1-1 0 0 0,1 1 0 0 0,0 0 0 0 0,0-1 0 0 0,-1 1 0 0 0,1 0 0 0 0,0-1 1 0 0,0 1-1 0 0,0 0 0 0 0,-1-1 0 0 0,1 1 0 0 0,0 0 0 0 0,0-1 0 0 0,0 0 0 0 0,-9-13-2 0 0,-16-38-31 0 0,2-2-1 0 0,2 0 0 0 0,-26-111 0 0 0,38 123 16 0 0,2-1-1 0 0,-3-77 1 0 0,10 94 0 0 0,1 0 0 0 0,1 1 0 0 0,1-1 1 0 0,2 1-1 0 0,14-50 0 0 0,-16 68 16 0 0,0 0-1 0 0,0 1 1 0 0,0-1 0 0 0,1 1-1 0 0,0 0 1 0 0,1 0 0 0 0,-1 0-1 0 0,1 1 1 0 0,0 0 0 0 0,0-1 0 0 0,1 2-1 0 0,0-1 1 0 0,9-6 0 0 0,-6 6-3 0 0,0 0 1 0 0,1 1 0 0 0,-1 0 0 0 0,1 0 0 0 0,0 1 0 0 0,0 0 0 0 0,0 1 0 0 0,1 0 0 0 0,12 0 0 0 0,-13 1-1 0 0,1 1 1 0 0,-1 1-1 0 0,1-1 1 0 0,-1 2-1 0 0,1-1 1 0 0,-1 2-1 0 0,0-1 1 0 0,0 1-1 0 0,11 6 1 0 0,-14-6 0 0 0,0 0 1 0 0,-1 1 0 0 0,0 0 0 0 0,0 0 0 0 0,0 0-1 0 0,0 1 1 0 0,0 0 0 0 0,-1 0 0 0 0,0 1 0 0 0,0-1-1 0 0,-1 1 1 0 0,0 0 0 0 0,6 9 0 0 0,-8-10 1 0 0,0 0 1 0 0,0-1 0 0 0,0 1 0 0 0,-1 0 0 0 0,1 0-1 0 0,-1 0 1 0 0,0 0 0 0 0,-1 0 0 0 0,1 1 0 0 0,-1-1-1 0 0,0 0 1 0 0,0 0 0 0 0,-1 0 0 0 0,-1 9-1 0 0,0-6 8 0 0,-1-1-1 0 0,0 0 1 0 0,0 0-1 0 0,0 0 1 0 0,-1 0-1 0 0,0 0 1 0 0,0 0-1 0 0,-10 10 1 0 0,-5 2 19 0 0,-1 0 0 0 0,-1-1 0 0 0,0-2 0 0 0,-34 21 0 0 0,42-28-70 0 0,-96 57-971 0 0,102-61-822 0 0,10-4 566 0 0,21-6-305 0 0,-4 0 292 0 0,4 2 66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3.649"/>
    </inkml:context>
    <inkml:brush xml:id="br0">
      <inkml:brushProperty name="width" value="0.05" units="cm"/>
      <inkml:brushProperty name="height" value="0.05" units="cm"/>
      <inkml:brushProperty name="color" value="#E71224"/>
    </inkml:brush>
  </inkml:definitions>
  <inkml:trace contextRef="#ctx0" brushRef="#br0">31 8 6189 0 0,'1'-1'31'0'0,"3"0"181"0"0,0 0 0 0 0,0 0 0 0 0,0 0 1 0 0,0 0-1 0 0,8 0 0 0 0,-25 28 3011 0 0,4-12-2374 0 0,0 1 0 0 0,1 1 0 0 0,1-1 1 0 0,-9 30-1 0 0,15-42-795 0 0,1 0 0 0 0,-1 0 0 0 0,1-1 0 0 0,0 1 0 0 0,0 0-1 0 0,1 0 1 0 0,-1 0 0 0 0,1-1 0 0 0,0 1 0 0 0,0 0 0 0 0,0-1 0 0 0,0 1 0 0 0,0 0 0 0 0,1-1 0 0 0,0 0 0 0 0,3 5-1 0 0,4 6 40 0 0,1 0-1 0 0,16 17 1 0 0,-12-16 13 0 0,-10-10-96 0 0,1 0 0 0 0,-1 0 0 0 0,1 0-1 0 0,0-1 1 0 0,1 0 0 0 0,-1 0 0 0 0,1 0-1 0 0,-1-1 1 0 0,9 4 0 0 0,-12-6-28 0 0,1-1 1 0 0,-1 1-1 0 0,1 0 1 0 0,0-1-1 0 0,-1 1 1 0 0,1-1-1 0 0,0 0 0 0 0,0 0 1 0 0,-1 0-1 0 0,1 0 1 0 0,0 0-1 0 0,0-1 1 0 0,-1 1-1 0 0,1-1 0 0 0,0 0 1 0 0,-1 0-1 0 0,1 0 1 0 0,-1 0-1 0 0,1 0 1 0 0,-1 0-1 0 0,0-1 0 0 0,1 1 1 0 0,-1-1-1 0 0,3-2 1 0 0,5-6-49 0 0,0 0 1 0 0,-1 0-1 0 0,0-1 1 0 0,-1 0-1 0 0,-1 0 1 0 0,1-1-1 0 0,-2 0 1 0 0,8-17-1 0 0,0-6 31 0 0,-10 24 28 0 0,1-1 1 0 0,9-17 0 0 0,-23 44 80 0 0,0 0 0 0 0,0 1 1 0 0,2 0-1 0 0,0 1 0 0 0,1-1 0 0 0,0 1 1 0 0,1 0-1 0 0,2 1 0 0 0,-4 23 0 0 0,6-11 502 0 0,1 0-1 0 0,8 55 0 0 0,20 59 833 0 0,-27-136-1345 0 0,5 18 165 0 0,5 49-1 0 0,-11-68-214 0 0,0 0-1 0 0,0 0 0 0 0,0 0 1 0 0,-1 0-1 0 0,0 0 1 0 0,0 0-1 0 0,0 0 0 0 0,-1-1 1 0 0,0 1-1 0 0,-1 0 1 0 0,0-1-1 0 0,-5 10 0 0 0,7-15-10 0 0,0 1-1 0 0,0-1 0 0 0,0 1 0 0 0,-1-1 0 0 0,1 0 1 0 0,0 1-1 0 0,-1-1 0 0 0,1 0 0 0 0,-1 0 0 0 0,0 0 0 0 0,1 0 1 0 0,-1 0-1 0 0,0 0 0 0 0,0-1 0 0 0,1 1 0 0 0,-1 0 1 0 0,0-1-1 0 0,0 0 0 0 0,0 1 0 0 0,0-1 0 0 0,0 0 0 0 0,0 0 1 0 0,0 0-1 0 0,0 0 0 0 0,0 0 0 0 0,1 0 0 0 0,-1-1 1 0 0,0 1-1 0 0,0-1 0 0 0,0 1 0 0 0,0-1 0 0 0,1 0 0 0 0,-1 0 1 0 0,-2-1-1 0 0,-6-4-3 0 0,-1 0 1 0 0,1-1-1 0 0,0 0 1 0 0,-11-11-1 0 0,9 8 6 0 0,2 1-32 0 0,1 0-1 0 0,0 0 0 0 0,0-1 0 0 0,1 0 0 0 0,0-1 0 0 0,1 1 1 0 0,0-2-1 0 0,0 1 0 0 0,2-1 0 0 0,-1 0 0 0 0,1 0 0 0 0,1 0 0 0 0,-5-23 1 0 0,7 25-16 0 0,1-1 0 0 0,0 0 0 0 0,0 1 0 0 0,1-1 0 0 0,0 1 0 0 0,1-1 0 0 0,0 0 0 0 0,1 1 0 0 0,0-1 1 0 0,1 1-1 0 0,0 0 0 0 0,0 0 0 0 0,1 0 0 0 0,0 0 0 0 0,1 1 0 0 0,0-1 0 0 0,9-11 0 0 0,-10 16 1 0 0,0 1 0 0 0,0-1-1 0 0,1 1 1 0 0,0-1 0 0 0,-1 1-1 0 0,1 1 1 0 0,1-1 0 0 0,-1 1-1 0 0,1 0 1 0 0,-1 0 0 0 0,1 0-1 0 0,0 1 1 0 0,0 0 0 0 0,0 0-1 0 0,0 1 1 0 0,0-1 0 0 0,0 1-1 0 0,0 1 1 0 0,1-1 0 0 0,-1 1-1 0 0,0 0 1 0 0,1 0 0 0 0,-1 1-1 0 0,0 0 1 0 0,0 0 0 0 0,0 0-1 0 0,7 3 1 0 0,13 5-1884 0 0,0 2 0 0 0,28 15 0 0 0,-42-20 917 0 0,3 1-597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5.311"/>
    </inkml:context>
    <inkml:brush xml:id="br0">
      <inkml:brushProperty name="width" value="0.05" units="cm"/>
      <inkml:brushProperty name="height" value="0.05" units="cm"/>
      <inkml:brushProperty name="color" value="#E71224"/>
    </inkml:brush>
  </inkml:definitions>
  <inkml:trace contextRef="#ctx0" brushRef="#br0">1 0 16822 0 0,'32'0'192'0'0,"16"0"100"0"0,18 0 104 0 0,15 2 28 0 0,22-2-24 0 0,27 5 0 0 0,12 0-188 0 0,21-3-436 0 0,11 10-960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3.809"/>
    </inkml:context>
    <inkml:brush xml:id="br0">
      <inkml:brushProperty name="width" value="0.05" units="cm"/>
      <inkml:brushProperty name="height" value="0.05" units="cm"/>
      <inkml:brushProperty name="color" value="#E71224"/>
    </inkml:brush>
  </inkml:definitions>
  <inkml:trace contextRef="#ctx0" brushRef="#br0">17 19 3668 0 0,'-2'-2'-20'0'0,"4"1"12"0"0,-4-1 4 0 0,0 0 4 0 0,0 0-12 0 0,0 0 16 0 0,0 1-20 0 0,0 0 16 0 0,-1 1 4 0 0,3-3-24 0 0,0 0 16 0 0,-2 3-16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4.147"/>
    </inkml:context>
    <inkml:brush xml:id="br0">
      <inkml:brushProperty name="width" value="0.05" units="cm"/>
      <inkml:brushProperty name="height" value="0.05" units="cm"/>
      <inkml:brushProperty name="color" value="#E71224"/>
    </inkml:brush>
  </inkml:definitions>
  <inkml:trace contextRef="#ctx0" brushRef="#br0">1 19 5056 0 0,'11'-14'800'0'0,"-7"9"-127"0"0,-7 8-16 0 0,2-2-586 0 0,0 1 0 0 0,0 0 0 0 0,0-1 0 0 0,1 1 0 0 0,-1 0 0 0 0,0-1 0 0 0,1 1 0 0 0,-1 0 0 0 0,1 0-1 0 0,0-1 1 0 0,-1 1 0 0 0,1 0 0 0 0,0 0 0 0 0,0 0 0 0 0,0-1 0 0 0,0 1 0 0 0,1 2 0 0 0,7 43 728 0 0,-2-14-375 0 0,9 146 219 0 0,-16 10-2123 0 0,1-178 752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4.534"/>
    </inkml:context>
    <inkml:brush xml:id="br0">
      <inkml:brushProperty name="width" value="0.05" units="cm"/>
      <inkml:brushProperty name="height" value="0.05" units="cm"/>
      <inkml:brushProperty name="color" value="#E71224"/>
    </inkml:brush>
  </inkml:definitions>
  <inkml:trace contextRef="#ctx0" brushRef="#br0">66 40 6785 0 0,'-11'-6'-10'0'0,"-10"-3"154"0"0,21 9-131 0 0,-1-1 0 0 0,1 1 0 0 0,-1 0 0 0 0,1 0 0 0 0,-1-1 0 0 0,0 1 1 0 0,1 0-1 0 0,-1 0 0 0 0,1 0 0 0 0,-1 0 0 0 0,1 0 0 0 0,-1 0 0 0 0,0 0 1 0 0,1 0-1 0 0,-1 0 0 0 0,1 0 0 0 0,-1 0 0 0 0,1 0 0 0 0,-1 0 0 0 0,0 1 0 0 0,1-1 1 0 0,-1 0-1 0 0,1 0 0 0 0,-1 1 0 0 0,0-1 0 0 0,8 12 962 0 0,5 5-297 0 0,-11-13-589 0 0,1-1-1 0 0,-1 1 0 0 0,0 0 0 0 0,0 0 0 0 0,0 0 0 0 0,0 0 1 0 0,-1 0-1 0 0,0 0 0 0 0,0-1 0 0 0,0 1 0 0 0,0 0 0 0 0,0 0 0 0 0,-2 5 1 0 0,-2 5 35 0 0,0 0 1 0 0,-8 18 0 0 0,8-22-75 0 0,-8 46 30 0 0,12-54-78 0 0,-1 0 1 0 0,1 1-1 0 0,0-1 0 0 0,0 0 0 0 0,0 1 0 0 0,0-1 0 0 0,1 1 0 0 0,-1-1 0 0 0,1 0 0 0 0,-1 1 1 0 0,1-1-1 0 0,0 0 0 0 0,0 0 0 0 0,0 0 0 0 0,0 1 0 0 0,0-1 0 0 0,0 0 0 0 0,1 0 0 0 0,-1-1 1 0 0,1 1-1 0 0,-1 0 0 0 0,1 0 0 0 0,0-1 0 0 0,0 1 0 0 0,0-1 0 0 0,0 1 0 0 0,0-1 0 0 0,0 0 1 0 0,0 0-1 0 0,0 0 0 0 0,0 0 0 0 0,0 0 0 0 0,1 0 0 0 0,-1-1 0 0 0,4 1 0 0 0,0 0-10 0 0,0-1 0 0 0,0-1 0 0 0,0 1 0 0 0,0-1 0 0 0,-1 0 0 0 0,1 0 0 0 0,0-1 0 0 0,-1 1 0 0 0,1-1 0 0 0,-1 0 0 0 0,1-1 0 0 0,-1 0 0 0 0,0 0 0 0 0,0 0 0 0 0,0 0 0 0 0,-1-1 0 0 0,1 1-1 0 0,-1-1 1 0 0,0 0 0 0 0,0-1 0 0 0,5-5 0 0 0,-5 4-31 0 0,-1 1-1 0 0,1-1 0 0 0,-1-1 1 0 0,0 1-1 0 0,0 0 1 0 0,-1-1-1 0 0,0 1 0 0 0,0-1 1 0 0,0 0-1 0 0,-1 0 1 0 0,0 0-1 0 0,0 1 0 0 0,-1-1 1 0 0,0 0-1 0 0,0 0 0 0 0,-1 0 1 0 0,-1-9-1 0 0,0 8 15 0 0,0-1 0 0 0,-1 1 0 0 0,0 0 0 0 0,0 0 0 0 0,-1 0 0 0 0,1 0 0 0 0,-2 0 0 0 0,1 1-1 0 0,-1 0 1 0 0,-7-8 0 0 0,10 12 18 0 0,-1 1 0 0 0,1-1-1 0 0,-1 1 1 0 0,0 0-1 0 0,0 0 1 0 0,1 0 0 0 0,-1 1-1 0 0,-1-1 1 0 0,1 1-1 0 0,0-1 1 0 0,0 1 0 0 0,0 0-1 0 0,-1 0 1 0 0,1 0 0 0 0,0 1-1 0 0,-1-1 1 0 0,1 1-1 0 0,-1 0 1 0 0,1 0 0 0 0,-1 0-1 0 0,1 0 1 0 0,0 1-1 0 0,-1 0 1 0 0,1-1 0 0 0,0 1-1 0 0,-1 0 1 0 0,1 0 0 0 0,-4 2-1 0 0,2 0-15 0 0,0 0 0 0 0,0 0-1 0 0,0 0 1 0 0,0 1 0 0 0,1-1 0 0 0,0 1-1 0 0,-1 0 1 0 0,-3 6 0 0 0,7-9-26 0 0,-1 1 1 0 0,1-1 0 0 0,0 0-1 0 0,0 1 1 0 0,0 0 0 0 0,0-1-1 0 0,0 1 1 0 0,0 0 0 0 0,0-1-1 0 0,1 1 1 0 0,-1 0 0 0 0,0 0 0 0 0,1-1-1 0 0,0 1 1 0 0,-1 0 0 0 0,1 0-1 0 0,0 0 1 0 0,0 0 0 0 0,0 0-1 0 0,0 0 1 0 0,0 0 0 0 0,1-1-1 0 0,-1 1 1 0 0,0 0 0 0 0,1 0-1 0 0,0 0 1 0 0,-1-1 0 0 0,2 4-1 0 0,0-4-48 0 0,-1 0 0 0 0,1 1 0 0 0,0-1 0 0 0,-1 0 0 0 0,1 0-1 0 0,0 0 1 0 0,0 0 0 0 0,-1 0 0 0 0,1-1 0 0 0,0 1 0 0 0,0-1 0 0 0,0 1-1 0 0,0-1 1 0 0,3 1 0 0 0,-2 0-101 0 0,11 1-448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4.902"/>
    </inkml:context>
    <inkml:brush xml:id="br0">
      <inkml:brushProperty name="width" value="0.05" units="cm"/>
      <inkml:brushProperty name="height" value="0.05" units="cm"/>
      <inkml:brushProperty name="color" value="#E71224"/>
    </inkml:brush>
  </inkml:definitions>
  <inkml:trace contextRef="#ctx0" brushRef="#br0">67 46 6469 0 0,'-8'-19'129'0'0,"8"18"-98"0"0,-1-1 1 0 0,1 1 0 0 0,0 0-1 0 0,0 0 1 0 0,0 0-1 0 0,-1 0 1 0 0,1-1 0 0 0,-1 1-1 0 0,1 0 1 0 0,-1 0-1 0 0,1 0 1 0 0,-1 0 0 0 0,0 0-1 0 0,1 0 1 0 0,-1 0 0 0 0,0 0-1 0 0,0 0 1 0 0,0 1-1 0 0,0-1 1 0 0,0 0 0 0 0,0 0-1 0 0,0 1 1 0 0,0-1-1 0 0,0 1 1 0 0,0-1 0 0 0,0 1-1 0 0,0-1 1 0 0,0 1-1 0 0,-2-1 1 0 0,2 2-8 0 0,0-1-1 0 0,1 0 1 0 0,-1 1 0 0 0,1-1-1 0 0,-1 1 1 0 0,0-1 0 0 0,1 1-1 0 0,-1-1 1 0 0,1 1-1 0 0,-1-1 1 0 0,1 1 0 0 0,-1-1-1 0 0,1 1 1 0 0,-1 0 0 0 0,1-1-1 0 0,0 1 1 0 0,-1 0 0 0 0,1 0-1 0 0,0-1 1 0 0,0 1 0 0 0,-1 0-1 0 0,1-1 1 0 0,0 2-1 0 0,-6 27 136 0 0,3-16-40 0 0,-1 4-4 0 0,0 1-1 0 0,1-1 1 0 0,1 1-1 0 0,0 0 1 0 0,2 0-1 0 0,0 0 1 0 0,0 0-1 0 0,2 0 1 0 0,4 21-1 0 0,-5-35-101 0 0,1 0 0 0 0,-1 0-1 0 0,1 0 1 0 0,-1-1 0 0 0,1 1-1 0 0,0 0 1 0 0,1-1 0 0 0,-1 1 0 0 0,1-1-1 0 0,-1 0 1 0 0,1 0 0 0 0,0 0-1 0 0,0 0 1 0 0,0 0 0 0 0,0-1-1 0 0,1 1 1 0 0,-1-1 0 0 0,1 0 0 0 0,0 0-1 0 0,-1 0 1 0 0,1-1 0 0 0,0 1-1 0 0,0-1 1 0 0,0 0 0 0 0,0 0-1 0 0,0 0 1 0 0,0-1 0 0 0,1 1 0 0 0,4-1-1 0 0,-3 0-33 0 0,0 0-1 0 0,0-1 1 0 0,1 0-1 0 0,-1 0 0 0 0,0 0 1 0 0,0-1-1 0 0,0 0 1 0 0,0 0-1 0 0,-1 0 1 0 0,1-1-1 0 0,0 0 1 0 0,-1 0-1 0 0,0 0 1 0 0,0-1-1 0 0,0 0 0 0 0,0 0 1 0 0,0 0-1 0 0,-1-1 1 0 0,4-4-1 0 0,-5 4-24 0 0,0 1 0 0 0,-1-1 0 0 0,0 0 0 0 0,0 0 0 0 0,0 0-1 0 0,-1 0 1 0 0,1 0 0 0 0,-1 0 0 0 0,0-1 0 0 0,-1 1 0 0 0,1 0 0 0 0,-1-1 0 0 0,0 1 0 0 0,0 0-1 0 0,-1-1 1 0 0,0 1 0 0 0,0 0 0 0 0,0 0 0 0 0,0 0 0 0 0,-1-1 0 0 0,-4-8 0 0 0,4 9 35 0 0,-1 0 0 0 0,1 0 0 0 0,-1 0 0 0 0,0 1 0 0 0,0-1 0 0 0,0 1 0 0 0,-1 0 0 0 0,1 0 0 0 0,-1 0 0 0 0,0 0 0 0 0,0 0 0 0 0,-1 1 0 0 0,1 0 0 0 0,-1 0 0 0 0,1 0 0 0 0,-1 1 0 0 0,0-1 0 0 0,0 1 0 0 0,0 0 0 0 0,-1 1 0 0 0,-7-3 0 0 0,11 4-15 0 0,-1 0 0 0 0,1 1 0 0 0,0-1 0 0 0,-1 0-1 0 0,1 1 1 0 0,0-1 0 0 0,-1 1 0 0 0,1 0 0 0 0,0-1 0 0 0,0 1 0 0 0,0 1 0 0 0,-1-1-1 0 0,1 0 1 0 0,0 0 0 0 0,1 1 0 0 0,-5 2 0 0 0,6-3 2 0 0,-1-1 0 0 0,0 1 1 0 0,1 0-1 0 0,-1-1 0 0 0,1 1 0 0 0,-1 0 0 0 0,1-1 0 0 0,-1 1 1 0 0,1 0-1 0 0,0-1 0 0 0,-1 1 0 0 0,1 0 0 0 0,0 0 0 0 0,0 0 1 0 0,-1-1-1 0 0,1 1 0 0 0,0 0 0 0 0,0 0 0 0 0,0 0 1 0 0,0 0-1 0 0,0-1 0 0 0,0 1 0 0 0,0 0 0 0 0,0 0 0 0 0,0 0 1 0 0,1-1-1 0 0,-1 1 0 0 0,0 0 0 0 0,1 0 0 0 0,-1 0 0 0 0,0-1 1 0 0,1 1-1 0 0,-1 0 0 0 0,1-1 0 0 0,-1 1 0 0 0,1 0 1 0 0,-1-1-1 0 0,1 1 0 0 0,-1-1 0 0 0,1 1 0 0 0,0 0 0 0 0,-1-1 1 0 0,1 0-1 0 0,0 1 0 0 0,-1-1 0 0 0,1 1 0 0 0,0-1 0 0 0,1 1 1 0 0,6 3-284 0 0,1 0 0 0 0,-1 0 0 0 0,1-1 0 0 0,0 0 1 0 0,9 1-1 0 0,2-2-207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5.256"/>
    </inkml:context>
    <inkml:brush xml:id="br0">
      <inkml:brushProperty name="width" value="0.05" units="cm"/>
      <inkml:brushProperty name="height" value="0.05" units="cm"/>
      <inkml:brushProperty name="color" value="#E71224"/>
    </inkml:brush>
  </inkml:definitions>
  <inkml:trace contextRef="#ctx0" brushRef="#br0">121 65 6313 0 0,'-3'-11'94'0'0,"3"9"-66"0"0,0 1-1 0 0,-1-1 1 0 0,1 1 0 0 0,-1-1 0 0 0,1 1-1 0 0,-1-1 1 0 0,1 1 0 0 0,-1 0 0 0 0,0-1-1 0 0,-1-1 1 0 0,-2-2 94 0 0,1 1 1 0 0,-1 0-1 0 0,0 0 0 0 0,0 0 1 0 0,0 1-1 0 0,-7-5 1 0 0,10 7-106 0 0,0 1 0 0 0,0-1 0 0 0,0 1 1 0 0,0 0-1 0 0,0-1 0 0 0,0 1 1 0 0,0 0-1 0 0,0-1 0 0 0,0 1 1 0 0,0 0-1 0 0,0 0 0 0 0,0 0 1 0 0,0 0-1 0 0,0 0 0 0 0,0 0 1 0 0,0 0-1 0 0,0 1 0 0 0,0-1 1 0 0,0 0-1 0 0,0 0 0 0 0,0 1 1 0 0,0-1-1 0 0,0 1 0 0 0,0-1 1 0 0,0 1-1 0 0,0-1 0 0 0,1 1 1 0 0,-1-1-1 0 0,0 1 0 0 0,0 0 1 0 0,0 0-1 0 0,1-1 0 0 0,-1 1 1 0 0,1 0-1 0 0,-1 0 0 0 0,0 0 0 0 0,1 0 1 0 0,-1 0-1 0 0,1-1 0 0 0,0 1 1 0 0,-1 0-1 0 0,1 2 0 0 0,-8 14 45 0 0,1 1 0 0 0,1 0 1 0 0,1 0-1 0 0,1 0 0 0 0,-4 32 0 0 0,7-41-35 0 0,0-1 1 0 0,1 1-1 0 0,0 0 1 0 0,1 0-1 0 0,0-1 1 0 0,0 1-1 0 0,1 0 1 0 0,0-1 0 0 0,0 0-1 0 0,1 1 1 0 0,0-1-1 0 0,0 0 1 0 0,1 0-1 0 0,7 11 1 0 0,-10-18-23 0 0,1 1 0 0 0,-1 0 0 0 0,0 0-1 0 0,1-1 1 0 0,0 1 0 0 0,-1-1 0 0 0,1 1 0 0 0,0-1 0 0 0,-1 1 0 0 0,1-1 0 0 0,0 0 0 0 0,0 0 0 0 0,0 0-1 0 0,0 0 1 0 0,0-1 0 0 0,0 1 0 0 0,1 0 0 0 0,-1-1 0 0 0,0 1 0 0 0,0-1 0 0 0,0 0 0 0 0,1 0 0 0 0,-1 0-1 0 0,0 0 1 0 0,0 0 0 0 0,5-1 0 0 0,-4 0-4 0 0,1-1 0 0 0,-1 1 0 0 0,1-1 0 0 0,-1 0 0 0 0,0 0-1 0 0,0 0 1 0 0,0 0 0 0 0,0 0 0 0 0,0-1 0 0 0,0 1 0 0 0,-1-1 0 0 0,1 0-1 0 0,-1 0 1 0 0,4-6 0 0 0,-2 4-4 0 0,0-1-1 0 0,-1-1 0 0 0,0 1 1 0 0,0 0-1 0 0,0-1 1 0 0,-1 1-1 0 0,0-1 0 0 0,0 0 1 0 0,-1 0-1 0 0,0 0 0 0 0,1-11 1 0 0,-13 45-136 0 0,3-1 88 0 0,3-16-3 0 0,2 0-1 0 0,0 0 1 0 0,0 1 0 0 0,1-1 0 0 0,0 1 0 0 0,0 0 0 0 0,1 0 0 0 0,1 0 0 0 0,0 0 0 0 0,2 10-1 0 0,-2-20-25 0 0,0 1 0 0 0,1-1-1 0 0,-1 0 1 0 0,1 0-1 0 0,-1 0 1 0 0,1 0-1 0 0,0 1 1 0 0,0-1-1 0 0,-1 0 1 0 0,1 0 0 0 0,0-1-1 0 0,0 1 1 0 0,0 0-1 0 0,0 0 1 0 0,0 0-1 0 0,0 0 1 0 0,0-1-1 0 0,0 1 1 0 0,0-1 0 0 0,0 1-1 0 0,1-1 1 0 0,0 1-1 0 0,5 2-671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5.825"/>
    </inkml:context>
    <inkml:brush xml:id="br0">
      <inkml:brushProperty name="width" value="0.05" units="cm"/>
      <inkml:brushProperty name="height" value="0.05" units="cm"/>
      <inkml:brushProperty name="color" value="#E71224"/>
    </inkml:brush>
  </inkml:definitions>
  <inkml:trace contextRef="#ctx0" brushRef="#br0">91 209 6221 0 0,'-4'-34'569'0'0,"-10"66"9"0"0,11-18-539 0 0,-1 0-1 0 0,2 0 1 0 0,0 1-1 0 0,1-1 1 0 0,0 1 0 0 0,1 0-1 0 0,3 26 1 0 0,-3-32-20 0 0,0-7-17 0 0,0 0-1 0 0,0-1 1 0 0,0 1 0 0 0,0-1-1 0 0,0 1 1 0 0,1 0 0 0 0,-1-1-1 0 0,0 1 1 0 0,1-1 0 0 0,-1 1 0 0 0,1-1-1 0 0,0 1 1 0 0,-1-1 0 0 0,2 2-1 0 0,-4-21 209 0 0,-1-5-206 0 0,-6-28 0 0 0,1 27-6 0 0,-22-87-2 0 0,27 97 6 0 0,1 0-1 0 0,0 0 1 0 0,1 0 0 0 0,1 0 0 0 0,2-27-1 0 0,-2 39-1 0 0,0 0 0 0 0,1 0-1 0 0,-1 0 1 0 0,0 1-1 0 0,1-1 1 0 0,-1 0-1 0 0,1 0 1 0 0,-1 0-1 0 0,1 0 1 0 0,0 1 0 0 0,0-1-1 0 0,0 0 1 0 0,0 1-1 0 0,0-1 1 0 0,0 1-1 0 0,0-1 1 0 0,1 1-1 0 0,-1-1 1 0 0,1 1-1 0 0,-1 0 1 0 0,1 0 0 0 0,-1 0-1 0 0,1 0 1 0 0,-1 0-1 0 0,1 0 1 0 0,0 0-1 0 0,0 0 1 0 0,-1 1-1 0 0,1-1 1 0 0,0 1 0 0 0,0-1-1 0 0,0 1 1 0 0,0 0-1 0 0,0 0 1 0 0,0-1-1 0 0,0 1 1 0 0,0 1-1 0 0,-1-1 1 0 0,1 0 0 0 0,0 0-1 0 0,3 2 1 0 0,8 1 4 0 0,-1 1 0 0 0,0 1 1 0 0,0 0-1 0 0,22 13 0 0 0,-23-12 10 0 0,-4-3-15 0 0,-1 1-1 0 0,0 0 1 0 0,0 0-1 0 0,0 0 1 0 0,-1 1-1 0 0,1 0 1 0 0,4 5 0 0 0,-9-9 0 0 0,0 1 1 0 0,0-1 0 0 0,0 0-1 0 0,0 1 1 0 0,-1-1 0 0 0,1 1-1 0 0,0-1 1 0 0,-1 1 0 0 0,1-1-1 0 0,-1 1 1 0 0,1 0 0 0 0,-1-1 0 0 0,0 1-1 0 0,0-1 1 0 0,0 1 0 0 0,0 0-1 0 0,0-1 1 0 0,0 1 0 0 0,0 0-1 0 0,0-1 1 0 0,-1 1 0 0 0,1 0-1 0 0,0-1 1 0 0,-1 1 0 0 0,0-1-1 0 0,1 1 1 0 0,-1-1 0 0 0,0 1 0 0 0,0-1-1 0 0,0 1 1 0 0,0-1 0 0 0,0 0-1 0 0,0 0 1 0 0,0 1 0 0 0,-2 0-1 0 0,-6 6 25 0 0,0-2 0 0 0,0 1-1 0 0,-1-2 1 0 0,1 1 0 0 0,-1-1 0 0 0,-1 0-1 0 0,1-1 1 0 0,-1 0 0 0 0,-18 3-1 0 0,7 0 48 0 0,30-8 23 0 0,0 1 0 0 0,1-1 0 0 0,-1 1 0 0 0,0 1-1 0 0,0 0 1 0 0,1 0 0 0 0,14 5 0 0 0,-5-3 78 0 0,-9-1-62 0 0,58 13 452 0 0,-60-13-467 0 0,-1 0 1 0 0,0 1 0 0 0,0-1 0 0 0,0 1 0 0 0,-1 0-1 0 0,1 1 1 0 0,-1-1 0 0 0,6 6 0 0 0,-9-8-54 0 0,-1 0 1 0 0,0 0 0 0 0,0 0 0 0 0,0 0-1 0 0,0 0 1 0 0,-1 0 0 0 0,1 0 0 0 0,0 0-1 0 0,0 1 1 0 0,-1-1 0 0 0,1 0 0 0 0,-1 0-1 0 0,1 1 1 0 0,-1-1 0 0 0,1 0 0 0 0,-1 1 0 0 0,0-1-1 0 0,0 1 1 0 0,1-1 0 0 0,-1 0 0 0 0,0 1-1 0 0,-1-1 1 0 0,1 2 0 0 0,-1-1 6 0 0,1 1 1 0 0,-1-1 0 0 0,0 0-1 0 0,0 0 1 0 0,-1 0-1 0 0,1 0 1 0 0,0-1 0 0 0,-1 1-1 0 0,1 0 1 0 0,-1 0-1 0 0,0-1 1 0 0,-3 3 0 0 0,-5 3 53 0 0,0-1 0 0 0,0 0 1 0 0,0 0-1 0 0,-15 4 1 0 0,-11 2-414 0 0,-77 16 0 0 0,71-19-545 0 0,1 0-287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9.528"/>
    </inkml:context>
    <inkml:brush xml:id="br0">
      <inkml:brushProperty name="width" value="0.05" units="cm"/>
      <inkml:brushProperty name="height" value="0.05" units="cm"/>
      <inkml:brushProperty name="color" value="#E71224"/>
    </inkml:brush>
  </inkml:definitions>
  <inkml:trace contextRef="#ctx0" brushRef="#br0">37 58 5881 0 0,'-2'-2'89'0'0,"0"1"0"0"0,0-1 0 0 0,0 1 0 0 0,-1 0 0 0 0,1 0 0 0 0,0 0 0 0 0,-1 0 0 0 0,-4-1 1 0 0,-5-2 722 0 0,27-5 1071 0 0,-5 5-1493 0 0,0 1-1 0 0,-1 0 1 0 0,1 1-1 0 0,0 0 1 0 0,0 0-1 0 0,11 0 0 0 0,71 1-561 0 0,-38 1 321 0 0,105-8-332 0 0,-140 5-417 0 0,-17 1-701 0 0,-14 2-217 0 0,-112 3-1931 0 0,-64 13 3683 0 0,186-16-189 0 0,1 0 0 0 0,0 0 0 0 0,0 0 1 0 0,0 0-1 0 0,0 1 0 0 0,0-1 0 0 0,-1 0 1 0 0,1 0-1 0 0,0 1 0 0 0,0-1 0 0 0,0 1 1 0 0,0-1-1 0 0,0 1 0 0 0,0-1 0 0 0,-1 2 0 0 0,2-1 28 0 0,0-1 0 0 0,0 1-1 0 0,0 0 1 0 0,0 0-1 0 0,1-1 1 0 0,-1 1-1 0 0,0 0 1 0 0,0 0 0 0 0,0-1-1 0 0,1 1 1 0 0,-1 0-1 0 0,0-1 1 0 0,1 1-1 0 0,-1 0 1 0 0,1-1-1 0 0,-1 1 1 0 0,1 0 0 0 0,2 3 96 0 0,12 20 573 0 0,-11-18-637 0 0,1-1-1 0 0,-2 1 1 0 0,1 0 0 0 0,0 1 0 0 0,-1-1 0 0 0,-1 1 0 0 0,1-1 0 0 0,-1 1 0 0 0,0 0-1 0 0,0 0 1 0 0,-1 0 0 0 0,0 0 0 0 0,1 12 0 0 0,-14 69 60 0 0,7-55-170 0 0,5-32 1 0 0,0-1 0 0 0,0 0-1 0 0,0 1 1 0 0,0-1 0 0 0,0 0 0 0 0,-1 0 0 0 0,1 1 0 0 0,0-1-1 0 0,0 0 1 0 0,0 1 0 0 0,0-1 0 0 0,0 0 0 0 0,0 1 0 0 0,0-1 0 0 0,0 0-1 0 0,0 1 1 0 0,0-1 0 0 0,0 0 0 0 0,0 1 0 0 0,0-1 0 0 0,1 0-1 0 0,-1 0 1 0 0,0 1 0 0 0,0-1 0 0 0,0 0 0 0 0,0 1 0 0 0,0-1 0 0 0,1 0-1 0 0,-1 0 1 0 0,0 1 0 0 0,0-1 0 0 0,1 0 0 0 0,-1 0 0 0 0,9-8-143 0 0,19-34-46 0 0,-13 20 225 0 0,-15 21-34 0 0,1 0 1 0 0,0-1-1 0 0,0 1 0 0 0,-1 0 1 0 0,1 0-1 0 0,0 1 1 0 0,0-1-1 0 0,0 0 1 0 0,0 0-1 0 0,0 0 1 0 0,0 1-1 0 0,1-1 1 0 0,-1 0-1 0 0,0 1 1 0 0,0-1-1 0 0,0 1 1 0 0,1-1-1 0 0,1 1 1 0 0,21 5 11 0 0,3 3 2 0 0,19-3-3 0 0,-29-3-4 0 0,1 0 0 0 0,31 8 1 0 0,36 21-16 0 0,-82-30 11 0 0,-1 0-1 0 0,1 0 0 0 0,0 1 1 0 0,-1-1-1 0 0,1 1 0 0 0,-1 0 1 0 0,1 0-1 0 0,-1 0 0 0 0,0 0 1 0 0,4 4-1 0 0,-5-4 1 0 0,-1-1-1 0 0,1 1 1 0 0,0-1-1 0 0,-1 1 1 0 0,1 0-1 0 0,-1-1 1 0 0,1 1-1 0 0,-1 0 1 0 0,0-1-1 0 0,1 4 1 0 0,0 3 1 0 0,-1-6 2 0 0,1 1-1 0 0,-1-1 1 0 0,0 0-1 0 0,0 1 1 0 0,0-1 0 0 0,0 1-1 0 0,0-1 1 0 0,0 0-1 0 0,-1 1 1 0 0,1-1-1 0 0,-1 0 1 0 0,0 1-1 0 0,1-1 1 0 0,-1 0 0 0 0,0 0-1 0 0,0 0 1 0 0,-3 3-1 0 0,2-1 2 0 0,-1-1 0 0 0,0 0 0 0 0,0 0 0 0 0,0-1-1 0 0,0 1 1 0 0,0-1 0 0 0,-1 1 0 0 0,1-1 0 0 0,-6 2 0 0 0,-5 2 0 0 0,1-1 1 0 0,-1-1 0 0 0,0 0 0 0 0,-25 3 0 0 0,6-5-46 0 0,32-2-34 0 0,-4-2-1263 0 0,2 0 1137 0 0,2 1 55 0 0,0 0 1 0 0,0 0 0 0 0,0 0 0 0 0,0 1 0 0 0,0-1-1 0 0,-1 0 1 0 0,1 1 0 0 0,0-1 0 0 0,-1 1 0 0 0,1-1-1 0 0,0 1 1 0 0,-3 0 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01.561"/>
    </inkml:context>
    <inkml:brush xml:id="br0">
      <inkml:brushProperty name="width" value="0.05" units="cm"/>
      <inkml:brushProperty name="height" value="0.05" units="cm"/>
      <inkml:brushProperty name="color" value="#FFC114"/>
    </inkml:brush>
  </inkml:definitions>
  <inkml:trace contextRef="#ctx0" brushRef="#br0">1 174 24575,'0'-12'0,"1"0"0,1 0 0,0 0 0,0 0 0,1 1 0,1-1 0,0 1 0,0 0 0,1 0 0,11-18 0,-15 27 0,0 0 0,1 0 0,-1 0 0,0 0 0,1 1 0,-1-1 0,1 0 0,0 1 0,-1 0 0,1-1 0,0 1 0,0 0 0,0 0 0,0-1 0,0 2 0,0-1 0,0 0 0,0 0 0,1 1 0,-1-1 0,0 1 0,0-1 0,0 1 0,1 0 0,-1 0 0,0 0 0,1 1 0,-1-1 0,0 0 0,0 1 0,0-1 0,1 1 0,-1 0 0,0 0 0,3 1 0,1 2 0,-1 0 0,1 0 0,-1 0 0,0 0 0,0 1 0,0 0 0,-1 0 0,1 0 0,-1 1 0,5 9 0,-1 1 57,-1-1 0,-1 1 0,0 0 0,-1 1 0,3 22 0,-3-3-911,2 52 1,-6-62-5973</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0.675"/>
    </inkml:context>
    <inkml:brush xml:id="br0">
      <inkml:brushProperty name="width" value="0.05" units="cm"/>
      <inkml:brushProperty name="height" value="0.05" units="cm"/>
      <inkml:brushProperty name="color" value="#E71224"/>
    </inkml:brush>
  </inkml:definitions>
  <inkml:trace contextRef="#ctx0" brushRef="#br0">20 59 6845 0 0,'0'0'-38'0'0,"5"-6"202"0"0,16-16-48 0 0,-15 17 1390 0 0,-3 0-1337 0 0,10-11 73 0 0,-10 11 1110 0 0,-5 19-996 0 0,-5 10-92 0 0,4-8-217 0 0,-1 0 48 0 0,0 1 1 0 0,2 0-1 0 0,-1 20 0 0 0,2-33-82 0 0,1 1-1 0 0,0 0 1 0 0,1-1-1 0 0,-1 1 0 0 0,1-1 1 0 0,0 1-1 0 0,0-1 1 0 0,0 1-1 0 0,1-1 1 0 0,-1 0-1 0 0,1 1 0 0 0,0-1 1 0 0,1 0-1 0 0,-1 0 1 0 0,1-1-1 0 0,-1 1 1 0 0,1 0-1 0 0,4 3 0 0 0,-1-3-6 0 0,0 0 0 0 0,0 0 0 0 0,0-1 0 0 0,1 0 0 0 0,-1 0 0 0 0,1-1 0 0 0,0 1 0 0 0,-1-2-1 0 0,1 1 1 0 0,0-1 0 0 0,0 0 0 0 0,14 0 0 0 0,-16 0-3 0 0,1-1-1 0 0,-1 0 1 0 0,0-1-1 0 0,1 1 1 0 0,-1-1 0 0 0,0 0-1 0 0,1-1 1 0 0,-1 1-1 0 0,0-1 1 0 0,0 0 0 0 0,0 0-1 0 0,0-1 1 0 0,-1 1-1 0 0,1-1 1 0 0,-1 0 0 0 0,1 0-1 0 0,4-6 1 0 0,-8 8-5 0 0,0 0 1 0 0,0 0-1 0 0,0-1 0 0 0,0 1 1 0 0,0 0-1 0 0,-1-1 1 0 0,1 1-1 0 0,0-1 0 0 0,-1 1 1 0 0,1 0-1 0 0,-1-1 1 0 0,0 1-1 0 0,0-1 0 0 0,1 0 1 0 0,-1 1-1 0 0,0-1 1 0 0,0 1-1 0 0,0-1 0 0 0,0 1 1 0 0,-1-3-1 0 0,0 1-3 0 0,0 0 0 0 0,0 0-1 0 0,-1-1 1 0 0,1 1 0 0 0,-1 0 0 0 0,0 0-1 0 0,0 1 1 0 0,-4-6 0 0 0,-2-1-5 0 0,-1 1 1 0 0,0 0-1 0 0,0 0 1 0 0,-12-7-1 0 0,4 4 39 0 0,0 0 0 0 0,-1 2 0 0 0,-24-10 0 0 0,36 17-130 0 0,-1-1 0 0 0,0 1 0 0 0,1 1 1 0 0,-1-1-1 0 0,0 1 0 0 0,0 0 0 0 0,-1 1 1 0 0,1-1-1 0 0,0 1 0 0 0,0 1 0 0 0,0 0 1 0 0,-13 2-1 0 0,12 1-911 0 0,8-4 978 0 0,0 0 0 0 0,0 0 0 0 0,0 0 0 0 0,0 0 1 0 0,0 0-1 0 0,0 1 0 0 0,0-1 0 0 0,0 0 0 0 0,0 0 0 0 0,0 0 0 0 0,0 0 1 0 0,0 0-1 0 0,0 1 0 0 0,0-1 0 0 0,0 0 0 0 0,0 0 0 0 0,0 0 0 0 0,0 0 1 0 0,0 0-1 0 0,0 0 0 0 0,0 1 0 0 0,0-1 0 0 0,0 0 0 0 0,1 0 0 0 0,-1 0 1 0 0,0 0-1 0 0,0 0 0 0 0,0 0 0 0 0,0 0 0 0 0,0 0 0 0 0,0 1 0 0 0,0-1 1 0 0,0 0-1 0 0,1 0 0 0 0,-1 0 0 0 0,0 0 0 0 0,0 0 0 0 0,0 0 0 0 0,0 0 1 0 0,0 0-1 0 0,0 0 0 0 0,1 0 0 0 0,-1 0 0 0 0,0 0 0 0 0,0 0 0 0 0,0 0 1 0 0,0 0-1 0 0,0 0 0 0 0,0 0 0 0 0,1 0 0 0 0,-1 0 0 0 0,0 0 0 0 0,0 0 1 0 0,0 0-1 0 0,0 0 0 0 0,0 0 0 0 0,0 0 0 0 0,1-1 0 0 0,7 4-820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1.061"/>
    </inkml:context>
    <inkml:brush xml:id="br0">
      <inkml:brushProperty name="width" value="0.05" units="cm"/>
      <inkml:brushProperty name="height" value="0.05" units="cm"/>
      <inkml:brushProperty name="color" value="#E71224"/>
    </inkml:brush>
  </inkml:definitions>
  <inkml:trace contextRef="#ctx0" brushRef="#br0">109 62 6565 0 0,'-19'-23'635'0'0,"16"19"-447"0"0,0 0 0 0 0,0 0 0 0 0,0 0 1 0 0,-1 0-1 0 0,1 1 0 0 0,-1 0 0 0 0,0 0 1 0 0,0 0-1 0 0,-5-3 0 0 0,8 6-152 0 0,1-1 0 0 0,-1 1-1 0 0,0 0 1 0 0,0 0 0 0 0,1 0 0 0 0,-1 0-1 0 0,0 0 1 0 0,0 0 0 0 0,1 0 0 0 0,-1 0-1 0 0,0 1 1 0 0,0-1 0 0 0,1 0-1 0 0,-1 0 1 0 0,0 1 0 0 0,1-1 0 0 0,-1 0-1 0 0,0 1 1 0 0,1-1 0 0 0,-1 1 0 0 0,1-1-1 0 0,-1 0 1 0 0,0 1 0 0 0,1-1 0 0 0,-1 1-1 0 0,1 0 1 0 0,-1-1 0 0 0,1 1 0 0 0,0-1-1 0 0,-1 1 1 0 0,1 0 0 0 0,-1 1-1 0 0,-11 24 340 0 0,11-23-307 0 0,-3 8-20 0 0,1 0 0 0 0,0 1 0 0 0,1-1 0 0 0,0 1 0 0 0,1 0 0 0 0,0 0 0 0 0,1-1 0 0 0,1 1 0 0 0,-1 0 0 0 0,2 0 0 0 0,0-1 0 0 0,0 1 0 0 0,7 20 0 0 0,-7-29-48 0 0,-1-1-1 0 0,1 1 1 0 0,-1-1 0 0 0,1 1 0 0 0,0-1 0 0 0,0 0 0 0 0,0 0-1 0 0,0 0 1 0 0,0 0 0 0 0,1 0 0 0 0,-1 0 0 0 0,0-1 0 0 0,1 1-1 0 0,0-1 1 0 0,-1 1 0 0 0,1-1 0 0 0,0 0 0 0 0,-1 0 0 0 0,1 0-1 0 0,0-1 1 0 0,0 1 0 0 0,0-1 0 0 0,0 1 0 0 0,0-1 0 0 0,0 0 0 0 0,0 0-1 0 0,0 0 1 0 0,0-1 0 0 0,0 1 0 0 0,5-2 0 0 0,-4 1-1 0 0,1 0 1 0 0,-1-1-1 0 0,1 1 1 0 0,-1-1 0 0 0,0 0-1 0 0,0 0 1 0 0,0 0-1 0 0,0-1 1 0 0,0 0 0 0 0,0 1-1 0 0,-1-1 1 0 0,1 0-1 0 0,-1-1 1 0 0,0 1-1 0 0,0-1 1 0 0,0 1 0 0 0,0-1-1 0 0,-1 0 1 0 0,3-5-1 0 0,12-35-15 0 0,-21 87 176 0 0,-1-25-99 0 0,2 0 0 0 0,-3 32-1 0 0,4-19-48 0 0,1-28-130 0 0,1 1 0 0 0,-1-1-1 0 0,1 1 1 0 0,0 0 0 0 0,1-1-1 0 0,-1 1 1 0 0,1 0-1 0 0,-1-1 1 0 0,1 1 0 0 0,0-1-1 0 0,1 1 1 0 0,-1-1 0 0 0,0 1-1 0 0,1-1 1 0 0,0 0-1 0 0,0 0 1 0 0,0 0 0 0 0,0 0-1 0 0,0 0 1 0 0,1 0 0 0 0,-1 0-1 0 0,1-1 1 0 0,0 0-1 0 0,0 1 1 0 0,-1-1 0 0 0,2 0-1 0 0,-1 0 1 0 0,0 0 0 0 0,0-1-1 0 0,1 1 1 0 0,-1-1-1 0 0,0 0 1 0 0,1 0 0 0 0,3 1-1 0 0,11 2-1029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1.629"/>
    </inkml:context>
    <inkml:brush xml:id="br0">
      <inkml:brushProperty name="width" value="0.05" units="cm"/>
      <inkml:brushProperty name="height" value="0.05" units="cm"/>
      <inkml:brushProperty name="color" value="#E71224"/>
    </inkml:brush>
  </inkml:definitions>
  <inkml:trace contextRef="#ctx0" brushRef="#br0">53 121 5328 0 0,'0'-95'2702'0'0,"0"130"-1682"0"0,8 67 0 0 0,-6-90-996 0 0,0-1 1 0 0,1 0-1 0 0,1 0 1 0 0,0 0-1 0 0,0 0 0 0 0,1 0 1 0 0,0-1-1 0 0,1 0 1 0 0,12 17-1 0 0,-13-21-10 0 0,9 10-19 0 0,-22-32-2 0 0,-7-11 14 0 0,0 0 0 0 0,-12-35 0 0 0,24 53-7 0 0,-1 0-1 0 0,2-1 1 0 0,0 1-1 0 0,0-1 1 0 0,0 0-1 0 0,1 1 1 0 0,1-1-1 0 0,0 0 1 0 0,0 0-1 0 0,1 0 0 0 0,1-9 1 0 0,-1 16-1 0 0,0 1 1 0 0,-1 0-1 0 0,1 0 1 0 0,0 0-1 0 0,0 0 0 0 0,0 0 1 0 0,0 0-1 0 0,1 0 1 0 0,-1 0-1 0 0,1 1 0 0 0,-1-1 1 0 0,1 0-1 0 0,-1 1 0 0 0,1-1 1 0 0,0 1-1 0 0,2-2 1 0 0,1 1-1 0 0,-1-1 0 0 0,1 1 0 0 0,0 0 0 0 0,0 0 0 0 0,0 1 0 0 0,9-2 0 0 0,1 0-3 0 0,0 2-1 0 0,0 0 0 0 0,30 3 1 0 0,-34-1-4 0 0,-1 0 1 0 0,0 1 0 0 0,0 1 0 0 0,0 0-1 0 0,0 0 1 0 0,10 5 0 0 0,-19-8 7 0 0,-1 0 1 0 0,0 1-1 0 0,0-1 1 0 0,0 0-1 0 0,0 0 0 0 0,1 0 1 0 0,-1 0-1 0 0,0 1 1 0 0,0-1-1 0 0,0 0 0 0 0,0 0 1 0 0,0 0-1 0 0,1 1 1 0 0,-1-1-1 0 0,0 0 1 0 0,0 0-1 0 0,0 1 0 0 0,0-1 1 0 0,0 0-1 0 0,0 0 1 0 0,0 0-1 0 0,0 1 0 0 0,0-1 1 0 0,0 0-1 0 0,0 0 1 0 0,0 1-1 0 0,0-1 0 0 0,0 0 1 0 0,0 0-1 0 0,0 1 1 0 0,0-1-1 0 0,0 0 1 0 0,-1 0-1 0 0,1 0 0 0 0,0 1 1 0 0,0-1-1 0 0,0 0 1 0 0,0 0-1 0 0,0 0 0 0 0,0 1 1 0 0,-1-1-1 0 0,1 0 1 0 0,0 0-1 0 0,0 0 0 0 0,0 0 1 0 0,-1 1-1 0 0,1-1 1 0 0,0 0-1 0 0,0 0 1 0 0,0 0-1 0 0,-1 0 0 0 0,1 0 1 0 0,0 0-1 0 0,-1 0 1 0 0,-12 8 27 0 0,13-7-27 0 0,-29 13 2 0 0,-38 13 0 0 0,9-4 18 0 0,36-10-22 0 0,22-13 1 0 0,-1 0 1 0 0,1 0-1 0 0,0 1 0 0 0,0-1 0 0 0,0 0 0 0 0,0 0 0 0 0,0 0 0 0 0,0 0 0 0 0,0 1 1 0 0,0-1-1 0 0,0 0 0 0 0,0 0 0 0 0,0 0 0 0 0,0 1 0 0 0,0-1 0 0 0,0 0 0 0 0,0 0 1 0 0,0 0-1 0 0,0 0 0 0 0,0 1 0 0 0,0-1 0 0 0,0 0 0 0 0,0 0 0 0 0,0 0 0 0 0,0 1 1 0 0,0-1-1 0 0,1 0 0 0 0,-1 0 0 0 0,0 0 0 0 0,0 0 0 0 0,0 0 0 0 0,0 1 0 0 0,0-1 0 0 0,0 0 1 0 0,1 0-1 0 0,-1 0 0 0 0,14 7-11 0 0,19 1-7 0 0,51 7 1 0 0,-51-10 36 0 0,45 13 0 0 0,-66-15 34 0 0,-1 1 0 0 0,0 1 0 0 0,0 0 0 0 0,-1 0-1 0 0,1 1 1 0 0,-1 1 0 0 0,16 12 0 0 0,-24-17-6 0 0,1 0-1 0 0,-1 0 1 0 0,0 0 0 0 0,0 0-1 0 0,0 0 1 0 0,0 1 0 0 0,-1-1 0 0 0,1 1-1 0 0,-1-1 1 0 0,1 1 0 0 0,-1-1-1 0 0,0 1 1 0 0,0 0 0 0 0,0 0-1 0 0,0-1 1 0 0,0 1 0 0 0,-1 0-1 0 0,1 0 1 0 0,-1 0 0 0 0,0 0 0 0 0,0 0-1 0 0,-1 5 1 0 0,1-5 6 0 0,-2 0-1 0 0,1 0 1 0 0,0 0 0 0 0,0 0-1 0 0,-1-1 1 0 0,1 1 0 0 0,-1-1 0 0 0,0 1-1 0 0,0-1 1 0 0,0 1 0 0 0,0-1-1 0 0,0 0 1 0 0,-1 0 0 0 0,1 0 0 0 0,-1 0-1 0 0,1-1 1 0 0,-1 1 0 0 0,0-1-1 0 0,1 1 1 0 0,-1-1 0 0 0,-5 1 0 0 0,-14 6 83 0 0,-1-2 1 0 0,-1-1-1 0 0,1 0 1 0 0,-44 1-1 0 0,-99-7-962 0 0,115-1-42 0 0,2 0-356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4.770"/>
    </inkml:context>
    <inkml:brush xml:id="br0">
      <inkml:brushProperty name="width" value="0.05" units="cm"/>
      <inkml:brushProperty name="height" value="0.05" units="cm"/>
      <inkml:brushProperty name="color" value="#E71224"/>
    </inkml:brush>
  </inkml:definitions>
  <inkml:trace contextRef="#ctx0" brushRef="#br0">1 120 4340 0 0,'2'-7'127'0'0,"10"-17"17"0"0,-9 17 1358 0 0,0 1-1151 0 0,10-18-97 0 0,-10 17 1635 0 0,-3 5-1829 0 0,0-1 0 0 0,0 0 0 0 0,1 0 0 0 0,-1 1 0 0 0,1-1 0 0 0,0 0 0 0 0,-1 1 0 0 0,1-1 0 0 0,2-3 0 0 0,0-1 74 0 0,-1-1 4132 0 0,-4 20-4102 0 0,-20 128 128 0 0,21-133-278 0 0,0 0 0 0 0,1 0-1 0 0,0-1 1 0 0,1 1 0 0 0,-1 0 0 0 0,1-1-1 0 0,0 1 1 0 0,1 0 0 0 0,0-1 0 0 0,0 1-1 0 0,0-1 1 0 0,1 0 0 0 0,0 0-1 0 0,0 0 1 0 0,0 0 0 0 0,1 0 0 0 0,0-1-1 0 0,0 0 1 0 0,1 0 0 0 0,-1 0 0 0 0,9 7-1 0 0,-9-8-8 0 0,1 0-1 0 0,0 0 0 0 0,0 0 0 0 0,1-1 0 0 0,-1 0 1 0 0,1 0-1 0 0,0 0 0 0 0,-1-1 0 0 0,1 0 1 0 0,0 0-1 0 0,0 0 0 0 0,1-1 0 0 0,10 2 0 0 0,-8-3-39 0 0,0 0 1 0 0,1 0-1 0 0,-1-1 0 0 0,0-1 0 0 0,0 1 0 0 0,0-1 0 0 0,0-1 0 0 0,14-5 0 0 0,-7 1-72 0 0,1-2 0 0 0,-2 1 0 0 0,1-2 0 0 0,-2 0 0 0 0,1-1-1 0 0,-1 0 1 0 0,-1-1 0 0 0,0-1 0 0 0,13-15 0 0 0,-18 16 103 0 0,0-1-1 0 0,0 0 1 0 0,-2 0 0 0 0,1 0-1 0 0,-2-1 1 0 0,0 1-1 0 0,0-2 1 0 0,-1 1 0 0 0,2-16-1 0 0,-35 136 906 0 0,1-3-688 0 0,9-19-1101 0 0,-8 88 1 0 0,27-167 566 0 0,0 0 1 0 0,0-1 0 0 0,1 1-1 0 0,-1 0 1 0 0,1 0-1 0 0,0 0 1 0 0,1-1-1 0 0,-1 1 1 0 0,3 4 0 0 0,2 4-981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5.157"/>
    </inkml:context>
    <inkml:brush xml:id="br0">
      <inkml:brushProperty name="width" value="0.05" units="cm"/>
      <inkml:brushProperty name="height" value="0.05" units="cm"/>
      <inkml:brushProperty name="color" value="#E71224"/>
    </inkml:brush>
  </inkml:definitions>
  <inkml:trace contextRef="#ctx0" brushRef="#br0">100 131 8133 0 0,'0'-1'51'0'0,"-1"0"-1"0"0,1-1 1 0 0,-1 1 0 0 0,1 0 0 0 0,-1-1-1 0 0,0 1 1 0 0,1 0 0 0 0,-1 0 0 0 0,0-1-1 0 0,0 1 1 0 0,0 0 0 0 0,0 0 0 0 0,0 0 0 0 0,0 0-1 0 0,0 0 1 0 0,0 0 0 0 0,0 1 0 0 0,-1-1-1 0 0,1 0 1 0 0,0 0 0 0 0,0 1 0 0 0,-1-1-1 0 0,1 1 1 0 0,-1-1 0 0 0,1 1 0 0 0,0 0 0 0 0,-1 0-1 0 0,1-1 1 0 0,-1 1 0 0 0,1 0 0 0 0,-1 0-1 0 0,1 0 1 0 0,0 0 0 0 0,-1 1 0 0 0,1-1-1 0 0,-1 0 1 0 0,1 1 0 0 0,-2 0 0 0 0,-1 0-16 0 0,0 0 0 0 0,1 1 0 0 0,-1-1 0 0 0,1 1 0 0 0,-1 0 0 0 0,1 0 0 0 0,0 0 0 0 0,-1 0 0 0 0,1 1 0 0 0,0-1 0 0 0,1 1 0 0 0,-1 0 1 0 0,-4 5-1 0 0,6-6-27 0 0,1 0 1 0 0,-1 0 0 0 0,0 0 0 0 0,1-1-1 0 0,0 1 1 0 0,-1 0 0 0 0,1 0 0 0 0,0 0-1 0 0,0 0 1 0 0,0 0 0 0 0,0 0-1 0 0,0 0 1 0 0,0 0 0 0 0,1-1 0 0 0,-1 1-1 0 0,1 0 1 0 0,-1 0 0 0 0,1 0 0 0 0,1 2-1 0 0,21 38 352 0 0,-14-27-225 0 0,3 7 158 0 0,-1 0-1 0 0,-1 2 1 0 0,12 43-1 0 0,-19-54-251 0 0,0 0 0 0 0,-1-1 0 0 0,0 1 0 0 0,-1 0 0 0 0,-1 0 0 0 0,0 0 0 0 0,-1 0 0 0 0,0 0 0 0 0,-4 16 0 0 0,5-28-113 0 0,0 1 1 0 0,0-1 0 0 0,-1 1-1 0 0,1 0 1 0 0,-1-1 0 0 0,1 1 0 0 0,-1-1-1 0 0,0 0 1 0 0,1 1 0 0 0,-1-1 0 0 0,0 0-1 0 0,0 1 1 0 0,0-1 0 0 0,0 0 0 0 0,0 0-1 0 0,0 0 1 0 0,-1 0 0 0 0,1 0 0 0 0,0 0-1 0 0,0 0 1 0 0,-1 0 0 0 0,1 0 0 0 0,-1 0-1 0 0,1-1 1 0 0,-1 1 0 0 0,1-1 0 0 0,-1 1-1 0 0,1-1 1 0 0,-1 0 0 0 0,1 1-1 0 0,-3-1 1 0 0,2 0-79 0 0,0-1 0 0 0,0 1 1 0 0,0-1-1 0 0,0 0 0 0 0,0 1 0 0 0,1-1 0 0 0,-1 0 0 0 0,0 0 0 0 0,0 0 0 0 0,1 0 0 0 0,-1-1 0 0 0,0 1 0 0 0,1 0 1 0 0,-1-1-1 0 0,1 1 0 0 0,0-1 0 0 0,0 1 0 0 0,-1-1 0 0 0,1 0 0 0 0,0 1 0 0 0,0-1 0 0 0,0 0 0 0 0,1 0 1 0 0,-2-2-1 0 0,-1-6 37 0 0,0 0 1 0 0,1-1-1 0 0,0 0 1 0 0,1 1 0 0 0,0-1-1 0 0,1-12 1 0 0,6-67 280 0 0,-4 71-215 0 0,0-10 128 0 0,2-1 0 0 0,0 1 0 0 0,3 0 0 0 0,0 1 1 0 0,2-1-1 0 0,23-52 0 0 0,-29 76-57 0 0,0 0 1 0 0,0 1 0 0 0,0-1 0 0 0,0 1 0 0 0,1 0 0 0 0,0 0 0 0 0,0 0-1 0 0,0 1 1 0 0,0-1 0 0 0,0 1 0 0 0,1 0 0 0 0,-1 0 0 0 0,1 1-1 0 0,8-4 1 0 0,-5 3-110 0 0,0 1 0 0 0,-1 1 0 0 0,1-1 0 0 0,0 1 0 0 0,0 0 0 0 0,0 1 0 0 0,0 0 0 0 0,0 0 0 0 0,10 2 0 0 0,3 0-351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5.544"/>
    </inkml:context>
    <inkml:brush xml:id="br0">
      <inkml:brushProperty name="width" value="0.05" units="cm"/>
      <inkml:brushProperty name="height" value="0.05" units="cm"/>
      <inkml:brushProperty name="color" value="#E71224"/>
    </inkml:brush>
  </inkml:definitions>
  <inkml:trace contextRef="#ctx0" brushRef="#br0">231 46 8229 0 0,'-9'-17'-143'0'0,"8"15"165"0"0,0 0 0 0 0,1 1 0 0 0,-1-1 1 0 0,0 0-1 0 0,0 1 0 0 0,0-1 0 0 0,0 1 0 0 0,-1-1 0 0 0,1 1 0 0 0,0-1 0 0 0,-1 1 1 0 0,1 0-1 0 0,-1 0 0 0 0,1 0 0 0 0,-1 0 0 0 0,1 0 0 0 0,-1 0 0 0 0,0 0 0 0 0,1 0 1 0 0,-1 1-1 0 0,-3-2 0 0 0,2 2 91 0 0,0 0 1 0 0,0 0-1 0 0,0 0 1 0 0,0 0-1 0 0,1 1 1 0 0,-1-1 0 0 0,0 1-1 0 0,0 0 1 0 0,0-1-1 0 0,1 1 1 0 0,-1 0-1 0 0,0 1 1 0 0,1-1-1 0 0,-1 0 1 0 0,1 1-1 0 0,0-1 1 0 0,-1 1-1 0 0,1 0 1 0 0,0 0 0 0 0,0 0-1 0 0,-3 3 1 0 0,-7 8 79 0 0,1 1 0 0 0,-13 20 1 0 0,17-24-152 0 0,-4 7-34 0 0,0 1 1 0 0,1 1-1 0 0,0-1 0 0 0,-11 36 0 0 0,18-46-6 0 0,0 1 0 0 0,1 0-1 0 0,0-1 1 0 0,1 1 0 0 0,0 0-1 0 0,0 0 1 0 0,1 0 0 0 0,0 0-1 0 0,1 0 1 0 0,0 0 0 0 0,0 0-1 0 0,1 0 1 0 0,4 13 0 0 0,-5-19-3 0 0,1 0 0 0 0,0 0 0 0 0,-1 0 1 0 0,1 0-1 0 0,0-1 0 0 0,0 1 0 0 0,1-1 1 0 0,-1 0-1 0 0,0 1 0 0 0,1-1 0 0 0,-1 0 0 0 0,1 0 1 0 0,0-1-1 0 0,0 1 0 0 0,0-1 0 0 0,0 1 1 0 0,0-1-1 0 0,0 0 0 0 0,0 0 0 0 0,0 0 1 0 0,0 0-1 0 0,0-1 0 0 0,1 1 0 0 0,-1-1 0 0 0,0 0 1 0 0,0 0-1 0 0,4 0 0 0 0,-2-1 1 0 0,0 1-1 0 0,-1-1 0 0 0,1 1 1 0 0,0-1-1 0 0,0-1 1 0 0,-1 1-1 0 0,1-1 1 0 0,-1 1-1 0 0,0-1 0 0 0,1-1 1 0 0,-1 1-1 0 0,0 0 1 0 0,0-1-1 0 0,0 0 0 0 0,0 0 1 0 0,-1 0-1 0 0,7-8 1 0 0,-1-4-7 0 0,0 0 0 0 0,-1-1 0 0 0,0-1 0 0 0,-2 1 0 0 0,0-1 0 0 0,6-29 0 0 0,-2 13 10 0 0,-7 30 6 0 0,-1 12-12 0 0,-1 11 13 0 0,-2 7 3 0 0,-8 43 1 0 0,5-44-123 0 0,-2 45-1 0 0,5-54-207 0 0,1-12 84 0 0,-1-1 1 0 0,1 0-1 0 0,0 0 0 0 0,0 0 1 0 0,0 0-1 0 0,1 1 0 0 0,-1-1 0 0 0,1 0 1 0 0,0 0-1 0 0,1 0 0 0 0,-1 0 1 0 0,0 0-1 0 0,1-1 0 0 0,0 1 1 0 0,4 6-1 0 0,3-1-946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6.103"/>
    </inkml:context>
    <inkml:brush xml:id="br0">
      <inkml:brushProperty name="width" value="0.05" units="cm"/>
      <inkml:brushProperty name="height" value="0.05" units="cm"/>
      <inkml:brushProperty name="color" value="#E71224"/>
    </inkml:brush>
  </inkml:definitions>
  <inkml:trace contextRef="#ctx0" brushRef="#br0">17 301 5817 0 0,'2'-18'121'0'0,"-1"1"1"0"0,2 0-1 0 0,7-25 0 0 0,0-5 842 0 0,-9 60-463 0 0,0 0-1 0 0,1-1 0 0 0,1 1 1 0 0,5 17-1 0 0,10 54-152 0 0,-12-45-158 0 0,-3-23-148 0 0,2 30 0 0 0,-1 0 38 0 0,-22-76-52 0 0,7 13-31 0 0,1 0 1 0 0,1-1-1 0 0,1-1 1 0 0,0 1-1 0 0,2-2 1 0 0,0 1-1 0 0,1 0 1 0 0,-4-28-1 0 0,7 30 3 0 0,1-1 0 0 0,1 1-1 0 0,0-1 1 0 0,1 0 0 0 0,1 1-1 0 0,0-1 1 0 0,6-19 0 0 0,-7 32 0 0 0,1 0 0 0 0,0 0 0 0 0,0 1 0 0 0,0-1 0 0 0,0 1 0 0 0,1-1 0 0 0,-1 1 0 0 0,1 0 0 0 0,0 0 0 0 0,1 0 0 0 0,-1 1 0 0 0,1-1 0 0 0,-1 1 0 0 0,1-1 0 0 0,0 1 0 0 0,0 0 0 0 0,0 1 0 0 0,1-1 1 0 0,-1 1-1 0 0,1 0 0 0 0,0 0 0 0 0,-1 0 0 0 0,1 1 0 0 0,0-1 0 0 0,0 1 0 0 0,0 0 0 0 0,0 1 0 0 0,0-1 0 0 0,8 1 0 0 0,-1 1 5 0 0,0-1 1 0 0,0 2-1 0 0,0 0 0 0 0,0 1 1 0 0,17 5-1 0 0,-23-6-5 0 0,0 0 0 0 0,0 1 0 0 0,0 0 0 0 0,0 0 0 0 0,0 0 0 0 0,-1 1 0 0 0,1 0 0 0 0,-1 0 0 0 0,0 0 0 0 0,0 1 0 0 0,6 7 0 0 0,-10-11 1 0 0,-1 0-1 0 0,1 0 1 0 0,-1 0 0 0 0,1 0 0 0 0,-1-1-1 0 0,0 1 1 0 0,1 0 0 0 0,-1 0 0 0 0,0 0-1 0 0,0 0 1 0 0,0 0 0 0 0,0 0 0 0 0,0 0-1 0 0,0 0 1 0 0,0 0 0 0 0,0 0 0 0 0,0 0-1 0 0,0 0 1 0 0,0 0 0 0 0,-1 0 0 0 0,0 2-1 0 0,0 0 2 0 0,0 0-1 0 0,-1-1 0 0 0,0 1 1 0 0,0 0-1 0 0,0-1 1 0 0,-4 5-1 0 0,-3 2 9 0 0,-1-1 0 0 0,-15 10 0 0 0,25-18-8 0 0,-55 29 50 0 0,42-23-51 0 0,0 1 1 0 0,-20 13-1 0 0,32-20 1 0 0,1 0 1 0 0,0 0 0 0 0,-1 0 0 0 0,1 0 0 0 0,0 1-1 0 0,0-1 1 0 0,-1 0 0 0 0,1 0 0 0 0,0 1 0 0 0,0-1-1 0 0,-1 0 1 0 0,1 1 0 0 0,0-1 0 0 0,0 0-1 0 0,0 1 1 0 0,0-1 0 0 0,0 0 0 0 0,-1 1 0 0 0,1-1-1 0 0,0 0 1 0 0,0 1 0 0 0,0-1 0 0 0,0 0 0 0 0,0 1-1 0 0,0-1 1 0 0,0 0 0 0 0,0 1 0 0 0,0-1 0 0 0,0 0-1 0 0,0 1 1 0 0,1 0 0 0 0,8 8 65 0 0,23 4 76 0 0,-27-12-110 0 0,33 12 206 0 0,50 19 166 0 0,-78-27-297 0 0,-1-1 0 0 0,0 2-1 0 0,0-1 1 0 0,0 1 0 0 0,0 0-1 0 0,11 12 1 0 0,-18-17-39 0 0,0 1 1 0 0,0 0-1 0 0,0 1 0 0 0,-1-1 1 0 0,1 0-1 0 0,0 0 1 0 0,-1 1-1 0 0,1-1 0 0 0,-1 1 1 0 0,0-1-1 0 0,0 1 1 0 0,0 0-1 0 0,0-1 0 0 0,-1 1 1 0 0,1 0-1 0 0,-1 0 0 0 0,1 0 1 0 0,-1-1-1 0 0,0 1 1 0 0,0 0-1 0 0,0 0 0 0 0,-1 0 1 0 0,0 4-1 0 0,0-4-4 0 0,-1 1-1 0 0,0 0 0 0 0,0-1 0 0 0,0 1 1 0 0,-1-1-1 0 0,1 0 0 0 0,-1 0 1 0 0,1 0-1 0 0,-1 0 0 0 0,0 0 0 0 0,0-1 1 0 0,0 1-1 0 0,-1-1 0 0 0,1 0 0 0 0,-1 1 1 0 0,-3 0-1 0 0,-16 8-329 0 0,-1-2 0 0 0,0 0 0 0 0,-1-1 0 0 0,0-2 0 0 0,0-1 0 0 0,0 0 0 0 0,0-2 0 0 0,-45 0-1 0 0,42-4-1029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7.013"/>
    </inkml:context>
    <inkml:brush xml:id="br0">
      <inkml:brushProperty name="width" value="0.05" units="cm"/>
      <inkml:brushProperty name="height" value="0.05" units="cm"/>
      <inkml:brushProperty name="color" value="#E71224"/>
    </inkml:brush>
  </inkml:definitions>
  <inkml:trace contextRef="#ctx0" brushRef="#br0">50 206 6221 0 0,'-2'-1'32'0'0,"0"0"1"0"0,0 0 0 0 0,0 0 0 0 0,1-1 0 0 0,-1 1-1 0 0,0-1 1 0 0,1 1 0 0 0,-1-1 0 0 0,1 0 0 0 0,0 0 0 0 0,-1 1-1 0 0,1-1 1 0 0,-1-3 0 0 0,-10-12 592 0 0,10 15-520 0 0,1 0 0 0 0,-1 1 0 0 0,1-1 0 0 0,0 0 0 0 0,-1 0 0 0 0,1 0 0 0 0,0-1 0 0 0,1 1 0 0 0,-1 0 0 0 0,0 0 0 0 0,1-1 0 0 0,-1 1 0 0 0,1 0 0 0 0,-1-1 0 0 0,1 1 0 0 0,0 0 0 0 0,0-1 0 0 0,0 1 0 0 0,1 0 0 0 0,-1-1 0 0 0,0 1 0 0 0,1 0 0 0 0,0 0 0 0 0,1-5 0 0 0,0 1 47 0 0,1 1 0 0 0,0-1 0 0 0,0 1 0 0 0,0-1 0 0 0,0 1 0 0 0,1 0 0 0 0,0 1 0 0 0,5-6 0 0 0,-2 4-98 0 0,0 0 1 0 0,0 1 0 0 0,1 0-1 0 0,-1 0 1 0 0,1 1 0 0 0,0 0-1 0 0,1 1 1 0 0,-1-1 0 0 0,1 1-1 0 0,0 1 1 0 0,-1 0 0 0 0,1 0-1 0 0,0 1 1 0 0,0 0-1 0 0,0 0 1 0 0,0 1 0 0 0,16 2-1 0 0,-19-2-32 0 0,0 1-1 0 0,0 0 0 0 0,0 1 1 0 0,-1-1-1 0 0,1 1 0 0 0,0 0 0 0 0,-1 0 1 0 0,1 1-1 0 0,-1 0 0 0 0,0 0 0 0 0,0 0 1 0 0,0 0-1 0 0,0 1 0 0 0,0 0 1 0 0,-1 0-1 0 0,0 0 0 0 0,0 1 0 0 0,0-1 1 0 0,0 1-1 0 0,-1 0 0 0 0,1 0 1 0 0,-1 0-1 0 0,-1 0 0 0 0,1 1 0 0 0,-1-1 1 0 0,0 1-1 0 0,2 7 0 0 0,-2-3-14 0 0,-1-1-1 0 0,0 1 1 0 0,0 0 0 0 0,-1-1-1 0 0,-1 1 1 0 0,1 0 0 0 0,-1 0-1 0 0,-1-1 1 0 0,0 1-1 0 0,0-1 1 0 0,-1 0 0 0 0,0 1-1 0 0,-1-1 1 0 0,0-1 0 0 0,0 1-1 0 0,-1 0 1 0 0,-8 9 0 0 0,6-8-6 0 0,-1 0 0 0 0,0-1 1 0 0,0 0-1 0 0,-1-1 1 0 0,0 0-1 0 0,-1 0 1 0 0,0-1-1 0 0,0 0 0 0 0,0-1 1 0 0,-1 0-1 0 0,0 0 1 0 0,0-1-1 0 0,-17 4 1 0 0,23-7-4 0 0,-58 12 6 0 0,59-13-3 0 0,0-1 0 0 0,0 1 0 0 0,0-1 0 0 0,0 0 1 0 0,0 0-1 0 0,0-1 0 0 0,0 1 0 0 0,0-1 0 0 0,0 0 0 0 0,0 0 0 0 0,0 0 0 0 0,0-1 0 0 0,-4-1 1 0 0,7 2-2 0 0,1 1 0 0 0,0-1 0 0 0,-1 1 0 0 0,1-1 0 0 0,-1 1 0 0 0,1-1 0 0 0,0 1 1 0 0,-1-1-1 0 0,1 0 0 0 0,0 1 0 0 0,0-1 0 0 0,0 0 0 0 0,-1 1 0 0 0,1-1 0 0 0,0 1 1 0 0,0-1-1 0 0,0 0 0 0 0,0 1 0 0 0,0-1 0 0 0,0 0 0 0 0,0 1 0 0 0,0-1 1 0 0,1 0-1 0 0,-1 1 0 0 0,0-1 0 0 0,0 0 0 0 0,0 1 0 0 0,1-1 0 0 0,-1 1 0 0 0,0-1 1 0 0,1 1-1 0 0,-1-1 0 0 0,1 1 0 0 0,-1-1 0 0 0,0 1 0 0 0,1-1 0 0 0,-1 1 0 0 0,1-1 1 0 0,-1 1-1 0 0,2-1 0 0 0,21-20 1 0 0,-12 14 4 0 0,1 1 0 0 0,-1 0 1 0 0,1 1-1 0 0,1 0 0 0 0,-1 1 0 0 0,1 0 0 0 0,-1 1 0 0 0,26-3 0 0 0,-30 5-1 0 0,1 0 1 0 0,-1 1-1 0 0,0 0 0 0 0,1 1 0 0 0,-1-1 0 0 0,0 1 0 0 0,0 1 0 0 0,0 0 0 0 0,0 0 0 0 0,0 1 0 0 0,0 0 0 0 0,0 0 0 0 0,-1 0 0 0 0,0 1 0 0 0,9 6 1 0 0,-11-6 16 0 0,-1 1 1 0 0,0 0 0 0 0,0-1 0 0 0,0 1 0 0 0,-1 1-1 0 0,1-1 1 0 0,3 9 0 0 0,-4-7-163 0 0,1 0-1 0 0,0 0 1 0 0,1 0 0 0 0,8 9-1 0 0,-9-12-34 0 0,-3-2-5 0 0,1 0-1 0 0,-1 0 1 0 0,1-1-1 0 0,0 1 1 0 0,0-1-1 0 0,-1 1 0 0 0,1-1 1 0 0,0 1-1 0 0,0-1 1 0 0,0 0-1 0 0,0 0 0 0 0,1 0 1 0 0,-1 0-1 0 0,0-1 1 0 0,0 1-1 0 0,1 0 0 0 0,-1-1 1 0 0,4 1-1 0 0,8-1-1223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7.355"/>
    </inkml:context>
    <inkml:brush xml:id="br0">
      <inkml:brushProperty name="width" value="0.05" units="cm"/>
      <inkml:brushProperty name="height" value="0.05" units="cm"/>
      <inkml:brushProperty name="color" value="#E71224"/>
    </inkml:brush>
  </inkml:definitions>
  <inkml:trace contextRef="#ctx0" brushRef="#br0">202 129 5633 0 0,'3'-15'157'0'0,"-1"0"0"0"0,1-17 0 0 0,-3 28-77 0 0,0 1 0 0 0,0 0 0 0 0,0-1 0 0 0,0 1 0 0 0,-1 0 0 0 0,1-1 0 0 0,-1 1 0 0 0,0 0 0 0 0,0 0 0 0 0,0 0 0 0 0,0-1-1 0 0,-1 1 1 0 0,1 0 0 0 0,-1 0 0 0 0,1 1 0 0 0,-4-4 0 0 0,3 5 15 0 0,0 0-1 0 0,0-1 0 0 0,0 1 0 0 0,-1 0 1 0 0,1 1-1 0 0,0-1 0 0 0,-1 0 0 0 0,1 1 1 0 0,-1-1-1 0 0,1 1 0 0 0,0 0 0 0 0,-1 0 1 0 0,1 0-1 0 0,-1 0 0 0 0,1 0 0 0 0,-1 1 1 0 0,1-1-1 0 0,-1 1 0 0 0,-3 1 0 0 0,-1 0 100 0 0,0 0 0 0 0,0 1-1 0 0,1 0 1 0 0,-1 0 0 0 0,-9 6-1 0 0,8-2-50 0 0,0-1 0 0 0,0 1 0 0 0,1 1 0 0 0,0-1 0 0 0,1 1-1 0 0,-1 1 1 0 0,1-1 0 0 0,1 1 0 0 0,0 0 0 0 0,0 0 0 0 0,1 1-1 0 0,-4 9 1 0 0,7-15-103 0 0,-1 0 0 0 0,1 0-1 0 0,0 0 1 0 0,0 0 0 0 0,1 0-1 0 0,-1 1 1 0 0,1-1 0 0 0,0 0 0 0 0,0 0-1 0 0,0 0 1 0 0,0 0 0 0 0,1 0-1 0 0,0 1 1 0 0,0-1 0 0 0,0 0-1 0 0,0 0 1 0 0,1-1 0 0 0,-1 1 0 0 0,1 0-1 0 0,0 0 1 0 0,0-1 0 0 0,0 1-1 0 0,1-1 1 0 0,-1 0 0 0 0,1 0-1 0 0,0 0 1 0 0,0 0 0 0 0,0 0-1 0 0,0 0 1 0 0,1-1 0 0 0,-1 1 0 0 0,5 1-1 0 0,1 1-27 0 0,1-1 0 0 0,0 0 0 0 0,0-1 0 0 0,1 0 0 0 0,-1-1 0 0 0,1 0 0 0 0,-1 0 0 0 0,1-1 0 0 0,0 0 0 0 0,0-1 0 0 0,19-3 0 0 0,-23 3-27 0 0,1-1 0 0 0,-1-1 0 0 0,1 1-1 0 0,-1-1 1 0 0,0-1 0 0 0,0 1 0 0 0,0-1 0 0 0,0-1-1 0 0,0 1 1 0 0,-1-1 0 0 0,1 0 0 0 0,-1 0-1 0 0,0-1 1 0 0,-1 0 0 0 0,1 0 0 0 0,-1 0-1 0 0,7-9 1 0 0,-10 11-6 0 0,0 1-1 0 0,-1-1 1 0 0,1 0-1 0 0,-1 0 0 0 0,1 0 1 0 0,-1 0-1 0 0,0 0 1 0 0,0 0-1 0 0,0 0 1 0 0,0 0-1 0 0,-1 0 0 0 0,1 0 1 0 0,-1 0-1 0 0,0 0 1 0 0,0-1-1 0 0,0 1 1 0 0,-1 0-1 0 0,1 0 1 0 0,-1 0-1 0 0,1 0 0 0 0,-1 0 1 0 0,0 0-1 0 0,0 0 1 0 0,0 0-1 0 0,-1 0 1 0 0,1 0-1 0 0,-1 0 0 0 0,0 1 1 0 0,1-1-1 0 0,-4-3 1 0 0,0 1-39 0 0,0 1 1 0 0,0-1 0 0 0,0 1 0 0 0,-1 0-1 0 0,0 0 1 0 0,1 1 0 0 0,-2-1 0 0 0,1 1-1 0 0,0 1 1 0 0,0-1 0 0 0,-1 1 0 0 0,0 0-1 0 0,-8-1 1 0 0,4 2-165 0 0,0 0-1 0 0,-1 1 1 0 0,1 0-1 0 0,0 1 1 0 0,-1 0-1 0 0,1 1 0 0 0,0 0 1 0 0,0 1-1 0 0,0 0 1 0 0,1 1-1 0 0,-1 0 1 0 0,1 0-1 0 0,0 2 1 0 0,0-1-1 0 0,-16 12 1 0 0,25-16 137 0 0,0-1-1 0 0,1 1 1 0 0,-1 0 0 0 0,0-1 0 0 0,0 1 0 0 0,1 0 0 0 0,-1 0 0 0 0,0-1-1 0 0,1 1 1 0 0,-1 0 0 0 0,1 0 0 0 0,-1 0 0 0 0,1 0 0 0 0,-1 0 0 0 0,1 0-1 0 0,0 0 1 0 0,0 0 0 0 0,-1 0 0 0 0,1 0 0 0 0,0 0 0 0 0,0 0 0 0 0,0 0-1 0 0,0 2 1 0 0,4 2-741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7.728"/>
    </inkml:context>
    <inkml:brush xml:id="br0">
      <inkml:brushProperty name="width" value="0.05" units="cm"/>
      <inkml:brushProperty name="height" value="0.05" units="cm"/>
      <inkml:brushProperty name="color" value="#E71224"/>
    </inkml:brush>
  </inkml:definitions>
  <inkml:trace contextRef="#ctx0" brushRef="#br0">258 139 6625 0 0,'1'-6'173'0'0,"0"1"1"0"0,0-1 0 0 0,-1 0 0 0 0,0 1 0 0 0,0-1-1 0 0,-2-11 1 0 0,1 14-15 0 0,0-1 0 0 0,0 1 1 0 0,-1-1-1 0 0,1 1 0 0 0,-1 0 0 0 0,0 0 0 0 0,0 0 0 0 0,0 0 0 0 0,-1 0 1 0 0,1 0-1 0 0,-6-4 0 0 0,3 2 31 0 0,-1 0-1 0 0,0 0 1 0 0,0 0 0 0 0,0 1 0 0 0,-1 0-1 0 0,1 0 1 0 0,-1 1 0 0 0,-12-5-1 0 0,16 8-173 0 0,0-1 0 0 0,1 0-1 0 0,-1 1 1 0 0,0 0-1 0 0,0 0 1 0 0,0 0-1 0 0,1 0 1 0 0,-1 0-1 0 0,0 0 1 0 0,0 1-1 0 0,0-1 1 0 0,1 1-1 0 0,-1 0 1 0 0,0 0-1 0 0,1 0 1 0 0,-1 0-1 0 0,1 0 1 0 0,-1 0 0 0 0,1 1-1 0 0,-1-1 1 0 0,1 1-1 0 0,0 0 1 0 0,0 0-1 0 0,0 0 1 0 0,0 0-1 0 0,-2 3 1 0 0,-4 6 103 0 0,0 0 1 0 0,0 1-1 0 0,2 0 0 0 0,-1 0 1 0 0,2 1-1 0 0,-6 15 1 0 0,-18 81 832 0 0,25-94-838 0 0,2 0 0 0 0,0 0 1 0 0,0 0-1 0 0,2 1 0 0 0,0-1 0 0 0,0 0 1 0 0,2 0-1 0 0,0 0 0 0 0,4 18 0 0 0,-4-26-102 0 0,0-1 0 0 0,1 1 0 0 0,0-1 0 0 0,0 1 0 0 0,0-1-1 0 0,0 0 1 0 0,1-1 0 0 0,0 1 0 0 0,1-1 0 0 0,-1 1 0 0 0,1-1-1 0 0,0 0 1 0 0,0-1 0 0 0,0 1 0 0 0,1-1 0 0 0,0 0 0 0 0,-1-1 0 0 0,1 1-1 0 0,1-1 1 0 0,-1 0 0 0 0,0-1 0 0 0,10 3 0 0 0,-9-3-60 0 0,-1-1-1 0 0,0 0 1 0 0,1 0 0 0 0,-1 0 0 0 0,0-1 0 0 0,1 0 0 0 0,-1 0 0 0 0,1-1-1 0 0,-1 0 1 0 0,0 0 0 0 0,0 0 0 0 0,1-1 0 0 0,-1 0 0 0 0,0 0 0 0 0,9-5-1 0 0,-7 3-38 0 0,-1-1 0 0 0,0 0 0 0 0,0 0 0 0 0,-1 0 0 0 0,0-1 0 0 0,0 0 0 0 0,0-1 1 0 0,0 1-1 0 0,-1-1 0 0 0,0 0 0 0 0,5-10 0 0 0,-4 5 83 0 0,0 0 1 0 0,-1 0 0 0 0,-1-1-1 0 0,0 0 1 0 0,0 0 0 0 0,-1 0-1 0 0,-1 0 1 0 0,1-26 0 0 0,-3 39 6 0 0,0 0 0 0 0,0 0 1 0 0,0 0-1 0 0,0 0 1 0 0,0 0-1 0 0,0 0 1 0 0,0 0-1 0 0,0 0 1 0 0,0 0-1 0 0,0 0 1 0 0,0 0-1 0 0,-1 0 1 0 0,1 0-1 0 0,0 0 1 0 0,0 0-1 0 0,0 0 0 0 0,0 0 1 0 0,0 0-1 0 0,0 0 1 0 0,0 0-1 0 0,0 0 1 0 0,0 0-1 0 0,0 0 1 0 0,-1 0-1 0 0,1 0 1 0 0,0 0-1 0 0,0 0 1 0 0,0 0-1 0 0,0 0 1 0 0,0 0-1 0 0,0 0 0 0 0,0-1 1 0 0,0 1-1 0 0,0 0 1 0 0,0 0-1 0 0,0 0 1 0 0,0 0-1 0 0,0 0 1 0 0,0 0-1 0 0,0 0 1 0 0,0 0-1 0 0,-1 0 1 0 0,1 0-1 0 0,0 0 1 0 0,0 0-1 0 0,0-1 0 0 0,0 1 1 0 0,0 0-1 0 0,0 0 1 0 0,0 0-1 0 0,0 0 1 0 0,0 0-1 0 0,0 0 1 0 0,0 0-1 0 0,0 0 1 0 0,0 0-1 0 0,0 0 1 0 0,0-1-1 0 0,1 1 0 0 0,-1 0 1 0 0,0 0-1 0 0,0 0 1 0 0,0 0-1 0 0,0 0 1 0 0,0 0-1 0 0,0 0 1 0 0,0 0-1 0 0,0 0 1 0 0,0 0-1 0 0,-5 8 178 0 0,-4 12 84 0 0,-4 14 82 0 0,7-18-268 0 0,0 1 0 0 0,1 0 0 0 0,-3 20 0 0 0,7-33-83 0 0,1 0-1 0 0,-1 0 1 0 0,1 0-1 0 0,0 1 1 0 0,1-1-1 0 0,-1 0 1 0 0,0 0-1 0 0,1 0 1 0 0,0 0-1 0 0,0 0 1 0 0,1 0-1 0 0,-1 0 1 0 0,1 0-1 0 0,-1 0 1 0 0,1 0-1 0 0,0-1 1 0 0,1 1-1 0 0,3 4 1 0 0,-4-6-121 0 0,1 1-1 0 0,0-1 1 0 0,-1 0 0 0 0,1 0 0 0 0,0 0 0 0 0,0-1 0 0 0,0 1-1 0 0,1-1 1 0 0,-1 0 0 0 0,0 1 0 0 0,0-1 0 0 0,1-1 0 0 0,-1 1-1 0 0,1 0 1 0 0,-1-1 0 0 0,5 0 0 0 0,-1 0-468 0 0,0 0 1 0 0,1 0-1 0 0,-1-1 1 0 0,0 0-1 0 0,0-1 1 0 0,11-3-1 0 0,-1-2-753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02.294"/>
    </inkml:context>
    <inkml:brush xml:id="br0">
      <inkml:brushProperty name="width" value="0.05" units="cm"/>
      <inkml:brushProperty name="height" value="0.05" units="cm"/>
      <inkml:brushProperty name="color" value="#FFC114"/>
    </inkml:brush>
  </inkml:definitions>
  <inkml:trace contextRef="#ctx0" brushRef="#br0">5 188 24575,'0'-1'0,"-1"1"0,1 0 0,0-1 0,-1 1 0,1 0 0,0-1 0,-1 1 0,1 0 0,0-1 0,0 1 0,-1-1 0,1 1 0,0-1 0,0 1 0,0 0 0,0-1 0,0 1 0,0-1 0,0 1 0,0-1 0,0 1 0,0-1 0,0 1 0,0-1 0,0 1 0,0 0 0,0-1 0,0 1 0,0-1 0,1 0 0,12-11 0,20-2 0,74-9 0,-68 16 0,-1-2 0,42-14 0,-72 20 0,-1 0 0,1 0 0,-1-1 0,0 0 0,0 0 0,0-1 0,-1 1 0,0-2 0,0 1 0,0-1 0,0 1 0,-1-2 0,0 1 0,6-11 0,-11 17 0,0 0 0,0 0 0,0 0 0,0-1 0,0 1 0,0 0 0,1 0 0,-1 0 0,0 0 0,0 0 0,0-1 0,0 1 0,0 0 0,0 0 0,0 0 0,0 0 0,0 0 0,0-1 0,1 1 0,-1 0 0,0 0 0,0 0 0,0 0 0,0 0 0,0 0 0,1 0 0,-1 0 0,0-1 0,0 1 0,0 0 0,0 0 0,0 0 0,1 0 0,-1 0 0,0 0 0,0 0 0,0 0 0,1 0 0,-1 0 0,0 0 0,0 0 0,0 0 0,0 0 0,0 0 0,1 1 0,-1-1 0,0 0 0,0 0 0,3 11 0,-2 22 0,-1-30 0,-2 68 0,3 86 0,-2-156 0,1 0 0,1 1 0,-1-1 0,0 0 0,0 1 0,0-1 0,1 0 0,-1 0 0,0 1 0,1-1 0,-1 0 0,1 0 0,0 0 0,-1 0 0,1 0 0,0 0 0,0 0 0,0 0 0,-1 0 0,1 0 0,2 1 0,-2-1 0,1-1 0,-1 0 0,0 1 0,1-1 0,-1 0 0,0 0 0,1 0 0,-1 0 0,0 0 0,0 0 0,1 0 0,-1-1 0,0 1 0,0 0 0,1-1 0,-1 1 0,2-2 0,6-3 0,0 0 0,-1-1 0,1 0 0,8-10 0,-14 14 0,25-23 0,-2 0 0,-1-1 0,-2-2 0,32-46 0,-54 72 0,0 0 0,1 0 0,-1 0 0,1 1 0,-1-1 0,1 0 0,0 0 0,-1 1 0,4-2 0,-5 2 0,0 1 0,1 0 0,-1 0 0,0 0 0,0 0 0,1 0 0,-1 0 0,0 0 0,0 0 0,1 0 0,-1 0 0,0 0 0,0 0 0,1 0 0,-1 0 0,0 0 0,0 0 0,1 0 0,-1 0 0,0 0 0,0 0 0,0 1 0,1-1 0,-1 0 0,0 0 0,0 0 0,1 0 0,-1 0 0,0 1 0,0-1 0,0 0 0,5 15 0,-4 0 0,1 0 0,0 0 0,1-1 0,8 22 0,-10-33 0,0 1 0,1 0 0,0 0 0,0 0 0,0-1 0,0 1 0,1-1 0,-1 0 0,1 0 0,0 0 0,0 0 0,0 0 0,0 0 0,0-1 0,1 1 0,-1-1 0,1 0 0,0 0 0,-1 0 0,9 2 0,-10-4 0,0 0 0,1 1 0,-1-1 0,0 0 0,0 0 0,1 0 0,-1-1 0,0 1 0,0 0 0,1-1 0,-1 1 0,0-1 0,0 0 0,0 0 0,0 0 0,3-2 0,-1 0 0,0 0 0,0 0 0,-1 0 0,1-1 0,-1 1 0,0-1 0,4-7 0,-2 3 0,0-1 0,0-1 0,-1 1 0,-1-1 0,0 1 0,4-20 0,-6 23 0,0 1 0,0-1 0,-1 0 0,0 0 0,0 1 0,-1-1 0,0 0 0,-1-7 0,1 12 0,1-1 0,-1 1 0,0 0 0,0-1 0,1 1 0,-1-1 0,0 1 0,0 0 0,0 0 0,0 0 0,-1 0 0,1 0 0,0 0 0,0 0 0,-1 0 0,1 0 0,-1 0 0,1 0 0,0 1 0,-1-1 0,1 1 0,-1-1 0,0 1 0,1 0 0,-1-1 0,1 1 0,-1 0 0,1 0 0,-1 0 0,0 0 0,1 1 0,-1-1 0,1 0 0,-3 1 0,-4 1-182,0 0 0,-1 1 0,-14 7-1,18-8-453,-10 5-6190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8.257"/>
    </inkml:context>
    <inkml:brush xml:id="br0">
      <inkml:brushProperty name="width" value="0.05" units="cm"/>
      <inkml:brushProperty name="height" value="0.05" units="cm"/>
      <inkml:brushProperty name="color" value="#E71224"/>
    </inkml:brush>
  </inkml:definitions>
  <inkml:trace contextRef="#ctx0" brushRef="#br0">157 292 5360 0 0,'4'-136'3399'0'0,"-4"131"-2933"0"0,-2 33 1523 0 0,-2 28-1055 0 0,19 86 443 0 0,-11-117-1271 0 0,-4-24-104 0 0,0 0 0 0 0,0 0-1 0 0,1 0 1 0 0,-1-1 0 0 0,0 1-1 0 0,0 0 1 0 0,0 0 0 0 0,0 0-1 0 0,0 0 1 0 0,0 0 0 0 0,0 0-1 0 0,-1 0 1 0 0,1 0 0 0 0,0 0-1 0 0,0 0 1 0 0,-1-1 0 0 0,1 1 0 0 0,0 0-1 0 0,-1 0 1 0 0,0 1 0 0 0,1-2-2 0 0,-1 0-1 0 0,0 0 1 0 0,1 0 0 0 0,-1 0 0 0 0,1 0 0 0 0,-1 0 0 0 0,1 0 0 0 0,-1 0 0 0 0,1 0 0 0 0,-1 0 0 0 0,1 0-1 0 0,-1-1 1 0 0,1 1 0 0 0,-1 0 0 0 0,1 0 0 0 0,-1 0 0 0 0,1-1 0 0 0,-1 1 0 0 0,1 0 0 0 0,-1-1 0 0 0,1 1 0 0 0,0 0-1 0 0,-1-1 1 0 0,0 0 0 0 0,-3-3-5 0 0,-1-1 0 0 0,1 0-1 0 0,-1 0 1 0 0,-4-7 0 0 0,2-2-3 0 0,0 1 0 0 0,1-1 0 0 0,0 0 0 0 0,1-1 0 0 0,1 1 0 0 0,0-1 0 0 0,1 0 0 0 0,0 0 0 0 0,2 0 0 0 0,-1 0 0 0 0,2 0 0 0 0,0 0 0 0 0,1 0 0 0 0,1-1 0 0 0,0 1 0 0 0,1 0 0 0 0,0 1 0 0 0,1-1 0 0 0,11-24 0 0 0,-13 34 6 0 0,1 1 0 0 0,-1-1 0 0 0,1 1 0 0 0,0 0 0 0 0,0 0 0 0 0,0 0-1 0 0,1 0 1 0 0,-1 1 0 0 0,1 0 0 0 0,0-1 0 0 0,0 1 0 0 0,0 1 0 0 0,1-1 0 0 0,-1 0 0 0 0,1 1 0 0 0,-1 0 0 0 0,1 0 0 0 0,0 1 0 0 0,0-1 0 0 0,0 1 0 0 0,0 0-1 0 0,0 0 1 0 0,0 1 0 0 0,7-1 0 0 0,-6 1 7 0 0,1 0-1 0 0,0 1 1 0 0,-1 0 0 0 0,1 0-1 0 0,0 1 1 0 0,-1-1-1 0 0,1 1 1 0 0,-1 1-1 0 0,0-1 1 0 0,0 1 0 0 0,0 0-1 0 0,0 1 1 0 0,0-1-1 0 0,-1 1 1 0 0,1 0-1 0 0,-1 1 1 0 0,9 9 0 0 0,-12-12-2 0 0,0 0 0 0 0,0 1 0 0 0,0-1 0 0 0,-1 1 0 0 0,1 0 0 0 0,-1-1 0 0 0,1 1 0 0 0,-1 0 0 0 0,0 0 0 0 0,0 0 0 0 0,0 0 0 0 0,0 0 0 0 0,-1 0-1 0 0,1 0 1 0 0,-1 0 0 0 0,0 0 0 0 0,0 1 0 0 0,0-1 0 0 0,0 0 0 0 0,0 0 0 0 0,-1 0 0 0 0,1 0 0 0 0,-1 0 0 0 0,0 0 0 0 0,0 0 0 0 0,0 0 0 0 0,0 0 0 0 0,-1 0 0 0 0,1 0 0 0 0,-1-1 0 0 0,0 1 0 0 0,0-1 0 0 0,0 1 0 0 0,0-1 0 0 0,-4 4 0 0 0,-2 2 2 0 0,0-1-1 0 0,-1 0 0 0 0,0-1 1 0 0,0 0-1 0 0,-1 0 0 0 0,0-1 1 0 0,0 0-1 0 0,-19 6 0 0 0,21-8-12 0 0,-10 3 2 0 0,37-5 38 0 0,-5-2-23 0 0,1 1 0 0 0,-1 0 0 0 0,0 2-1 0 0,0-1 1 0 0,14 5 0 0 0,-20-4 38 0 0,-1 0 0 0 0,1 1-1 0 0,-1 0 1 0 0,0 0 0 0 0,0 0 0 0 0,0 1-1 0 0,-1 0 1 0 0,1 1 0 0 0,-1-1-1 0 0,9 10 1766 0 0,-15-10-1754 0 0,0 0-1 0 0,1 1 0 0 0,-1-1 0 0 0,1 0 1 0 0,0 0-1 0 0,2 6 0 0 0,0 0 17 0 0,-1-1 299 0 0,-23 5-593 0 0,-61 35-119 0 0,67-41 189 0 0,-1-1 0 0 0,0 0 0 0 0,0-2-1 0 0,-33 8 1 0 0,28-10-371 0 0,0-1 0 0 0,-33-2 0 0 0,17 0-294 0 0,-35 2-909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02.632"/>
    </inkml:context>
    <inkml:brush xml:id="br0">
      <inkml:brushProperty name="width" value="0.05" units="cm"/>
      <inkml:brushProperty name="height" value="0.05" units="cm"/>
      <inkml:brushProperty name="color" value="#FFC114"/>
    </inkml:brush>
  </inkml:definitions>
  <inkml:trace contextRef="#ctx0" brushRef="#br0">245 86 24575,'2'0'0,"0"0"0,0-1 0,0 0 0,0 1 0,0-1 0,1 0 0,-1 0 0,0 0 0,-1 0 0,1-1 0,0 1 0,0 0 0,0-1 0,-1 1 0,1-1 0,-1 0 0,2-1 0,-2 1 0,0 1 0,0 0 0,0 0 0,0 0 0,0-1 0,-1 1 0,1 0 0,0-1 0,-1 1 0,1-1 0,-1 1 0,0-1 0,1 1 0,-1-1 0,0 1 0,0-1 0,0 1 0,0-1 0,0 1 0,0-1 0,0 1 0,-1-1 0,1 1 0,0-1 0,-2-1 0,0 1 0,0-1 0,0 1 0,0 0 0,-1 0 0,1 0 0,-1 1 0,0-1 0,1 1 0,-1-1 0,0 1 0,0 0 0,0 0 0,0 0 0,0 0 0,0 1 0,0-1 0,0 1 0,-6 0 0,-6-1 0,1 1 0,-24 4 0,22-2 0,0 1 0,1 1 0,-1 0 0,-24 11 0,35-13 0,0 1 0,0-1 0,0 1 0,1 1 0,-1-1 0,1 1 0,-7 6 0,10-8 0,-1 0 0,0 0 0,1 0 0,-1 1 0,1-1 0,0 1 0,0-1 0,0 1 0,0 0 0,0-1 0,0 1 0,1 0 0,0 0 0,-1-1 0,1 1 0,0 3 0,1-2 0,0 0 0,-1-1 0,2 1 0,-1 0 0,0 0 0,1-1 0,-1 1 0,1-1 0,0 0 0,1 1 0,-1-1 0,0 0 0,1 0 0,0 0 0,4 3 0,6 5 0,1 0 0,17 10 0,-22-15 0,38 22 0,66 28 0,-97-49 0,-11-4 0,0-1 0,0 1 0,0 0 0,0 0 0,-1 1 0,8 6 0,-12-10 0,1 1 0,-1-1 0,0 1 0,1-1 0,-1 1 0,0-1 0,1 1 0,-1-1 0,0 1 0,0-1 0,1 1 0,-1-1 0,0 1 0,0 0 0,0-1 0,0 1 0,0-1 0,0 1 0,0 0 0,0-1 0,0 1 0,0-1 0,0 1 0,0-1 0,0 1 0,-1 1 0,0-1 0,0 0 0,0 0 0,0 0 0,0-1 0,0 1 0,-1 0 0,1 0 0,0-1 0,-1 1 0,1 0 0,-1-1 0,1 1 0,0-1 0,-1 0 0,1 0 0,-3 1 0,-26 2-341,-1-1 0,0-1-1,-49-5 1,31-1-6485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57.096"/>
    </inkml:context>
    <inkml:brush xml:id="br0">
      <inkml:brushProperty name="width" value="0.05" units="cm"/>
      <inkml:brushProperty name="height" value="0.05" units="cm"/>
      <inkml:brushProperty name="color" value="#FFC114"/>
    </inkml:brush>
  </inkml:definitions>
  <inkml:trace contextRef="#ctx0" brushRef="#br0">36 18 24575,'0'-3'0,"-3"-1"0,-4-2 0,-1 2 0,2 5 0,1 5 0,1 8 0,2 4 0,1 5 0,4 2 0,1 2 0,0 2 0,-1 3 0,-1-1 0,0-4 0,2-2 0,0-4 0,0-4-8191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57.546"/>
    </inkml:context>
    <inkml:brush xml:id="br0">
      <inkml:brushProperty name="width" value="0.05" units="cm"/>
      <inkml:brushProperty name="height" value="0.05" units="cm"/>
      <inkml:brushProperty name="color" value="#FFC114"/>
    </inkml:brush>
  </inkml:definitions>
  <inkml:trace contextRef="#ctx0" brushRef="#br0">1 15 24575,'0'-3'0,"0"-4"0,0 2 0,0 6 0,0 4 0,3 5 0,1 4 0,-1 2 0,1 5 0,-2 1 0,2 0 0,0 3 0,0-1 0,-1-1 0,2-5 0,0-5-8191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19.915"/>
    </inkml:context>
    <inkml:brush xml:id="br0">
      <inkml:brushProperty name="width" value="0.05" units="cm"/>
      <inkml:brushProperty name="height" value="0.05" units="cm"/>
      <inkml:brushProperty name="color" value="#FFC114"/>
    </inkml:brush>
  </inkml:definitions>
  <inkml:trace contextRef="#ctx0" brushRef="#br0">1060 75 24575,'1'0'0,"0"0"0,0 0 0,0-1 0,1 1 0,-1 0 0,0 0 0,0 0 0,0-1 0,0 1 0,0 0 0,0-1 0,0 1 0,-1-1 0,1 0 0,0 1 0,0-1 0,0 1 0,0-1 0,-1 0 0,1 0 0,0 0 0,-1 1 0,1-1 0,0 0 0,-1 0 0,1 0 0,-1 0 0,0 0 0,1 0 0,-1 0 0,0 0 0,1 0 0,-1 0 0,0 0 0,0 0 0,0 0 0,0-1 0,0 0 0,0 0 0,0 1 0,0-1 0,-1 0 0,1 1 0,0-1 0,-1 1 0,1-1 0,-1 1 0,0-1 0,1 1 0,-1-1 0,0 1 0,0-1 0,0 1 0,0 0 0,0 0 0,0 0 0,0-1 0,-1 1 0,1 0 0,0 0 0,-1 1 0,0-2 0,-11-2 0,1 1 0,-1 1 0,1 0 0,-1 1 0,0 0 0,0 1 0,-22 2 0,16-1 0,-266 27 0,134-10 0,150-18 0,-187 27 0,166-23 0,0 2 0,0 1 0,0 0 0,1 2 0,0 1 0,-24 14 0,38-18 0,-1 0 0,0 0 0,1 1 0,0 1 0,1-1 0,0 1 0,0 0 0,1 0 0,0 1 0,0 0 0,0-1 0,2 2 0,-6 15 0,-1 10 0,2 1 0,-5 47 0,11-66 0,0 1 0,2-1 0,0 0 0,0 1 0,2-1 0,0 1 0,1-1 0,9 28 0,-7-33 0,-1 0 0,2-1 0,-1 0 0,2-1 0,-1 1 0,1-1 0,1 0 0,0-1 0,0 0 0,1 0 0,0 0 0,1-1 0,10 6 0,10 4 0,1-1 0,0-2 0,1-1 0,0-1 0,1-2 0,1-2 0,51 9 0,6-6 0,148 2 0,-94-14 0,155-20 0,-219 10 0,-1-4 0,-1-4 0,113-40 0,-168 49 0,-1 0 0,-1-2 0,0 0 0,27-20 0,-41 26 0,-1-1 0,0 0 0,0-1 0,0 1 0,-1-2 0,0 1 0,-1 0 0,1-1 0,-1 0 0,-1 0 0,0-1 0,0 1 0,0-1 0,2-13 0,-3 6 0,0 1 0,-2-1 0,0 1 0,-1-1 0,0 0 0,-1 1 0,-1-1 0,-1 1 0,0-1 0,0 1 0,-2 0 0,0 0 0,-1 1 0,0-1 0,-1 1 0,-1 1 0,0-1 0,-1 1 0,0 1 0,-1 0 0,-1 0 0,0 1 0,0 0 0,-1 1 0,0 0 0,-1 1 0,0 0 0,-22-10 0,-10 0 0,1 3 0,-2 2 0,0 2 0,-64-9 0,-194-8 0,282 27 0,-23-1 42,-144-6 244,151 9-850,0 2-1,-70 12 1,78-7-6262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57.856"/>
    </inkml:context>
    <inkml:brush xml:id="br0">
      <inkml:brushProperty name="width" value="0.05" units="cm"/>
      <inkml:brushProperty name="height" value="0.05" units="cm"/>
      <inkml:brushProperty name="color" value="#FFC114"/>
    </inkml:brush>
  </inkml:definitions>
  <inkml:trace contextRef="#ctx0" brushRef="#br0">1 171 24575,'0'-1'0,"0"0"0,1 0 0,-1 0 0,0 1 0,1-1 0,-1 0 0,1 1 0,-1-1 0,1 0 0,-1 1 0,1-1 0,0 0 0,-1 1 0,1-1 0,-1 1 0,1-1 0,0 1 0,0 0 0,-1-1 0,1 1 0,0 0 0,0-1 0,0 1 0,-1 0 0,1 0 0,0 0 0,1 0 0,27-4 0,-26 4 0,26 0 0,-21 0 0,0 0 0,-1 0 0,1-1 0,0 0 0,14-4 0,-19 5 0,-1-1 0,0 0 0,0 0 0,0-1 0,0 1 0,-1 0 0,1-1 0,0 1 0,0-1 0,-1 1 0,1-1 0,-1 0 0,0 0 0,1 0 0,-1 0 0,0 0 0,0 0 0,0 0 0,0 0 0,0 0 0,-1 0 0,1-1 0,-1 1 0,1 0 0,-1-3 0,1-3 0,0 0 0,0 0 0,-1 0 0,0-1 0,0 1 0,-1 0 0,0 0 0,-1 0 0,-4-14 0,6 22 0,0-1 0,0 1 0,0 0 0,0 0 0,0 0 0,0 0 0,0 0 0,0 0 0,0 0 0,0-1 0,0 1 0,0 0 0,0 0 0,0 0 0,0 0 0,0 0 0,0 0 0,0 0 0,0 0 0,0 0 0,0-1 0,0 1 0,-1 0 0,1 0 0,0 0 0,0 0 0,0 0 0,0 0 0,0 0 0,0 0 0,0 0 0,0 0 0,0 0 0,-1 0 0,1 0 0,0 0 0,0 0 0,0 0 0,0 0 0,0 0 0,0 0 0,0 0 0,-1 0 0,1 0 0,0 0 0,0 0 0,0 0 0,0 0 0,0 0 0,0 0 0,0 0 0,-1 0 0,1 0 0,0 0 0,0 0 0,0 0 0,0 0 0,0 1 0,0-1 0,0 0 0,0 0 0,0 0 0,-4 11 0,1 16 0,2 181-1365,1-145-5461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08.676"/>
    </inkml:context>
    <inkml:brush xml:id="br0">
      <inkml:brushProperty name="width" value="0.05" units="cm"/>
      <inkml:brushProperty name="height" value="0.05" units="cm"/>
      <inkml:brushProperty name="color" value="#FFC114"/>
    </inkml:brush>
  </inkml:definitions>
  <inkml:trace contextRef="#ctx0" brushRef="#br0">0 4 24575,'0'0'0,"0"0"0,0-1 0,0 1 0,1 0 0,-1 0 0,0 0 0,0-1 0,0 1 0,0 0 0,0 0 0,1 0 0,-1 0 0,0-1 0,0 1 0,0 0 0,1 0 0,-1 0 0,0 0 0,0 0 0,0 0 0,1 0 0,-1 0 0,0-1 0,0 1 0,0 0 0,1 0 0,-1 0 0,0 0 0,0 0 0,1 0 0,-1 0 0,0 0 0,0 0 0,1 1 0,-1-1 0,0 0 0,0 0 0,1 0 0,11 3 0,-10-3 0,225 86 0,-153-55 0,744 329-2348,-230-97 919,597 208 165,-809-345 955,473 93-1,-807-210 1427,-22-4-201,1-1 0,31 2-1,-52-6-898,0 1 1,0-1-1,0 0 0,0 0 0,0 0 0,0 0 0,0 0 0,0 0 0,1 0 0,-1 0 1,0 0-1,0 0 0,0 0 0,0 0 0,0 0 0,0 0 0,0 0 0,0 0 0,1 0 1,-1 1-1,0-1 0,0 0 0,0 0 0,0-1 0,0 1 0,0 0 0,0 0 0,1 0 1,-1 0-1,0 0 0,0 0 0,0 0 0,0 0 0,0 0 0,0 0 0,0 0 1,0 0-1,0 0 0,1 0 0,-1 0 0,0 0 0,0 0 0,0-1 0,0 1 0,0 0 1,0 0-1,0 0 0,0 0 0,0 0 0,0 0 0,0 0 0,0 0 0,0-1 0,0 1 1,0 0-1,0 0 0,0 0 0,0 0 0,0 0 0,0 0 0,0 0 0,0-1 1,0 1-1,0 0 0,0 0 0,0 0 0,0 0 0,-10-7 417,-14-4-269,19 9-254,1-1 0,-1 1 1,1-1-1,0 0 0,-1 0 0,1 0 0,1 0 1,-1-1-1,0 1 0,1-1 0,0 0 0,0 0 1,0-1-1,-3-4 0,1-2-6737</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08.896"/>
    </inkml:context>
    <inkml:brush xml:id="br0">
      <inkml:brushProperty name="width" value="0.05" units="cm"/>
      <inkml:brushProperty name="height" value="0.05" units="cm"/>
      <inkml:brushProperty name="color" value="#FFC114"/>
    </inkml:brush>
  </inkml:definitions>
  <inkml:trace contextRef="#ctx0" brushRef="#br0">105 73 24575,'-23'-29'0,"21"25"0,-1 0 0,0 1 0,0-1 0,0 1 0,0-1 0,0 1 0,0 0 0,-1 0 0,0 0 0,1 1 0,-6-4 0,9 6 0,-1 0 0,1 0 0,0 0 0,-1-1 0,1 1 0,-1 0 0,1 0 0,0 0 0,-1 0 0,1 0 0,0 0 0,-1 0 0,1 0 0,-1 0 0,1 0 0,0 0 0,-1 0 0,1 0 0,0 0 0,-1 0 0,1 0 0,-1 0 0,1 1 0,0-1 0,-1 0 0,1 0 0,0 0 0,-1 1 0,1-1 0,0 0 0,-1 1 0,1 11 0,10 17 0,1-13 0,1 0 0,1-1 0,0 0 0,19 16 0,-15-15 0,-1 1 0,19 25 0,-34-41 0,0 0 0,0 1 0,0-1 0,0 1 0,0-1 0,-1 1 0,1-1 0,0 1 0,-1-1 0,1 1 0,-1 0 0,0-1 0,0 1 0,1 0 0,-1-1 0,0 1 0,-1 3 0,1-4 0,-1 0 0,1 0 0,-1 1 0,1-1 0,-1 0 0,0 0 0,0 0 0,0 0 0,0 0 0,0 0 0,0 0 0,0 0 0,0 0 0,0 0 0,0-1 0,0 1 0,-2 1 0,-5 1 0,0 0 0,0-1 0,0 0 0,-1 0 0,-14 1 0,-33 1-1365,-1-2-5461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09.610"/>
    </inkml:context>
    <inkml:brush xml:id="br0">
      <inkml:brushProperty name="width" value="0.05" units="cm"/>
      <inkml:brushProperty name="height" value="0.05" units="cm"/>
      <inkml:brushProperty name="color" value="#FFC114"/>
    </inkml:brush>
  </inkml:definitions>
  <inkml:trace contextRef="#ctx0" brushRef="#br0">67 25 24575,'-2'-3'0,"0"1"0,-1-1 0,0 1 0,1 0 0,-1 0 0,0 1 0,0-1 0,0 0 0,0 1 0,0 0 0,-1 0 0,-3-1 0,7 2 0,-1 0 0,0 0 0,0 0 0,0 0 0,0 0 0,0 0 0,0 0 0,0 0 0,0 0 0,1 0 0,-1 1 0,0-1 0,0 0 0,0 1 0,0-1 0,1 1 0,-1-1 0,0 1 0,-1 0 0,1 0 0,0 0 0,1 1 0,-1-1 0,0 0 0,0 1 0,1-1 0,-1 1 0,1-1 0,-1 0 0,1 1 0,0-1 0,-1 1 0,1 0 0,0-1 0,0 3 0,1 3 0,-1-1 0,1 0 0,1 1 0,-1-1 0,1 0 0,0 1 0,0-1 0,1 0 0,0-1 0,0 1 0,4 6 0,8 10 0,25 28 0,-39-50 0,86 96-309,119 101 0,115 69-309,663 460-2593,36-49 2008,-105-108 135,-519-334 3714,-390-232-2423,2 3 196,1-2 0,-1 1 0,1-1 0,14 4 0,-23-8-402,1 1-1,-1-1 1,0 0-1,1 0 1,-1 0 0,1 0-1,-1 1 1,0-1-1,1 0 1,-1 0 0,1 0-1,-1 0 1,0 0-1,1 0 1,-1 0 0,1 0-1,-1 0 1,0 0 0,1-1-1,-1 1 1,1 0-1,-1 0 1,0 0 0,1 0-1,-1 0 1,0-1-1,1 1 1,-1 0 0,0 0-1,1-1 1,-1 1-1,0 0 1,0-1 0,1 1-1,-1 0 1,0-1-1,0 1 1,1 0 0,-1-1-1,0 1 1,0 0 0,0-1-1,0 1 1,0-1-1,0 1 1,1 0 0,-1-1-1,0 1 1,0-1-1,0 1 1,0 0 0,-1-1-1,1 1 1,0-1-1,0 1 1,0 0 0,0-1-1,-11-25 745,9 22-731,-19-41-1395,12 24-5461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09.845"/>
    </inkml:context>
    <inkml:brush xml:id="br0">
      <inkml:brushProperty name="width" value="0.05" units="cm"/>
      <inkml:brushProperty name="height" value="0.05" units="cm"/>
      <inkml:brushProperty name="color" value="#FFC114"/>
    </inkml:brush>
  </inkml:definitions>
  <inkml:trace contextRef="#ctx0" brushRef="#br0">1 12 24575,'1'-11'0,"1"20"0,2 8 0,7 7 0,0-1 0,2 0 0,1 0 0,19 24 0,13 21 0,-44-66 0,-1 0 0,0 0 0,0 0 0,0 0 0,0 0 0,0 0 0,0 0 0,0 0 0,-1 0 0,1 0 0,-1 1 0,1-1 0,-1 0 0,0 0 0,0 1 0,0-1 0,0 0 0,-1 1 0,0 1 0,0-2 0,0 0 0,0-1 0,-1 1 0,1 0 0,0-1 0,-1 0 0,1 1 0,-1-1 0,0 0 0,0 0 0,1 0 0,-1 0 0,0 0 0,0 0 0,0-1 0,0 1 0,0 0 0,0-1 0,0 0 0,0 1 0,0-1 0,-2 0 0,-37 1-1365,-3-2-5461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12.773"/>
    </inkml:context>
    <inkml:brush xml:id="br0">
      <inkml:brushProperty name="width" value="0.05" units="cm"/>
      <inkml:brushProperty name="height" value="0.05" units="cm"/>
      <inkml:brushProperty name="color" value="#FFC114"/>
    </inkml:brush>
  </inkml:definitions>
  <inkml:trace contextRef="#ctx0" brushRef="#br0">138 205 24575,'-13'-1'0,"0"0"0,-18-5 0,23 4 0,-1 0 0,1 1 0,-1 0 0,1 0 0,-1 1 0,0 0 0,-8 1 0,13 2 0,10 0 0,15 0 0,82 1 0,147-12 0,-182 4 0,1295-126-1506,-1311 124 1489,25-2-212,210-35-868,-267 38-4245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15.386"/>
    </inkml:context>
    <inkml:brush xml:id="br0">
      <inkml:brushProperty name="width" value="0.05" units="cm"/>
      <inkml:brushProperty name="height" value="0.05" units="cm"/>
      <inkml:brushProperty name="color" value="#FFC114"/>
    </inkml:brush>
  </inkml:definitions>
  <inkml:trace contextRef="#ctx0" brushRef="#br0">2 72 24575,'0'-15'0,"-1"11"0,0 0 0,1 0 0,0 0 0,0 1 0,0-1 0,1 0 0,-1 0 0,1 1 0,0-1 0,0 0 0,0 0 0,3-6 0,-4 10 0,0 0 0,0 0 0,0 0 0,1 0 0,-1 0 0,0-1 0,0 1 0,0 0 0,0 0 0,0 0 0,0 0 0,0 0 0,0 0 0,1 0 0,-1 0 0,0 0 0,0 0 0,0 0 0,0 0 0,0 0 0,0 0 0,0 0 0,0 0 0,1 0 0,-1 0 0,0 0 0,0 0 0,0 0 0,0 0 0,0 0 0,0 0 0,0 0 0,0 1 0,0-1 0,1 0 0,-1 0 0,0 0 0,0 0 0,0 0 0,0 0 0,0 0 0,0 0 0,0 0 0,0 0 0,0 0 0,0 1 0,0-1 0,0 0 0,0 0 0,0 0 0,0 0 0,4 10 0,-2 11 0,-11 65 0,1 5 0,8-80 0,3-9 0,7-14 0,-2 1 0,4-4 0,0 0 0,1 2 0,1-1 0,0 2 0,1 0 0,0 1 0,1 0 0,20-9 0,-29 16 0,1 0 0,0 0 0,0 1 0,0 1 0,1 0 0,-1 0 0,1 0 0,-1 1 0,1 0 0,0 1 0,-1 0 0,1 0 0,0 1 0,-1 0 0,1 0 0,-1 1 0,1 0 0,-1 1 0,0 0 0,10 4 0,-9-1 0,0 0 0,-1 0 0,0 1 0,0 0 0,0 0 0,-1 1 0,0 0 0,0 0 0,7 12 0,-10-14 0,0 0 0,-1 0 0,0 1 0,0 0 0,0-1 0,0 1 0,-1 0 0,0 0 0,-1 0 0,0 1 0,0-1 0,0 0 0,-1 0 0,-1 10 0,0-12 23,0 0 0,-1 0 0,0 0-1,0 0 1,0 0 0,-1-1 0,1 1-1,-1-1 1,0 1 0,-1-1 0,1 0-1,-1 0 1,1-1 0,-6 4 0,2-1-267,-1 0 0,0-1 0,-1 0 0,1 0 1,-1-1-1,-14 6 0,-1-3-6582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15.620"/>
    </inkml:context>
    <inkml:brush xml:id="br0">
      <inkml:brushProperty name="width" value="0.05" units="cm"/>
      <inkml:brushProperty name="height" value="0.05" units="cm"/>
      <inkml:brushProperty name="color" value="#FFC114"/>
    </inkml:brush>
  </inkml:definitions>
  <inkml:trace contextRef="#ctx0" brushRef="#br0">18 18 24575,'-3'0'0,"-1"-3"0,-3 0 0,3-1 0,5 1 0,6 1 0,6 1 0,8 0 0,10 1 0,7 0 0,7 0 0,4 0 0,0 0 0,1 0 0,-3 0 0,-3 0 0,-10 0-8191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16.056"/>
    </inkml:context>
    <inkml:brush xml:id="br0">
      <inkml:brushProperty name="width" value="0.05" units="cm"/>
      <inkml:brushProperty name="height" value="0.05" units="cm"/>
      <inkml:brushProperty name="color" value="#FFC114"/>
    </inkml:brush>
  </inkml:definitions>
  <inkml:trace contextRef="#ctx0" brushRef="#br0">1 36 24575,'1'1'0,"-1"1"0,1-1 0,0 0 0,0 0 0,0 0 0,-1 0 0,1 0 0,0 0 0,1 0 0,-1 0 0,0-1 0,0 1 0,0 0 0,0-1 0,1 1 0,-1 0 0,0-1 0,2 1 0,16 10 0,-17-6 0,1 0 0,-1 0 0,0 0 0,0 1 0,-1-1 0,1 0 0,-1 1 0,0-1 0,-1 1 0,0-1 0,1 1 0,-2-1 0,0 7 0,1-4 0,0 0 0,0 0 0,1 0 0,0 0 0,3 14 0,-3-20 0,0 0 0,0 0 0,0 1 0,0-1 0,1 0 0,-1 0 0,1 0 0,-1 0 0,1-1 0,0 1 0,0 0 0,-1-1 0,1 1 0,0-1 0,0 1 0,1-1 0,-1 0 0,0 0 0,0 0 0,1 0 0,-1-1 0,0 1 0,4 0 0,0 0 0,0 0 0,1-1 0,-1 0 0,1 0 0,-1 0 0,1-1 0,-1 0 0,0 0 0,1 0 0,-1-1 0,0 0 0,0 0 0,0-1 0,0 0 0,-1 0 0,11-7 0,-10 6 0,0-1 0,-1 0 0,1 0 0,-1 0 0,-1 0 0,1-1 0,-1 0 0,0 0 0,0 0 0,0 0 0,-1-1 0,0 1 0,0-1 0,-1 0 0,2-7 0,-3 10 0,-1 0 0,1 0 0,-1-1 0,0 1 0,0 0 0,0 0 0,-1 0 0,0-1 0,1 1 0,-1 0 0,-1 0 0,1 0 0,-1 0 0,1 0 0,-1 1 0,0-1 0,-1 0 0,1 1 0,-1-1 0,1 1 0,-1 0 0,0 0 0,0 0 0,0 0 0,-1 1 0,1-1 0,-1 1 0,1 0 0,-1 0 0,0 0 0,0 0 0,0 1 0,0 0 0,0-1 0,0 2 0,0-1 0,0 0 0,0 1 0,-1 0 0,1-1 0,0 2 0,0-1 0,0 0 0,-1 1 0,1 0 0,0 0 0,0 0 0,-4 3 0,2-2-195,0 1 0,0 1 0,0-1 0,1 1 0,0 0 0,-7 7 0,0 1-6631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16.461"/>
    </inkml:context>
    <inkml:brush xml:id="br0">
      <inkml:brushProperty name="width" value="0.05" units="cm"/>
      <inkml:brushProperty name="height" value="0.05" units="cm"/>
      <inkml:brushProperty name="color" value="#FFC114"/>
    </inkml:brush>
  </inkml:definitions>
  <inkml:trace contextRef="#ctx0" brushRef="#br0">45 0 24575,'-1'6'0,"1"-1"0,-1 1 0,-1-1 0,-2 10 0,-4 15 0,7-21 0,0-1 0,1 1 0,0 0 0,1-1 0,0 0 0,0 1 0,1-1 0,0 1 0,0-1 0,1 0 0,0 0 0,5 8 0,-5-10 0,1-1 0,-1 0 0,1 0 0,1 0 0,-1 0 0,1-1 0,0 0 0,0 0 0,0 0 0,0 0 0,1-1 0,-1 0 0,1 0 0,0 0 0,0-1 0,12 3 0,-9-3 0,0 0 0,0-1 0,1 0 0,-1 0 0,0-1 0,1-1 0,-1 1 0,0-1 0,1-1 0,-1 0 0,9-3 0,-11 2 0,0 1 0,0-1 0,0-1 0,0 1 0,-1-1 0,0 0 0,0-1 0,0 0 0,0 0 0,-1 0 0,1 0 0,-1-1 0,-1 0 0,6-8 0,-8 12 0,-1-1 0,0 1 0,1 0 0,-1-1 0,0 1 0,-1 0 0,1-1 0,0 1 0,-1-1 0,1 0 0,-1 1 0,0-1 0,0 1 0,0-1 0,0 0 0,0 1 0,-1-1 0,1 1 0,-1-1 0,-1-3 0,0 3 0,0-1 0,0 1 0,0-1 0,-1 1 0,1 0 0,-1 0 0,0 0 0,0 0 0,0 0 0,0 1 0,-7-4 0,-2-1 0,-1 1 0,1 0 0,-2 1 0,1 0 0,0 1 0,-22-3 0,18 5-136,-1 0-1,1 2 1,0 0-1,0 1 1,0 1-1,0 0 1,0 1-1,0 1 0,-19 8 1,9-2-6690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22.758"/>
    </inkml:context>
    <inkml:brush xml:id="br0">
      <inkml:brushProperty name="width" value="0.05" units="cm"/>
      <inkml:brushProperty name="height" value="0.05" units="cm"/>
      <inkml:brushProperty name="color" value="#FFC114"/>
    </inkml:brush>
  </inkml:definitions>
  <inkml:trace contextRef="#ctx0" brushRef="#br0">0 60 24575,'555'-5'0,"30"-28"0,-540 30 196,-30 3-456,0-1 0,1-1 0,-1 0-1,0-1 1,25-8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53.150"/>
    </inkml:context>
    <inkml:brush xml:id="br0">
      <inkml:brushProperty name="width" value="0.05" units="cm"/>
      <inkml:brushProperty name="height" value="0.05" units="cm"/>
      <inkml:brushProperty name="color" value="#FFC114"/>
    </inkml:brush>
  </inkml:definitions>
  <inkml:trace contextRef="#ctx0" brushRef="#br0">19 31 24575,'0'-3'0,"-3"-4"0,-1-4 0,0 4 0,1 5 0,1 6 0,0 5 0,2 5 0,-1 2 0,1 5 0,1 4 0,-1 7 0,0 7 0,0 3 0,3 3 0,1-6-8191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53.538"/>
    </inkml:context>
    <inkml:brush xml:id="br0">
      <inkml:brushProperty name="width" value="0.05" units="cm"/>
      <inkml:brushProperty name="height" value="0.05" units="cm"/>
      <inkml:brushProperty name="color" value="#FFC114"/>
    </inkml:brush>
  </inkml:definitions>
  <inkml:trace contextRef="#ctx0" brushRef="#br0">21 12 24575,'-3'0'0,"-1"-3"0,-3-1 0,3 0 0,2 4 0,2 4 0,3 6 0,1 3 0,1 2 0,-2 2 0,0 4 0,2 1 0,0 3 0,-1 1 0,-1 0 0,-1-2-8191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53.881"/>
    </inkml:context>
    <inkml:brush xml:id="br0">
      <inkml:brushProperty name="width" value="0.05" units="cm"/>
      <inkml:brushProperty name="height" value="0.05" units="cm"/>
      <inkml:brushProperty name="color" value="#FFC114"/>
    </inkml:brush>
  </inkml:definitions>
  <inkml:trace contextRef="#ctx0" brushRef="#br0">0 183 24575,'23'0'0,"-11"1"0,-1-1 0,1 0 0,0-1 0,-1 0 0,17-4 0,-25 4 0,0 0 0,-1 0 0,1-1 0,0 1 0,-1-1 0,1 1 0,-1-1 0,1 0 0,-1 0 0,0 0 0,0 0 0,0 0 0,0 0 0,0 0 0,0-1 0,-1 1 0,1-1 0,-1 0 0,0 1 0,0-1 0,0 0 0,0 0 0,0 1 0,0-1 0,-1 0 0,1-4 0,-1-42 0,-1 42 0,0 0 0,1-1 0,0 1 0,0 0 0,1-1 0,0 1 0,2-8 0,-3 15 0,0 0 0,0 0 0,0 0 0,0 0 0,0 1 0,0-1 0,0 0 0,0 0 0,0 0 0,0 0 0,0 0 0,0 0 0,0 0 0,0 0 0,0 0 0,0 0 0,0 0 0,0 0 0,0 0 0,0 0 0,0 0 0,0 0 0,0 0 0,1 0 0,-1 0 0,0 1 0,0-1 0,0 0 0,0 0 0,0 0 0,0 0 0,0 0 0,0 0 0,0 0 0,0 0 0,0 0 0,0 0 0,0 0 0,0 0 0,0 0 0,1 0 0,-1 0 0,0 0 0,0 0 0,0 0 0,0 0 0,0 0 0,0 0 0,0 0 0,0 0 0,0-1 0,0 1 0,0 0 0,0 0 0,0 0 0,0 0 0,0 0 0,0 0 0,0 0 0,0 0 0,0 0 0,1 0 0,-1 0 0,0 0 0,0 0 0,0 0 0,3 9 0,1 12 0,1 217-44,-6-166-1277,1 8-5505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33.581"/>
    </inkml:context>
    <inkml:brush xml:id="br0">
      <inkml:brushProperty name="width" value="0.05" units="cm"/>
      <inkml:brushProperty name="height" value="0.05" units="cm"/>
      <inkml:brushProperty name="color" value="#FFC114"/>
    </inkml:brush>
  </inkml:definitions>
  <inkml:trace contextRef="#ctx0" brushRef="#br0">1 1 24575,'14'1'0,"0"1"0,0 0 0,14 4 0,7 2 0,49 2 0,1-4 0,93-6 0,-116 0 0,-53 0 0,-6 0 0,0 0 0,0 1 0,-1-2 0,1 1 0,0 0 0,0 0 0,0-1 0,0 1 0,0-1 0,0 0 0,0 0 0,3-2 0,-6 3 8,0-1-1,0 1 0,0 0 0,0 0 1,0-1-1,0 1 0,0 0 0,0 0 1,0-1-1,0 1 0,0 0 0,0 0 1,0 0-1,0-1 0,0 1 0,-1 0 1,1 0-1,0 0 0,0-1 0,0 1 1,0 0-1,0 0 0,-1 0 1,1 0-1,0 0 0,0-1 0,0 1 1,0 0-1,-1 0 0,1 0 0,0 0 1,0 0-1,-1 0 0,1 0 0,0 0 1,0 0-1,0 0 0,-1 0 0,1 0 1,0 0-1,0 0 0,-1 0 0,1 0 1,0 0-1,0 0 0,-1 0 1,-11-3-1715,-2 2-5119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34.034"/>
    </inkml:context>
    <inkml:brush xml:id="br0">
      <inkml:brushProperty name="width" value="0.05" units="cm"/>
      <inkml:brushProperty name="height" value="0.05" units="cm"/>
      <inkml:brushProperty name="color" value="#FFC114"/>
    </inkml:brush>
  </inkml:definitions>
  <inkml:trace contextRef="#ctx0" brushRef="#br0">41 25 24575,'-1'-1'0,"0"-1"0,0 1 0,0 0 0,0-1 0,0 1 0,0 0 0,0 0 0,0-1 0,0 1 0,0 0 0,-1 0 0,1 0 0,-2 0 0,2 0 0,0 0 0,0 0 0,0 1 0,0-1 0,0 1 0,0-1 0,0 1 0,0-1 0,0 1 0,0-1 0,0 1 0,0 0 0,-1 0 0,1 0 0,0-1 0,0 1 0,0 0 0,0 0 0,-2 1 0,3 0 0,-1-1 0,1 1 0,0 0 0,0 0 0,0-1 0,0 1 0,0 0 0,0 0 0,0 0 0,1-1 0,-1 1 0,0 0 0,0 0 0,1-1 0,-1 1 0,0 0 0,1-1 0,-1 1 0,1 0 0,-1-1 0,1 2 0,13 18 0,-13-18 0,12 14 0,1-1 0,23 22 0,-22-23 0,25 30 0,-35-38 0,-1 1 0,1 0 0,-1 0 0,-1 0 0,1 0 0,-1 1 0,0 0 0,1 10 0,-2-12 17,-1 1 0,-1-1 0,1 1 1,-1 0-1,-1-1 0,1 1 0,-1 0 0,0-1 0,0 1 0,-1-1 0,0 1 0,0-1 0,-1 0 0,1 0 0,-1 0 0,-1 0 0,1 0 0,-1-1 1,-8 9-1,-3 3-359,-1-1 1,-1-1 0,-1-1-1,-27 18 1,28-21-6485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37.306"/>
    </inkml:context>
    <inkml:brush xml:id="br0">
      <inkml:brushProperty name="width" value="0.05" units="cm"/>
      <inkml:brushProperty name="height" value="0.05" units="cm"/>
      <inkml:brushProperty name="color" value="#FFC114"/>
    </inkml:brush>
  </inkml:definitions>
  <inkml:trace contextRef="#ctx0" brushRef="#br0">107 248 24575,'1'-1'0,"0"0"0,0 0 0,0 0 0,0 0 0,0 0 0,0 1 0,0-1 0,1 0 0,-1 1 0,0-1 0,0 0 0,1 1 0,-1 0 0,0-1 0,1 1 0,2-1 0,-3 2 0,0-1 0,-1 0 0,1 0 0,0 0 0,0 1 0,0-1 0,0 0 0,0 1 0,0-1 0,-1 1 0,1-1 0,0 1 0,0 0 0,-1-1 0,1 1 0,0-1 0,-1 1 0,2 1 0,0 2 0,0-1 0,0 1 0,-1 0 0,1 0 0,-1 0 0,0-1 0,0 1 0,0 0 0,0 7 0,0 48 0,-3 0 0,-10 62 0,2-15 0,-5 599 0,-6 72 0,-16-435 0,-22 304 0,57-625 0,0 26 0,3 58 0,-1-104 0,0 1 0,0-1 0,0 0 0,0 0 0,0 1 0,1-1 0,-1 0 0,0 0 0,1 0 0,-1 1 0,1-1 0,-1 0 0,1 0 0,0 0 0,-1 0 0,1 0 0,0 0 0,0 0 0,0 0 0,0-1 0,0 1 0,0 0 0,0 0 0,0-1 0,0 1 0,0 0 0,0-1 0,0 1 0,0-1 0,1 0 0,-1 1 0,0-1 0,0 0 0,0 0 0,1 0 0,-1 0 0,2 0 0,6-1 0,-1 0 0,0-1 0,0 0 0,0 0 0,8-4 0,14-3 0,0 4 0,1 1 0,-1 2 0,36 2 0,95 14 0,-90-7 0,-4-1 0,575 48 0,2-29 0,-633-25 0,-4 1 0,0-1 0,-1-1 0,1 1 0,-1-1 0,8-1 0,-13 1 0,0 1 0,1-1 0,-1 1 0,0-1 0,0 1 0,1-1 0,-1 0 0,0 1 0,0-1 0,0 0 0,0 0 0,0 0 0,0 0 0,0 0 0,0 0 0,-1 0 0,1 0 0,0-1 0,0 1 0,-1 0 0,1 0 0,-1-1 0,1 1 0,-1 0 0,0-1 0,0 1 0,1 0 0,-1-1 0,0-1 0,-5-83 0,-1 8 0,-11-311 0,-54-597 0,73 92 0,43 293 0,-39 541 0,-2 1 0,-7-91 0,3 148 0,-1 0 0,1 0 0,0 0 0,-1 0 0,1 0 0,-1 1 0,0-1 0,1 0 0,-1 0 0,0 1 0,0-1 0,0 0 0,0 1 0,0-1 0,-1 1 0,1-1 0,0 1 0,-1 0 0,1 0 0,-1-1 0,0 1 0,1 0 0,-1 0 0,0 1 0,1-1 0,-1 0 0,0 0 0,0 1 0,0-1 0,0 1 0,0 0 0,0 0 0,-3-1 0,-8 1 0,1 1 0,-1 0 0,0 0 0,-15 4 0,1 0 0,-478 34 0,-2-33 0,351-7 0,-174 1 0,317 1 0,-48 3 0,56-4 0,-1 1 0,0 1 0,1-1 0,-1 1 0,1 0 0,0 0 0,0 0 0,-6 4 0,9-4 0,0 0 0,0 0 0,1 0 0,-1 1 0,0-1 0,1 0 0,0 1 0,0-1 0,0 0 0,0 1 0,0 0 0,0-1 0,0 1 0,1-1 0,-1 1 0,1 0 0,0-1 0,0 1 0,0 0 0,1 3 0,-1 3 0,1 1 0,1-1 0,-1 0 0,6 14 0,-1-9 0,0 0 0,12 18 0,-11-21 0,0 2 0,-1-1 0,5 15 0,-10-24 13,2 8-473,1-1 1,9 19 0,-7-20-6367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39.207"/>
    </inkml:context>
    <inkml:brush xml:id="br0">
      <inkml:brushProperty name="width" value="0.05" units="cm"/>
      <inkml:brushProperty name="height" value="0.05" units="cm"/>
      <inkml:brushProperty name="color" value="#FFC114"/>
    </inkml:brush>
  </inkml:definitions>
  <inkml:trace contextRef="#ctx0" brushRef="#br0">27 15 24575,'0'0'0,"0"-1"0,0 0 0,0 0 0,0 0 0,0 0 0,1 1 0,-1-1 0,0 0 0,1 0 0,-1 1 0,0-1 0,1 0 0,-1 0 0,1 1 0,-1-1 0,1 0 0,0 0 0,-1 1 0,1 0 0,-1 0 0,0 0 0,0 0 0,1 0 0,-1-1 0,0 1 0,0 0 0,1 0 0,-1 0 0,0 0 0,0 0 0,1 0 0,-1 0 0,0 0 0,0 0 0,1 0 0,-1 1 0,0-1 0,0 0 0,1 0 0,-1 0 0,0 0 0,0 0 0,1 0 0,-1 0 0,0 1 0,0-1 0,0 0 0,1 0 0,-1 0 0,0 0 0,0 1 0,0-1 0,0 0 0,0 0 0,1 0 0,-1 1 0,0-1 0,0 0 0,0 0 0,0 1 0,0-1 0,0 0 0,0 0 0,0 1 0,0-1 0,0 0 0,0 0 0,0 1 0,0-1 0,0 0 0,0 0 0,0 1 0,0-1 0,0 1 0,4 45 0,-5 90 0,-1-83 0,-3 171-73,0 611-494,33-313 567,1 19 0,-29 0 0,-13-324 215,-4 122 210,17-318-425,1-1 0,1 1 0,0 0 0,2-1 0,0 0 0,1 0 0,2 0 0,10 25 0,-16-43 0,0-1 0,0 1 0,0 0 0,0-1 0,0 1 0,1-1 0,-1 1 0,0-1 0,1 0 0,-1 1 0,1-1 0,-1 0 0,1 0 0,0 0 0,0 0 0,-1 0 0,1-1 0,0 1 0,0-1 0,0 1 0,0-1 0,3 1 0,4-1 0,-1 0 0,0 0 0,1-1 0,10-3 0,13 0 0,57 1 0,107 11 0,89 24 0,-97-10 0,126 13-75,300 29-302,0-48 134,-603-16 301,0-1 0,0 0 0,0-1 0,0 0 0,10-4 0,-19 5-51,-1 1 1,1 0-1,-1-1 0,1 0 1,-1 1-1,0-1 1,1 0-1,-1 1 0,0-1 1,0 0-1,1 0 1,-1 0-1,0 0 0,0 0 1,0 0-1,0-1 0,-1 1 1,1 0-1,0 0 1,0-1-1,-1 1 0,1 0 1,-1-1-1,1 1 1,-1-1-1,1 1 0,-1-1 1,0 1-1,0-1 1,0 1-1,0-1 0,0 1 1,0-1-1,0 1 1,0-1-1,-1 1 0,1-1 1,0 1-1,-1 0 0,1-1 1,-1 1-1,0-1 1,0 1-1,1 0 0,-1 0 1,-2-2-1,-7-12-7,0 1 0,-2 1 0,0 0 0,-23-20 0,24 24 0,0 0 0,1-1 0,0-1 0,0 1 0,1-2 0,1 1 0,0-1 0,-9-19 0,-19-64 0,4-2 0,4-1 0,-27-197 0,14-310 0,52 64 0,28 2 0,-32 447 0,3-24 0,10-230 0,-21 332 0,-1 1 0,0 0 0,-1 0 0,0 0 0,-1 0 0,-8-17 0,6 17 0,1-1 0,1 1 0,0-1 0,1 0 0,-2-21 0,6-52 0,1 62 0,-1 0 0,-2 1 0,-5-42 0,4 58 0,0-1 0,0 1 0,-1 0 0,0 0 0,0 0 0,-1 1 0,0-1 0,-1 1 0,0 0 0,0 0 0,0 0 0,-1 1 0,0 0 0,0 0 0,-12-8 0,5 5 0,0 2 0,0 0 0,-1 0 0,-1 1 0,1 1 0,-1 0 0,-28-4 0,-37-4 0,-123-4 0,-82 15 0,163 4 0,-71-3 0,-246 5 0,2 33 0,432-37 0,-25 4 0,1 1 0,0 1 0,0 1 0,-50 20 0,71-24 61,0 0-1,-1-1 1,1 0-1,-15 1 1,-15 5-1729,27-4-5158</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41.054"/>
    </inkml:context>
    <inkml:brush xml:id="br0">
      <inkml:brushProperty name="width" value="0.05" units="cm"/>
      <inkml:brushProperty name="height" value="0.05" units="cm"/>
      <inkml:brushProperty name="color" value="#FFC114"/>
    </inkml:brush>
  </inkml:definitions>
  <inkml:trace contextRef="#ctx0" brushRef="#br0">194 328 24575,'0'0'0,"0"0"0,0 0 0,0 0 0,0-1 0,0 1 0,0 0 0,0 0 0,0 0 0,0 0 0,0-1 0,-1 1 0,1 0 0,0 0 0,0 0 0,1 0 0,-1-1 0,0 1 0,0 0 0,0 0 0,0 0 0,0 0 0,0-1 0,0 1 0,0 0 0,0 0 0,0 0 0,0 0 0,0-1 0,0 1 0,1 0 0,-1 0 0,0 0 0,0 0 0,0 0 0,0 0 0,0-1 0,1 1 0,-1 0 0,0 0 0,0 0 0,0 0 0,0 0 0,1 0 0,-1 0 0,0 0 0,0 0 0,0 0 0,0 0 0,1 0 0,-1 0 0,0 0 0,0 0 0,0 0 0,0 0 0,1 0 0,-1 0 0,0 0 0,0 0 0,0 0 0,0 0 0,1 0 0,-1 1 0,0-1 0,7 12 0,-3 20 0,-1 1 0,-4 61 0,-1-49 0,-18 420-408,7-220 74,-41 1121 77,-9-636 1256,61-716-999,1 0 0,0-1 0,3 27 0,-1-33 0,0-1 0,1 1 0,0-1 0,0 0 0,1 0 0,-1 0 0,1 0 0,0 0 0,1-1 0,4 7 0,-1-2 0,1-1 0,0 0 0,0-1 0,1 1 0,0-2 0,1 1 0,0-1 0,15 8 0,-17-11 0,0-1 0,0 0 0,0-1 0,0 0 0,1 0 0,-1 0 0,0-1 0,1-1 0,-1 1 0,1-1 0,0-1 0,13-2 0,75-16 0,-43 8 0,97-8 0,-19 20 0,190 26 0,-157-9 0,191 7 0,0-34 0,-335 8 0,69-11 0,-82 11 0,-1-1 0,0 0 0,0 0 0,0-1 0,0 0 0,0 0 0,-1-1 0,1 0 0,8-7 0,-12 9 0,-1 0 0,0-1 0,0 1 0,0-1 0,0 0 0,-1 0 0,1 1 0,-1-1 0,0 0 0,1 0 0,-1 0 0,-1-1 0,1 1 0,0 0 0,-1 0 0,0 0 0,1-1 0,-1 1 0,0 0 0,-1 0 0,1-1 0,-1 1 0,1 0 0,-1 0 0,-1-3 0,-4-10 0,0 1 0,-1 0 0,-15-25 0,8 15 0,-20-43 0,3-2 0,-28-91 0,6-16 0,-28-183 0,64 257 0,5-1 0,5-1 0,8-135 0,41-202 0,-15 186 0,21-432 0,-49 622 0,-3 0 0,-3 0 0,-3 0 0,-3 2 0,-34-105 0,46 165 0,-1 1 0,0-1 0,0 0 0,0 1 0,0-1 0,-1 1 0,1 0 0,-1-1 0,0 1 0,0 0 0,0 1 0,0-1 0,-1 1 0,1-1 0,-1 1 0,1 0 0,-1 0 0,0 1 0,0-1 0,0 1 0,-5-2 0,-9-1 0,-1 1 0,0 0 0,-28 1 0,11 0 0,-302-15 0,210 13 0,6 1 0,0 5 0,-183 26 0,305-28 0,-270 52 0,228-41 0,0 2 0,1 2 0,0 1 0,-48 29 0,65-33 0,17-9 0,1 0 0,-1 1 0,1-1 0,-8 8 0,12-10 0,0 1 0,1 0 0,-1 0 0,0 0 0,1 0 0,0 0 0,-1 1 0,1-1 0,0 0 0,0 1 0,0-1 0,0 0 0,1 1 0,-1-1 0,1 1 0,-1 4 0,0 11 38,1 1 0,1-1 0,0 0 0,2 1 0,0-1 0,1 0 0,0 0 0,14 31 0,-3-16-465,2-1 0,1-1 1,32 44-1,-38-59-6399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46.278"/>
    </inkml:context>
    <inkml:brush xml:id="br0">
      <inkml:brushProperty name="width" value="0.05" units="cm"/>
      <inkml:brushProperty name="height" value="0.05" units="cm"/>
      <inkml:brushProperty name="color" value="#FFC114"/>
    </inkml:brush>
  </inkml:definitions>
  <inkml:trace contextRef="#ctx0" brushRef="#br0">213 371 24575,'15'1'0,"-12"0"0,1-1 0,0 0 0,-1 0 0,1 0 0,0 0 0,-1 0 0,1-1 0,0 0 0,-1 0 0,6-1 0,-9 1 0,0 1 0,1 0 0,-1-1 0,0 1 0,1 0 0,-1-1 0,0 1 0,0-1 0,1 1 0,-1 0 0,0-1 0,0 1 0,0-1 0,1 1 0,-1-1 0,0 1 0,0-1 0,0 1 0,0-1 0,0 1 0,0-1 0,0 1 0,0 0 0,0-1 0,0 1 0,0-1 0,-1 1 0,1-1 0,0 1 0,0-1 0,0 1 0,-1-1 0,1 1 0,0 0 0,0-1 0,-1 1 0,1 0 0,0-1 0,-1 1 0,1 0 0,0-1 0,-1 1 0,1 0 0,-1-1 0,-18-13 0,15 12 0,0 0 0,-1 0 0,1 0 0,0 1 0,0-1 0,-1 1 0,1 0 0,-1 0 0,1 1 0,-1-1 0,1 1 0,-1 0 0,1 1 0,-1-1 0,1 1 0,-6 1 0,5-1 0,-1 2 0,0-1 0,1 1 0,-1 0 0,1 0 0,0 1 0,0-1 0,0 1 0,0 0 0,-6 8 0,-1 2 0,1 2 0,0-1 0,2 1 0,-1 1 0,2 0 0,-11 32 0,12-30 0,1 0 0,-6 32 0,11-47 0,0 0 0,1 1 0,-1-1 0,1 0 0,0 0 0,0 0 0,1 0 0,-1 0 0,1 0 0,0 0 0,0 0 0,0 0 0,0 0 0,1 0 0,-1 0 0,1-1 0,0 1 0,0-1 0,1 1 0,2 3 0,-3-6 0,0 1 0,0-1 0,0 0 0,0 1 0,0-1 0,0 0 0,0 0 0,0 0 0,0-1 0,1 1 0,-1 0 0,0-1 0,0 0 0,1 1 0,-1-1 0,0 0 0,4 0 0,-2-1 0,1 0 0,-1 0 0,1 0 0,-1 0 0,1-1 0,-1 0 0,0 0 0,5-3 0,3-3 0,0-1 0,-1 0 0,-1 0 0,18-20 0,-10 7 0,-2 0 0,0-2 0,-2 0 0,-1-1 0,0 0 0,-2-1 0,-1 0 0,12-47 0,-4-16 0,11-119 0,-26 177 0,-1 8 0,-13 85 0,7-22 0,-15 203 0,19-204 0,1 0 0,1 0 0,3 0 0,11 46 0,-8-59-1365,0-6-5461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46.698"/>
    </inkml:context>
    <inkml:brush xml:id="br0">
      <inkml:brushProperty name="width" value="0.05" units="cm"/>
      <inkml:brushProperty name="height" value="0.05" units="cm"/>
      <inkml:brushProperty name="color" value="#FFC114"/>
    </inkml:brush>
  </inkml:definitions>
  <inkml:trace contextRef="#ctx0" brushRef="#br0">18 173 24575,'6'0'0,"6"0"0,0 0 0,1 0 0,-1-2 0,25-4 0,-34 4 0,1 1 0,0 0 0,-1-1 0,0 0 0,1 0 0,-1 0 0,0 0 0,0-1 0,0 1 0,0-1 0,0 0 0,-1 0 0,1 0 0,-1 0 0,0 0 0,0 0 0,0-1 0,0 1 0,0-1 0,1-4 0,-2 3 0,1-1 0,-1 0 0,0 1 0,0-1 0,0 0 0,-1 1 0,0-1 0,0 0 0,-1 0 0,-1-6 0,2 11 0,0-1 0,-1 0 0,1 0 0,-1 1 0,1-1 0,-1 0 0,0 1 0,1-1 0,-1 1 0,0-1 0,0 1 0,0-1 0,-1 1 0,1-1 0,0 1 0,0 0 0,-1 0 0,1 0 0,-1 0 0,1 0 0,-1 0 0,1 0 0,-1 0 0,0 1 0,1-1 0,-1 0 0,0 1 0,1 0 0,-1-1 0,0 1 0,0 0 0,1 0 0,-1 0 0,0 0 0,-3 1 0,1 0 0,-1 0 0,1 0 0,0 1 0,1 0 0,-1 0 0,0 0 0,0 0 0,1 0 0,-1 1 0,1 0 0,0-1 0,0 1 0,0 1 0,0-1 0,0 0 0,-2 5 0,-4 6 0,1-1 0,0 1 0,-6 16 0,10-20 0,0 1 0,0 0 0,1 0 0,1 0 0,-1 0 0,2 0 0,0 1 0,0-1 0,1 16 0,1-22 0,-1-1 0,1 1 0,0-1 0,0 1 0,1-1 0,-1 0 0,1 0 0,0 1 0,0-1 0,1-1 0,-1 1 0,1 0 0,-1 0 0,1-1 0,0 0 0,1 0 0,-1 1 0,1-2 0,-1 1 0,1 0 0,0-1 0,0 0 0,0 0 0,0 0 0,0 0 0,5 1 0,19 4-1365,-1-2-5461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24.522"/>
    </inkml:context>
    <inkml:brush xml:id="br0">
      <inkml:brushProperty name="width" value="0.05" units="cm"/>
      <inkml:brushProperty name="height" value="0.05" units="cm"/>
      <inkml:brushProperty name="color" value="#FFC114"/>
    </inkml:brush>
  </inkml:definitions>
  <inkml:trace contextRef="#ctx0" brushRef="#br0">1 1 24575,'344'8'0,"-11"1"0,-251-7 204,-23-1-989,92-8 1,-129 4-6042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47.056"/>
    </inkml:context>
    <inkml:brush xml:id="br0">
      <inkml:brushProperty name="width" value="0.05" units="cm"/>
      <inkml:brushProperty name="height" value="0.05" units="cm"/>
      <inkml:brushProperty name="color" value="#FFC114"/>
    </inkml:brush>
  </inkml:definitions>
  <inkml:trace contextRef="#ctx0" brushRef="#br0">1 106 24575,'3'53'0,"3"0"0,3 0 0,19 68 0,-28-120 0,0-1 0,0 1 0,0-1 0,0 1 0,0-1 0,0 0 0,0 1 0,0-1 0,0 1 0,1-1 0,-1 0 0,0 1 0,0-1 0,0 1 0,1-1 0,-1 0 0,0 1 0,0-1 0,1 0 0,-1 1 0,0-1 0,1 0 0,-1 0 0,0 1 0,1-1 0,-1 0 0,0 0 0,1 0 0,-1 1 0,1-1 0,-1 0 0,0 0 0,1 0 0,10-11 0,10-32 0,-17 34 0,19-46 0,-1-2 0,-4 0 0,21-102 0,-38 154 140,-1 6 48,0 9-1067,0-9 65,-1 11-6012</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47.791"/>
    </inkml:context>
    <inkml:brush xml:id="br0">
      <inkml:brushProperty name="width" value="0.05" units="cm"/>
      <inkml:brushProperty name="height" value="0.05" units="cm"/>
      <inkml:brushProperty name="color" value="#FFC114"/>
    </inkml:brush>
  </inkml:definitions>
  <inkml:trace contextRef="#ctx0" brushRef="#br0">193 271 24575,'10'-10'0,"0"-1"0,-1 1 0,-1-2 0,0 1 0,-1-1 0,0 0 0,8-20 0,-12 26 0,-1-1 0,1 1 0,-1-1 0,0 0 0,-1 0 0,0 0 0,0 0 0,-1 0 0,1 0 0,-1 0 0,-1 0 0,1 0 0,-1 0 0,-1 0 0,1 1 0,-5-12 0,5 16 0,0 0 0,0 0 0,0 0 0,0 0 0,0 0 0,-1 0 0,1 0 0,-1 0 0,1 1 0,-1-1 0,0 1 0,0-1 0,1 1 0,-1 0 0,0-1 0,0 1 0,0 0 0,-1 0 0,1 0 0,-4 0 0,3 0 0,-1 1 0,1 0 0,0 0 0,-1 1 0,1-1 0,0 1 0,0-1 0,-1 1 0,1 0 0,0 0 0,0 1 0,-6 2 0,-2 3 0,0 0 0,1 1 0,0 0 0,0 1 0,1 0 0,-12 14 0,6-3 0,0 0 0,1 1 0,-19 42 0,28-53 0,1 0 0,0 0 0,1 1 0,0-1 0,0 1 0,1 0 0,1 0 0,0 0 0,0 0 0,1 0 0,2 13 0,-2-20 0,1 1 0,0-1 0,1 0 0,-1 0 0,1 0 0,0 0 0,0 0 0,0 0 0,0 0 0,1-1 0,-1 1 0,1-1 0,0 1 0,0-1 0,0 0 0,1 0 0,4 3 0,-6-5 0,1 0 0,0 1 0,-1-1 0,1 0 0,0 0 0,0-1 0,0 1 0,0 0 0,0-1 0,0 0 0,0 0 0,0 0 0,0 0 0,0 0 0,0 0 0,-1-1 0,1 0 0,0 1 0,0-1 0,0 0 0,0 0 0,-1-1 0,1 1 0,0-1 0,4-3 0,4-4 0,0 0 0,0-1 0,-1 0 0,-1-1 0,0 0 0,0-1 0,8-14 0,44-91 0,-58 110 0,4-10 0,-1 4 0,0 1 0,12-18 0,-18 30 0,0-1 0,0 1 0,0-1 0,1 1 0,-1 0 0,0-1 0,0 1 0,1-1 0,-1 1 0,0 0 0,1-1 0,-1 1 0,0 0 0,1-1 0,-1 1 0,1 0 0,-1 0 0,0-1 0,1 1 0,-1 0 0,1 0 0,-1 0 0,1 0 0,-1-1 0,1 1 0,-1 0 0,1 0 0,-1 0 0,1 0 0,-1 0 0,1 0 0,0 1 0,-1-1 0,1 1 0,0 0 0,-1-1 0,1 1 0,-1 0 0,1 0 0,-1 0 0,1 0 0,-1 0 0,0 0 0,1-1 0,-1 1 0,0 0 0,0 2 0,3 40 0,-3-40 0,-1 38 0,-7 44 0,3-59 0,2 0 0,1 0 0,2 1 0,0-1 0,7 44 0,-6-65-114,0-1 1,1 1-1,-1-1 0,1 0 0,0 0 1,0 0-1,0 0 0,0 0 0,1 0 1,0-1-1,5 6 0,4 2-6712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48.056"/>
    </inkml:context>
    <inkml:brush xml:id="br0">
      <inkml:brushProperty name="width" value="0.05" units="cm"/>
      <inkml:brushProperty name="height" value="0.05" units="cm"/>
      <inkml:brushProperty name="color" value="#FFC114"/>
    </inkml:brush>
  </inkml:definitions>
  <inkml:trace contextRef="#ctx0" brushRef="#br0">21 11 24575,'-2'-2'0,"2"2"0,0-1 0,-1 1 0,1-1 0,-1 0 0,0 1 0,1-1 0,-1 1 0,1-1 0,-1 1 0,0-1 0,1 1 0,-1 0 0,0-1 0,0 1 0,1 0 0,-1-1 0,-1 1 0,-2 20 0,1 100 0,23 215 0,-16-309-1365,0-7-5461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48.286"/>
    </inkml:context>
    <inkml:brush xml:id="br0">
      <inkml:brushProperty name="width" value="0.05" units="cm"/>
      <inkml:brushProperty name="height" value="0.05" units="cm"/>
      <inkml:brushProperty name="color" value="#FFC114"/>
    </inkml:brush>
  </inkml:definitions>
  <inkml:trace contextRef="#ctx0" brushRef="#br0">1 12 24575,'5'-6'0,"2"0"0,-3 20 0,1 173 0,-7-135 0,3 1 0,13 88 0,-12-130 79,0 0-440,0-1 0,1 1 0,6 16 0,-3-15-6465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48.456"/>
    </inkml:context>
    <inkml:brush xml:id="br0">
      <inkml:brushProperty name="width" value="0.05" units="cm"/>
      <inkml:brushProperty name="height" value="0.05" units="cm"/>
      <inkml:brushProperty name="color" value="#FFC114"/>
    </inkml:brush>
  </inkml:definitions>
  <inkml:trace contextRef="#ctx0" brushRef="#br0">5 1 24575,'-3'0'0,"2"0"0,4 0 0,5 0 0,6 3 0,8 1 0,2-1 0,6 1 0,4-2 0,2-1 0,-5 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49.124"/>
    </inkml:context>
    <inkml:brush xml:id="br0">
      <inkml:brushProperty name="width" value="0.05" units="cm"/>
      <inkml:brushProperty name="height" value="0.05" units="cm"/>
      <inkml:brushProperty name="color" value="#FFC114"/>
    </inkml:brush>
  </inkml:definitions>
  <inkml:trace contextRef="#ctx0" brushRef="#br0">0 235 24575,'6'7'0,"-1"0"0,0 0 0,-1 1 0,0 0 0,0 0 0,-1 0 0,1 0 0,3 17 0,-1-5 0,21 78 0,29 198 0,-48-241 0,-8-169 0,-8 20 0,-28-132 0,-3-11 0,39 234 0,-2-8 0,1-1 0,1 1 0,0 0 0,3-21 0,-3 30 0,0 0 0,0 0 0,1 1 0,-1-1 0,1 0 0,-1 1 0,1-1 0,0 0 0,0 1 0,0-1 0,0 1 0,0-1 0,0 1 0,0 0 0,0-1 0,0 1 0,1 0 0,-1 0 0,0 0 0,1 0 0,-1 0 0,1 0 0,0 0 0,-1 0 0,1 1 0,0-1 0,-1 0 0,1 1 0,0 0 0,-1-1 0,1 1 0,0 0 0,0 0 0,0 0 0,-1 0 0,1 0 0,0 0 0,0 1 0,2 0 0,8 2 0,-1 0 0,1 1 0,-1 1 0,0 0 0,0 0 0,19 14 0,-9-4 0,-1 1 0,24 23 0,-36-30 0,1 0 0,-2 0 0,1 1 0,-1 0 0,0 0 0,-1 0 0,-1 1 0,1 0 0,4 16 0,-8-22 0,-1 0 0,0 1 0,0-1 0,0 0 0,-1 0 0,0 0 0,0 1 0,0-1 0,0 0 0,-1 0 0,0 0 0,0 0 0,-1 0 0,1 0 0,-1 0 0,0 0 0,0 0 0,-1-1 0,1 1 0,-1-1 0,0 1 0,0-1 0,-1 0 0,-4 4 0,-26 19-1365,19-17-5461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49.497"/>
    </inkml:context>
    <inkml:brush xml:id="br0">
      <inkml:brushProperty name="width" value="0.05" units="cm"/>
      <inkml:brushProperty name="height" value="0.05" units="cm"/>
      <inkml:brushProperty name="color" value="#FFC114"/>
    </inkml:brush>
  </inkml:definitions>
  <inkml:trace contextRef="#ctx0" brushRef="#br0">0 92 24575,'2'0'0,"0"1"0,-1-1 0,1 1 0,0 0 0,-1-1 0,1 1 0,-1 0 0,1 0 0,-1 0 0,0 0 0,1 0 0,-1 0 0,0 0 0,1 0 0,1 3 0,17 24 0,-16-22 0,12 19 0,-2 0 0,-1 1 0,-1 0 0,12 39 0,-23-63 0,0-1 0,-1 1 0,1-1 0,-1 1 0,0-1 0,1 1 0,-1 0 0,0-1 0,0 1 0,0-1 0,0 1 0,0 0 0,-1-1 0,1 1 0,0-1 0,-1 1 0,1-1 0,-1 1 0,0-1 0,0 3 0,0-4 0,1 1 0,0-1 0,-1 0 0,1 1 0,-1-1 0,1 0 0,0 0 0,-1 1 0,1-1 0,-1 0 0,1 0 0,-1 0 0,1 0 0,-1 1 0,1-1 0,-1 0 0,1 0 0,-1 0 0,1 0 0,-1 0 0,1 0 0,-1 0 0,0-1 0,-1 1 0,0-1 0,1 0 0,-1 1 0,1-1 0,-1 0 0,1 0 0,0 0 0,-1 0 0,1 0 0,-2-3 0,0 1 0,1 0 0,0 0 0,0 0 0,0 0 0,0-1 0,1 1 0,-1 0 0,1-1 0,0 0 0,0 1 0,0-1 0,0 0 0,1 1 0,0-1 0,0 0 0,0 0 0,0 0 0,0 1 0,1-1 0,-1 0 0,1 1 0,0-1 0,0 0 0,1 1 0,2-6 0,4-9 0,1 1 0,0 1 0,20-26 0,-17 26 69,1 1-1,0 0 0,1 1 0,23-19 1,-29 27-225,1 0 1,-1 1 0,1-1 0,0 2 0,1-1 0,-1 1 0,1 1-1,-1-1 1,1 2 0,15-3 0,-8 3-6671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50.447"/>
    </inkml:context>
    <inkml:brush xml:id="br0">
      <inkml:brushProperty name="width" value="0.05" units="cm"/>
      <inkml:brushProperty name="height" value="0.05" units="cm"/>
      <inkml:brushProperty name="color" value="#FFC114"/>
    </inkml:brush>
  </inkml:definitions>
  <inkml:trace contextRef="#ctx0" brushRef="#br0">68 409 24575,'0'-1'0,"0"1"0,0-1 0,0 0 0,0 0 0,-1 0 0,1 0 0,0 0 0,0 0 0,-1 1 0,1-1 0,-1 0 0,1 0 0,0 0 0,-1 1 0,0-1 0,1 0 0,-1 1 0,1-1 0,-1 0 0,0 1 0,1-1 0,-1 1 0,0-1 0,0 1 0,0-1 0,1 1 0,-1 0 0,0-1 0,0 1 0,0 0 0,0 0 0,0-1 0,0 1 0,1 0 0,-1 0 0,0 0 0,0 0 0,0 0 0,0 0 0,0 1 0,0-1 0,0 0 0,0 0 0,1 1 0,-1-1 0,0 0 0,0 1 0,0-1 0,1 1 0,-1-1 0,0 1 0,0-1 0,1 1 0,-1 0 0,0 0 0,-3 4 0,1 1 0,1-1 0,-1 0 0,1 1 0,0-1 0,0 1 0,-1 9 0,-6 42 0,9-54 0,0 6 0,0 0 0,0-1 0,1 1 0,0 0 0,0 0 0,1 0 0,0-1 0,6 16 0,-7-21 0,0-1 0,1 0 0,-1 0 0,0 0 0,1 0 0,-1 0 0,1 0 0,-1 0 0,1 0 0,0 0 0,0-1 0,0 1 0,0-1 0,0 1 0,3 0 0,-3-1 0,0-1 0,0 1 0,0-1 0,0 0 0,1 0 0,-1 0 0,0 0 0,0 0 0,0 0 0,0-1 0,0 1 0,0-1 0,0 1 0,0-1 0,0 0 0,0 0 0,0 0 0,0 0 0,0 0 0,-1 0 0,3-2 0,1-1 0,-1 0 0,0-1 0,0 1 0,0-1 0,0 0 0,-1 0 0,0 0 0,0-1 0,0 1 0,-1-1 0,0 0 0,0 0 0,0 1 0,-1-1 0,1 0 0,0-12 0,-1 6 0,-1 1 0,1-1 0,-2 1 0,0-1 0,0 1 0,-1-1 0,0 1 0,-4-12 0,4 18 0,1 1 0,-1-1 0,0 1 0,0-1 0,-1 1 0,1 0 0,-1 0 0,0 0 0,0 1 0,0-1 0,-1 1 0,1-1 0,-1 1 0,0 0 0,1 0 0,-8-3 0,59 30 0,-23-16 0,2-1 0,32 4 0,-46-9 0,0-1 0,0-1 0,0 0 0,0 0 0,0-1 0,23-5 0,-31 4 0,-1 0 0,1-1 0,0 1 0,8-6 0,-3-5 0,-10 13 0,0-1 0,0 1 0,0-1 0,0 1 0,0-1 0,0 1 0,0 0 0,0-1 0,0 1 0,-1-1 0,1 1 0,0 0 0,0-1 0,0 1 0,-1-1 0,1 1 0,0 0 0,0-1 0,-1 1 0,1 0 0,0-1 0,-1 1 0,1 0 0,-1 0 0,1-1 0,0 1 0,-1 0 0,1 0 0,-1 0 0,1 0 0,0-1 0,-1 1 0,0 0 0,0 0 0,-1 0 0,1-1 0,-1 1 0,0 0 0,1 0 0,-1 1 0,1-1 0,-1 0 0,1 0 0,-1 1 0,1-1 0,-1 1 0,1-1 0,-1 1 0,1 0 0,0-1 0,-1 1 0,1 0 0,0 0 0,-1 0 0,1 0 0,0 0 0,-1 1 0,-24 29 0,20-21 0,-1 1 0,2-1 0,0 1 0,0 0 0,1 1 0,1-1 0,-1 1 0,2 0 0,0-1 0,0 1 0,1 0 0,1 0 0,0 0 0,2 17 0,-1-24 0,-1-1 0,2 1 0,-1-1 0,0 1 0,1-1 0,0 0 0,0 0 0,0 0 0,0 0 0,1 0 0,0-1 0,0 1 0,0-1 0,0 1 0,0-1 0,0 0 0,1 0 0,0-1 0,7 5 0,-9-5 0,1-1 0,-1 0 0,1 0 0,0 0 0,-1 0 0,1 0 0,0-1 0,-1 1 0,1-1 0,0 0 0,0 1 0,-1-1 0,1 0 0,0-1 0,0 1 0,-1 0 0,1-1 0,0 0 0,-1 0 0,1 0 0,0 0 0,-1 0 0,1 0 0,-1 0 0,0-1 0,1 1 0,-1-1 0,0 0 0,0 0 0,0 0 0,0 0 0,0 0 0,1-3 0,4-5 0,-1-1 0,0 0 0,-1 0 0,0 0 0,6-22 0,9-63 0,-10 44 0,-3-1 0,-2 0 0,-2 0 0,-3 0 0,-9-72 0,8 117 0,0 1 0,-1 0 0,0 0 0,0 0 0,-4-7 0,5 13 0,1 0 0,-1 0 0,1 0 0,-1 0 0,1 0 0,-1 1 0,0-1 0,1 0 0,-1 0 0,0 1 0,0-1 0,1 0 0,-1 1 0,0-1 0,0 1 0,0-1 0,0 1 0,-1-1 0,0 1 0,1 0 0,0 0 0,0 1 0,0-1 0,0 0 0,0 0 0,0 1 0,0-1 0,0 1 0,0-1 0,0 1 0,0-1 0,0 1 0,0 0 0,0-1 0,1 1 0,-1 0 0,0 0 0,0 0 0,1-1 0,-2 3 0,-5 7 0,0 0 0,1 1 0,1 0 0,-1 0 0,2 0 0,0 1 0,0-1 0,1 1 0,-3 21 0,0 10 0,2 59 0,3-81 0,2 0 0,0 0 0,2 0 0,0 0 0,1-1 0,2 1 0,0-1 0,0 0 0,2-1 0,1 1 0,0-2 0,1 1 0,1-1 0,1-1 0,16 18 0,-26-32 34,1 0 1,0 0-1,0 0 0,0-1 0,1 1 0,-1-1 0,0 0 0,1 0 0,6 2 1,-9-3-110,1 0 1,0-1 0,0 0 0,0 1 0,-1-1-1,1 0 1,0 0 0,0 0 0,0 0 0,0 0-1,-1 0 1,1 0 0,0-1 0,0 1 0,0-1-1,-1 1 1,1-1 0,0 0 0,-1 0 0,1 0-1,0 0 1,1-2 0,5-4-6752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59.538"/>
    </inkml:context>
    <inkml:brush xml:id="br0">
      <inkml:brushProperty name="width" value="0.05" units="cm"/>
      <inkml:brushProperty name="height" value="0.05" units="cm"/>
      <inkml:brushProperty name="color" value="#FFC114"/>
    </inkml:brush>
  </inkml:definitions>
  <inkml:trace contextRef="#ctx0" brushRef="#br0">0 0 24575,'2'1'0,"0"-1"0,-1 0 0,1 1 0,0-1 0,-1 1 0,1 0 0,0-1 0,-1 1 0,1 0 0,-1 0 0,0 0 0,1 0 0,-1 0 0,0 1 0,1-1 0,-1 0 0,0 0 0,0 1 0,0-1 0,0 1 0,0-1 0,-1 1 0,1-1 0,0 1 0,-1 0 0,1-1 0,0 3 0,2 8 0,0 0 0,2 21 0,-4-23 0,4 75 259,-6-67-462,2-1 0,0 1 0,1 0 0,0-1 0,2 0 0,0 1 0,9 23 0,-4-24-6623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7:59.971"/>
    </inkml:context>
    <inkml:brush xml:id="br0">
      <inkml:brushProperty name="width" value="0.05" units="cm"/>
      <inkml:brushProperty name="height" value="0.05" units="cm"/>
      <inkml:brushProperty name="color" value="#FFC114"/>
    </inkml:brush>
  </inkml:definitions>
  <inkml:trace contextRef="#ctx0" brushRef="#br0">89 1 24575,'-1'0'0,"0"0"0,0 1 0,0-1 0,0 1 0,1-1 0,-1 1 0,0-1 0,0 1 0,0-1 0,1 1 0,-1 0 0,0 0 0,1-1 0,-1 1 0,0 0 0,1 0 0,-1 0 0,0 1 0,-11 22 0,7-14 0,-6 11 0,1 0 0,-11 32 0,17-42 0,1 0 0,0 1 0,1-1 0,1 1 0,0-1 0,1 24 0,-1-33 0,1 0 0,0-1 0,1 1 0,-1 0 0,0 0 0,0 0 0,1 0 0,-1-1 0,1 1 0,-1 0 0,1 0 0,0-1 0,0 1 0,0 0 0,0-1 0,0 1 0,0-1 0,0 0 0,1 1 0,-1-1 0,0 0 0,1 1 0,-1-1 0,1 0 0,-1 0 0,1 0 0,0-1 0,-1 1 0,1 0 0,0 0 0,0-1 0,-1 1 0,1-1 0,0 0 0,0 0 0,0 1 0,0-1 0,0 0 0,-1 0 0,1-1 0,0 1 0,0 0 0,0-1 0,2 0 0,4-1 0,0-1 0,0 0 0,0 0 0,0-1 0,-1 0 0,0 0 0,0-1 0,11-9 0,-11 7 0,1-1 0,-1 0 0,-1 0 0,1-1 0,-1 0 0,-1 0 0,0-1 0,4-9 0,-6 12 0,0-1 0,-1 1 0,0 0 0,0-1 0,-1 1 0,1-1 0,-2 1 0,1-1 0,-1 0 0,0 1 0,-3-16 0,3 22 9,0-1 0,-1 1 0,1 0 0,0-1 0,0 1 0,-1-1 0,1 1 0,-1 0 0,0-1 0,1 1 0,-1 0 0,0 0 0,1 0 0,-1-1 0,0 1 0,0 0 0,0 0 0,0 0 0,0 0 0,-1 1 0,1-1 0,0 0 0,0 0 0,0 1 0,-1-1 0,1 0 0,0 1 0,-1 0 0,1-1 0,0 1 0,-1 0 0,1-1 0,-1 1 0,1 0 0,-1 0 0,1 0 0,-2 1 0,-1 0-165,-1 0 1,1 1 0,0-1 0,-1 1 0,1 0 0,0 1 0,0-1-1,1 1 1,-1 0 0,-3 3 0,-8 7-6671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6:25.776"/>
    </inkml:context>
    <inkml:brush xml:id="br0">
      <inkml:brushProperty name="width" value="0.05" units="cm"/>
      <inkml:brushProperty name="height" value="0.05" units="cm"/>
      <inkml:brushProperty name="color" value="#FFC114"/>
    </inkml:brush>
  </inkml:definitions>
  <inkml:trace contextRef="#ctx0" brushRef="#br0">1 60 24575,'0'1'0,"0"-1"0,0 1 0,0-1 0,0 1 0,0-1 0,0 1 0,1-1 0,-1 1 0,0-1 0,0 1 0,1-1 0,-1 0 0,0 1 0,0-1 0,1 1 0,-1-1 0,0 0 0,1 1 0,-1-1 0,1 0 0,-1 1 0,1-1 0,-1 0 0,0 0 0,1 0 0,-1 1 0,1-1 0,-1 0 0,1 0 0,-1 0 0,1 0 0,-1 0 0,1 0 0,0 0 0,21-1 0,-18 0 0,136-18 0,25-3 0,-107 17 0,186-11 0,-209 13-1365,-24 0-5461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00.375"/>
    </inkml:context>
    <inkml:brush xml:id="br0">
      <inkml:brushProperty name="width" value="0.05" units="cm"/>
      <inkml:brushProperty name="height" value="0.05" units="cm"/>
      <inkml:brushProperty name="color" value="#FFC114"/>
    </inkml:brush>
  </inkml:definitions>
  <inkml:trace contextRef="#ctx0" brushRef="#br0">106 8 24575,'0'0'0,"0"0"0,0 0 0,0-1 0,0 1 0,0 0 0,0 0 0,0-1 0,0 1 0,0 0 0,0 0 0,0-1 0,0 1 0,0 0 0,0 0 0,0-1 0,0 1 0,0 0 0,0 0 0,0-1 0,0 1 0,-1 0 0,1 0 0,0-1 0,0 1 0,0 0 0,0 0 0,-1 0 0,1 0 0,0-1 0,0 1 0,-1 0 0,1 0 0,0 0 0,0 0 0,-1 0 0,1 0 0,0 0 0,0 0 0,-1-1 0,-10 7 0,-9 13 0,9-2 0,0 0 0,1 1 0,-11 29 0,17-39 0,2 0 0,-1 0 0,1 0 0,0 0 0,1 0 0,0 1 0,0-1 0,1 1 0,0-1 0,0 0 0,3 12 0,-3-18 0,1 1 0,0 0 0,-1-1 0,1 1 0,0-1 0,0 1 0,1-1 0,-1 0 0,0 1 0,1-1 0,-1 0 0,1 0 0,0 0 0,0 0 0,0 0 0,0 0 0,0-1 0,0 1 0,0-1 0,4 3 0,-2-3 0,0 0 0,-1 0 0,1-1 0,0 1 0,-1-1 0,1 0 0,0 0 0,-1 0 0,1 0 0,0-1 0,0 1 0,-1-1 0,5-2 0,5-1 0,-1-1 0,0-1 0,0 0 0,0-1 0,0 0 0,-1-1 0,10-9 0,-14 11 0,-1 0 0,0-1 0,-1 0 0,0 0 0,0 0 0,0 0 0,-1-1 0,0 0 0,-1 0 0,0 0 0,0 0 0,3-17 0,-5 22 0,0-1 0,-1 1 0,1-1 0,-1 1 0,0 0 0,0-1 0,-1 1 0,1-1 0,-1 1 0,1 0 0,-1-1 0,0 1 0,-1 0 0,1 0 0,0 0 0,-1 0 0,0 0 0,1 0 0,-1 0 0,0 0 0,-1 1 0,1-1 0,0 1 0,-1-1 0,1 1 0,-1 0 0,0 0 0,0 0 0,0 1 0,0-1 0,0 1 0,0-1 0,0 1 0,-7-1 0,3 0-114,-1 1 1,0 0-1,0 0 0,1 1 0,-1 0 1,0 0-1,0 1 0,0 0 0,1 0 1,-1 1-1,-10 3 0,-2 3-6712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01.484"/>
    </inkml:context>
    <inkml:brush xml:id="br0">
      <inkml:brushProperty name="width" value="0.05" units="cm"/>
      <inkml:brushProperty name="height" value="0.05" units="cm"/>
      <inkml:brushProperty name="color" value="#FFC114"/>
    </inkml:brush>
  </inkml:definitions>
  <inkml:trace contextRef="#ctx0" brushRef="#br0">1 24 24575,'1'-1'0,"0"1"0,-1-1 0,1 1 0,0-1 0,0 0 0,0 1 0,-1-1 0,1 0 0,0 0 0,-1 0 0,1 1 0,0-1 0,-1 0 0,1 0 0,-1 0 0,0 0 0,1 0 0,0-2 0,2-3 0,-1 14 0,-11 302 188,0-161-1741,8-126-5273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01.918"/>
    </inkml:context>
    <inkml:brush xml:id="br0">
      <inkml:brushProperty name="width" value="0.05" units="cm"/>
      <inkml:brushProperty name="height" value="0.05" units="cm"/>
      <inkml:brushProperty name="color" value="#FFC114"/>
    </inkml:brush>
  </inkml:definitions>
  <inkml:trace contextRef="#ctx0" brushRef="#br0">88 0 24575,'-1'1'0,"0"-1"0,0 1 0,0-1 0,0 1 0,0 0 0,0-1 0,0 1 0,0 0 0,0 0 0,0 0 0,0 0 0,0 0 0,1 0 0,-1 0 0,0 0 0,0 2 0,-12 22 0,12-24 0,-12 28 0,-17 56 0,26-70 0,0 1 0,1 0 0,1-1 0,1 1 0,0 27 0,1-40 0,1 0 0,-1 0 0,0 0 0,1 0 0,0 0 0,0-1 0,0 1 0,0 0 0,0 0 0,0 0 0,1-1 0,-1 1 0,1-1 0,0 1 0,0-1 0,0 0 0,0 1 0,0-1 0,0 0 0,0 0 0,1-1 0,-1 1 0,1 0 0,0-1 0,3 2 0,-2-2 0,-1 0 0,1 0 0,-1-1 0,1 1 0,0-1 0,-1 0 0,1 0 0,0 0 0,-1-1 0,1 1 0,0-1 0,-1 0 0,1 0 0,-1 0 0,1 0 0,-1-1 0,0 1 0,0-1 0,1 0 0,4-4 0,-1 0 0,-1 0 0,0 0 0,0-1 0,-1 1 0,0-1 0,0-1 0,-1 1 0,0-1 0,0 1 0,0-1 0,-1 0 0,-1-1 0,3-9 0,-3 10 0,0 0 0,-1 1 0,0-1 0,0 0 0,-1 0 0,0 0 0,-1 0 0,1 1 0,-1-1 0,-1 0 0,0 1 0,0-1 0,0 1 0,-7-14 0,7 18 14,0 0 1,0 0-1,0 1 0,0-1 0,0 1 1,-1 0-1,1-1 0,-1 1 0,0 0 0,0 1 1,1-1-1,-1 0 0,-1 1 0,1-1 1,0 1-1,0 0 0,0 0 0,-1 1 0,1-1 1,0 0-1,-1 1 0,1 0 0,-7 0 1,0 1-259,0 0 0,0 1 0,1 0 0,-1 1 1,1 0-1,-17 8 0,11-4-6582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02.341"/>
    </inkml:context>
    <inkml:brush xml:id="br0">
      <inkml:brushProperty name="width" value="0.05" units="cm"/>
      <inkml:brushProperty name="height" value="0.05" units="cm"/>
      <inkml:brushProperty name="color" value="#FFC114"/>
    </inkml:brush>
  </inkml:definitions>
  <inkml:trace contextRef="#ctx0" brushRef="#br0">139 22 24575,'0'0'0,"0"0"0,0-1 0,0 1 0,0 0 0,-1 0 0,1 0 0,0-1 0,0 1 0,0 0 0,-1 0 0,1 0 0,0 0 0,0 0 0,-1-1 0,1 1 0,0 0 0,0 0 0,-1 0 0,1 0 0,0 0 0,0 0 0,-1 0 0,1 0 0,0 0 0,0 0 0,-1 0 0,1 0 0,0 0 0,-1 0 0,1 0 0,0 0 0,0 0 0,-1 1 0,1-1 0,0 0 0,-1 0 0,-4 11 0,2 16 0,3-27 0,-1 16 0,0 0 0,1 0 0,1-1 0,0 1 0,5 17 0,-6-29 0,1-1 0,0 0 0,0 0 0,0 0 0,1 0 0,-1 0 0,1 0 0,0 0 0,-1 0 0,1-1 0,1 1 0,-1-1 0,0 1 0,0-1 0,1 0 0,0 0 0,-1 0 0,1 0 0,0 0 0,0-1 0,0 1 0,0-1 0,0 0 0,0 0 0,0 0 0,0 0 0,1 0 0,-1-1 0,0 0 0,1 1 0,3-1 0,-5 0 0,0-1 0,0 1 0,1 0 0,-1-1 0,0 1 0,0-1 0,1 1 0,-1-1 0,0 0 0,0 0 0,0 0 0,0 0 0,0-1 0,0 1 0,-1 0 0,1-1 0,2-2 0,-1 1 0,0-1 0,-1 0 0,1 1 0,-1-2 0,0 1 0,0 0 0,0 0 0,1-6 0,0 1 0,-1-1 0,0 0 0,0 0 0,-1 0 0,-1 0 0,0 0 0,-1-13 0,1 19 0,-1 0 0,1 1 0,-1-1 0,0 0 0,0 1 0,-1-1 0,1 1 0,-1-1 0,0 1 0,0-1 0,0 1 0,0 0 0,0 0 0,-1 0 0,-3-3 0,2 3 0,0 0 0,0 1 0,0 0 0,-1 0 0,1 0 0,-1 0 0,1 1 0,-1-1 0,1 1 0,-1 0 0,-9 0 0,0 0 69,0 0-1,0 1 0,0 1 0,-27 4 1,35-4-183,1 1 0,-1-1 0,1 1 0,0 0 1,-1 1-1,1-1 0,0 1 0,0 0 1,0 0-1,1 0 0,-1 1 0,1 0 1,0 0-1,-6 7 0,0 4-6712</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03.275"/>
    </inkml:context>
    <inkml:brush xml:id="br0">
      <inkml:brushProperty name="width" value="0.05" units="cm"/>
      <inkml:brushProperty name="height" value="0.05" units="cm"/>
      <inkml:brushProperty name="color" value="#FFC114"/>
    </inkml:brush>
  </inkml:definitions>
  <inkml:trace contextRef="#ctx0" brushRef="#br0">1 125 24575,'0'-3'0,"1"1"0,-1 0 0,1 0 0,0-1 0,0 1 0,0 0 0,0 0 0,0 0 0,0 0 0,0 0 0,1 0 0,-1 0 0,1 0 0,2-2 0,27-22 0,-30 25 0,11-7 0,0 0 0,0 1 0,1 0 0,0 1 0,0 1 0,1 0 0,23-6 0,-27 9 0,0 0 0,0 1 0,0 0 0,0 0 0,0 1 0,0 1 0,0-1 0,0 2 0,0-1 0,0 1 0,17 7 0,-23-8 0,-1 0 0,0 1 0,0-1 0,0 1 0,0 0 0,-1 0 0,1 0 0,0 1 0,-1-1 0,1 0 0,-1 1 0,0 0 0,0-1 0,0 1 0,0 0 0,-1 0 0,1 0 0,-1 0 0,0 1 0,1-1 0,-1 0 0,0 7 0,0-7 0,-1 1 0,0 0 0,-1 0 0,1 0 0,-1 0 0,0-1 0,1 1 0,-2 0 0,1 0 0,0-1 0,-1 1 0,0-1 0,0 0 0,0 1 0,0-1 0,0 0 0,0 0 0,-1 0 0,0 0 0,-3 2 0,-6 5 0,0-1 0,-28 14 0,-9 8 0,48-31 0,1 0 0,-1 1 0,1-1 0,-1 0 0,1 1 0,-1-1 0,1 1 0,-1-1 0,1 1 0,-1-1 0,1 1 0,-1-1 0,1 1 0,0-1 0,-1 1 0,1-1 0,0 1 0,0 0 0,0-1 0,-1 1 0,1-1 0,0 1 0,0 0 0,0-1 0,0 1 0,0 0 0,0-1 0,0 2 0,1-1 0,-1 0 0,1-1 0,-1 1 0,1 0 0,0 0 0,0 0 0,0-1 0,-1 1 0,1 0 0,0-1 0,0 1 0,0-1 0,0 1 0,0-1 0,1 1 0,44 10 0,-43-11 0,7 2 0,44 9 0,-51-11 0,-1 1 0,1 0 0,-1 0 0,1 0 0,-1 0 0,1 1 0,-1-1 0,0 1 0,0-1 0,0 1 0,1 0 0,-2 0 0,1 0 0,0 0 0,0 0 0,1 3 0,-2-4 0,-1 0 0,0 0 0,0 0 0,1 0 0,-1 1 0,0-1 0,0 0 0,0 0 0,0 0 0,-1 0 0,1 0 0,0 0 0,0 0 0,-1 0 0,1 0 0,0 0 0,-1 0 0,1 0 0,-1 0 0,0 0 0,1 0 0,-1 0 0,0 0 0,1 0 0,-1-1 0,0 1 0,0 0 0,0-1 0,0 1 0,0 0 0,1-1 0,-3 1 0,-36 17 0,36-17 0,-24 7-227,0-1-1,-1-1 1,1-1-1,-1-2 1,-54 0-1,58-3-6598</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03.712"/>
    </inkml:context>
    <inkml:brush xml:id="br0">
      <inkml:brushProperty name="width" value="0.05" units="cm"/>
      <inkml:brushProperty name="height" value="0.05" units="cm"/>
      <inkml:brushProperty name="color" value="#FFC114"/>
    </inkml:brush>
  </inkml:definitions>
  <inkml:trace contextRef="#ctx0" brushRef="#br0">100 0 24575,'-1'4'0,"-1"0"0,1 0 0,0 0 0,-1-1 0,0 1 0,0 0 0,0-1 0,0 1 0,-5 4 0,1 0 0,-4 7 0,0 0 0,0-1 0,1 2 0,1-1 0,-11 29 0,17-41 0,2 0 0,-1 1 0,0-1 0,1 1 0,-1-1 0,1 1 0,0-1 0,0 1 0,0-1 0,1 1 0,-1-1 0,3 6 0,-2-6 0,0-1 0,0 1 0,1-1 0,0 1 0,-1-1 0,1 0 0,0 0 0,0 0 0,0 0 0,0 0 0,0 0 0,0-1 0,1 1 0,-1-1 0,1 0 0,-1 1 0,1-1 0,3 1 0,-2-1 0,-1 0 0,1 0 0,0-1 0,0 1 0,0-1 0,0 0 0,1 0 0,-1 0 0,0-1 0,0 1 0,0-1 0,-1 0 0,1 0 0,0-1 0,0 1 0,0-1 0,-1 1 0,1-1 0,-1 0 0,1-1 0,-1 1 0,0-1 0,0 1 0,0-1 0,5-6 0,-2 2 0,0 0 0,-1 0 0,0-1 0,0 0 0,0 0 0,-1 0 0,0 0 0,-1-1 0,0 1 0,3-14 0,-5 19-44,-1 1 0,1 0 0,-1-1 0,0 0 0,0 1 0,1-1 0,-1 1 0,-1-1 0,1 1 0,0-1 0,-1 1 0,1-1 0,-1 1 0,0-1 0,0 1 0,0 0 0,0-1 0,0 1-1,-1 0 1,1 0 0,0 0 0,-1 0 0,0 0 0,1 0 0,-1 0 0,0 0 0,0 1 0,0-1 0,0 1 0,-3-2 0,-8-1-6782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04.114"/>
    </inkml:context>
    <inkml:brush xml:id="br0">
      <inkml:brushProperty name="width" value="0.05" units="cm"/>
      <inkml:brushProperty name="height" value="0.05" units="cm"/>
      <inkml:brushProperty name="color" value="#FFC114"/>
    </inkml:brush>
  </inkml:definitions>
  <inkml:trace contextRef="#ctx0" brushRef="#br0">62 105 24575,'0'0'0,"0"-1"0,0 1 0,0 0 0,0-1 0,0 1 0,0-1 0,0 1 0,0-1 0,0 1 0,0 0 0,0-1 0,-1 1 0,1-1 0,0 1 0,0 0 0,0-1 0,-1 1 0,1-1 0,0 1 0,0 0 0,-1 0 0,1-1 0,0 1 0,-1 0 0,1-1 0,0 1 0,-1 0 0,1 0 0,-1 0 0,1-1 0,0 1 0,-1 0 0,1 0 0,-1 0 0,1 0 0,0 0 0,-1 0 0,1 0 0,-1 0 0,1 0 0,-1 0 0,1 0 0,-1 0 0,1 0 0,0 0 0,-1 0 0,1 0 0,-1 0 0,1 1 0,0-1 0,-1 0 0,1 0 0,-1 0 0,1 1 0,0-1 0,-1 0 0,1 1 0,-1-1 0,-1 2 0,-1-1 0,1 1 0,0 0 0,-1-1 0,1 1 0,0 1 0,-3 2 0,1 2 0,1 0 0,0 0 0,0 0 0,1 0 0,0 0 0,0 0 0,1 1 0,0-1 0,0 1 0,0-1 0,1 1 0,0-1 0,2 10 0,-2-14 0,1 0 0,-1 0 0,1 0 0,0 0 0,0 0 0,0 0 0,0 0 0,0 0 0,1 0 0,-1-1 0,1 1 0,0 0 0,-1-1 0,1 1 0,1-1 0,-1 0 0,0 0 0,0 0 0,1 0 0,-1 0 0,1 0 0,0-1 0,0 1 0,-1-1 0,1 0 0,0 0 0,0 0 0,0 0 0,0 0 0,0-1 0,0 1 0,1-1 0,5 0 0,-1-1 0,-1 0 0,1-1 0,0 0 0,0-1 0,-1 1 0,1-2 0,-1 1 0,0-1 0,0 0 0,-1 0 0,1-1 0,-1 0 0,0 0 0,0 0 0,0-1 0,-1 0 0,0 0 0,0-1 0,0 1 0,-1-1 0,0 0 0,0 0 0,-1 0 0,3-9 0,-5 12 12,-1 0-1,1 0 0,-1 0 1,0 0-1,0 0 1,0 0-1,0 0 0,-1 0 1,0 0-1,1 0 0,-1 0 1,-1 1-1,1-1 1,-4-7-1,1 6 8,1 0 0,-1 0 0,0 0 0,0 1 0,0-1 0,-1 1 0,1 0 0,-11-7 0,1 4-263,1-1 0,-2 2 0,1 0 0,-1 0 1,0 1-1,-27-4 0,0 2-6582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09.351"/>
    </inkml:context>
    <inkml:brush xml:id="br0">
      <inkml:brushProperty name="width" value="0.05" units="cm"/>
      <inkml:brushProperty name="height" value="0.05" units="cm"/>
      <inkml:brushProperty name="color" value="#FFC114"/>
    </inkml:brush>
  </inkml:definitions>
  <inkml:trace contextRef="#ctx0" brushRef="#br0">3000 13 24575,'0'0'0,"1"-1"0,-1 0 0,0 1 0,0-1 0,0 0 0,1 1 0,-1-1 0,0 1 0,1-1 0,-1 0 0,0 1 0,1-1 0,-1 1 0,1-1 0,-1 1 0,1 0 0,-1-1 0,1 1 0,0-1 0,-1 1 0,1 0 0,-1 0 0,1-1 0,0 1 0,-1 0 0,1 0 0,0 0 0,-1-1 0,1 1 0,0 0 0,-1 0 0,2 0 0,-1 0 0,1 0 0,-1 0 0,0 0 0,0 0 0,1 0 0,-1 0 0,0 1 0,0-1 0,1 0 0,-1 1 0,0-1 0,0 1 0,0-1 0,0 1 0,0-1 0,1 1 0,0 1 0,0 1 0,-1-1 0,1 1 0,-1 0 0,1 0 0,-1 0 0,0 0 0,-1 0 0,1 0 0,0 0 0,-1 0 0,1 0 0,-1 0 0,0 5 0,-6 46 0,3-33 0,-4 43 0,-71 503 0,29-353 0,37-176 0,-1 0 0,-2-1 0,-28 52 0,32-71 0,0-1 0,-1-1 0,-1 0 0,-1-1 0,0 0 0,0-1 0,-2-1 0,-23 17 0,15-15 0,0-1 0,-1-2 0,-1 0 0,1-2 0,-42 12 0,7-9 0,-1-3 0,0-2 0,0-3 0,-120-6 0,38-9-168,-225-45 0,-131-74-168,121-1 336,284 91 0,-169-98 0,229 116-10,1-2 0,0-1 1,2-1-1,-44-46 0,62 57 61,1-1 0,1 0-1,0-1 1,1 0 0,1-1 0,1 0-1,0 0 1,1-1 0,0 0 0,2 0-1,-6-33 1,8 25-40,2 1 1,0 0-1,2 0 0,1 0 0,0-1 0,2 2 1,1-1-1,1 0 0,19-46 0,-15 54-11,-10 17 0,0 0 0,0 0 0,0 0 0,0 0 0,0 0 0,0-1 0,1 1 0,-1 0 0,0 0 0,0 0 0,0 0 0,0 0 0,0 0 0,1 0 0,-1 0 0,0 0 0,0 0 0,0 0 0,0 0 0,0 0 0,1 0 0,-1 0 0,0 0 0,0 0 0,0 0 0,0 1 0,0-1 0,0 0 0,1 0 0,-1 0 0,0 0 0,0 0 0,0 0 0,0 0 0,0 0 0,0 0 0,0 1 0,1-1 0,-1 0 0,0 0 0,0 0 0,0 0 0,0 0 0,0 0 0,0 1 0,0-1 0,0 0 0,0 0 0,0 0 0,0 0 0,0 1 0,4 33 0,-2-10 0,4-12-1365,1-2-5461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09.709"/>
    </inkml:context>
    <inkml:brush xml:id="br0">
      <inkml:brushProperty name="width" value="0.05" units="cm"/>
      <inkml:brushProperty name="height" value="0.05" units="cm"/>
      <inkml:brushProperty name="color" value="#FFC114"/>
    </inkml:brush>
  </inkml:definitions>
  <inkml:trace contextRef="#ctx0" brushRef="#br0">492 1 24575,'1'0'0,"-1"-1"0,0 1 0,0 0 0,1 0 0,-1 0 0,0 0 0,0 0 0,1 0 0,-1 0 0,0 0 0,0 0 0,1 0 0,-1 1 0,0-1 0,0 0 0,0 0 0,1 0 0,-1 0 0,0 0 0,0 0 0,0 0 0,1 1 0,-1-1 0,0 0 0,0 0 0,0 0 0,0 0 0,1 1 0,-1-1 0,0 0 0,0 0 0,0 0 0,0 1 0,0-1 0,0 0 0,0 0 0,0 1 0,1-1 0,-1 0 0,0 0 0,0 0 0,0 1 0,-6 11 0,-14 9 0,8-12 0,-1-1 0,-1-1 0,1 0 0,-1-1 0,0-1 0,0 0 0,-24 5 0,-106 11 0,117-19 0,0-1 0,-1-1 0,1-2 0,-42-7 0,68 9 0,0 0 0,1-1 0,-1 1 0,1 0 0,-1 0 0,0 0 0,1-1 0,-1 1 0,0 0 0,1 0 0,-1 0 0,0 0 0,1 0 0,-1 0 0,0 0 0,1 1 0,-1-1 0,1 0 0,-1 0 0,0 0 0,1 1 0,-1-1 0,1 0 0,-1 1 0,1-1 0,-1 0 0,0 1 0,1-1 0,0 1 0,-1-1 0,0 1 0,4 20 0,0-13 0,5 24 41,5 19-392,1-2-1,3 0 0,30 61 1,-26-71-6475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2T07:38:10.645"/>
    </inkml:context>
    <inkml:brush xml:id="br0">
      <inkml:brushProperty name="width" value="0.05" units="cm"/>
      <inkml:brushProperty name="height" value="0.05" units="cm"/>
      <inkml:brushProperty name="color" value="#FFC114"/>
    </inkml:brush>
  </inkml:definitions>
  <inkml:trace contextRef="#ctx0" brushRef="#br0">5657 5 24575,'21'-2'0,"-20"1"0,0 1 0,0 0 0,0-1 0,0 1 0,1 0 0,-1-1 0,0 1 0,0 0 0,1 0 0,-1 0 0,0 0 0,0 0 0,1 0 0,-1 1 0,0-1 0,0 0 0,0 1 0,1-1 0,-1 1 0,0-1 0,0 1 0,0-1 0,0 1 0,0 0 0,0-1 0,0 1 0,0 0 0,0 0 0,0 0 0,-1 0 0,1 0 0,0 0 0,-1 0 0,1 0 0,0 0 0,-1 0 0,1 0 0,-1 1 0,0-1 0,1 0 0,-1 0 0,0 2 0,9 35 0,-2 0 0,-2 0 0,-1 1 0,-2 56 0,0-5 0,9 541 0,-18-488 0,-6 1 0,-44 195 0,45-290 0,-2 0 0,-2-1 0,-2 0 0,-38 69 0,38-87 0,0-1 0,-2-1 0,-1 0 0,-2-2 0,0 0 0,-2-2 0,-44 35 0,20-26-74,-1-2 0,-2-2 0,0-2 0,-2-2 0,-89 27 0,7-14-148,-167 25 0,-521 20-1558,-6-82 1870,512-14-84,-337-58 1,490 42-48,1-7 1,2-7 0,-281-116-1,370 126-75,2-3-1,1-3 1,3-4-1,1-2 1,2-3-1,-62-61 1,86 69 130,2-1 1,2-1 0,2-2-1,2-2 1,2 0 0,2-3-1,2 0 1,2-1 0,-27-84-1,31 61 435,3 0-1,3-2 1,-4-88-1,16-228 1154,22 168-2967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1/12/2026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241294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https://account.hanatrial.ondemand.com/trial/#/home/trial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116564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BentonSansRegular"/>
              </a:rPr>
              <a:t>Directories allow you to group related subaccounts and create a hierarchy. With the recent update, you can have </a:t>
            </a:r>
            <a:r>
              <a:rPr lang="en-US" b="0" i="0" dirty="0" err="1">
                <a:solidFill>
                  <a:srgbClr val="444444"/>
                </a:solidFill>
                <a:effectLst/>
                <a:latin typeface="BentonSansRegular"/>
              </a:rPr>
              <a:t>upto</a:t>
            </a:r>
            <a:r>
              <a:rPr lang="en-US" b="0" i="0" dirty="0">
                <a:solidFill>
                  <a:srgbClr val="444444"/>
                </a:solidFill>
                <a:effectLst/>
                <a:latin typeface="BentonSansRegular"/>
              </a:rPr>
              <a:t> 5 levels of nested directories. Directories are entities which have been introduced with Feature Set B. So why would one need to use them:</a:t>
            </a:r>
          </a:p>
          <a:p>
            <a:pPr algn="l">
              <a:buFont typeface="Arial" panose="020B0604020202020204" pitchFamily="34" charset="0"/>
              <a:buChar char="•"/>
            </a:pPr>
            <a:r>
              <a:rPr lang="en-US" b="0" i="0" dirty="0">
                <a:solidFill>
                  <a:srgbClr val="3C3C3C"/>
                </a:solidFill>
                <a:effectLst/>
                <a:latin typeface="BentonSansRegular"/>
              </a:rPr>
              <a:t>Enables you to group subaccounts based on different department, Lines-of-Business, Geography, Subsidiaries etc. For example, there could be a department that has funding and want to have more control on the application or interface deployed on SAP BTP subaccount, this structure would help in providing the relevant access to the department staff</a:t>
            </a:r>
          </a:p>
          <a:p>
            <a:pPr algn="l">
              <a:buFont typeface="Arial" panose="020B0604020202020204" pitchFamily="34" charset="0"/>
              <a:buChar char="•"/>
            </a:pPr>
            <a:r>
              <a:rPr lang="en-US" b="0" i="0" dirty="0">
                <a:solidFill>
                  <a:srgbClr val="3C3C3C"/>
                </a:solidFill>
                <a:effectLst/>
                <a:latin typeface="BentonSansRegular"/>
              </a:rPr>
              <a:t>Filter based on custom properties/tags. You can create custom properties against each of the directory to search for all the relevant entities. The subaccounts under a directory inherit these custom properties and tags.</a:t>
            </a:r>
          </a:p>
          <a:p>
            <a:pPr algn="l">
              <a:buFont typeface="Arial" panose="020B0604020202020204" pitchFamily="34" charset="0"/>
              <a:buChar char="•"/>
            </a:pPr>
            <a:r>
              <a:rPr lang="en-US" b="0" i="0" dirty="0">
                <a:solidFill>
                  <a:srgbClr val="3C3C3C"/>
                </a:solidFill>
                <a:effectLst/>
                <a:latin typeface="BentonSansRegular"/>
              </a:rPr>
              <a:t>Monitor usage &amp; cost at directory level. For example, each department will have full visibility of the usage and cost associated with their apps. This can help in 3</a:t>
            </a:r>
            <a:r>
              <a:rPr lang="en-US" b="0" i="0" baseline="30000" dirty="0">
                <a:solidFill>
                  <a:srgbClr val="3C3C3C"/>
                </a:solidFill>
                <a:effectLst/>
                <a:latin typeface="BentonSansRegular"/>
              </a:rPr>
              <a:t>rd</a:t>
            </a:r>
            <a:r>
              <a:rPr lang="en-US" b="0" i="0" dirty="0">
                <a:solidFill>
                  <a:srgbClr val="3C3C3C"/>
                </a:solidFill>
                <a:effectLst/>
                <a:latin typeface="BentonSansRegular"/>
              </a:rPr>
              <a:t> party billing as well as cost chargebacks.</a:t>
            </a:r>
          </a:p>
          <a:p>
            <a:pPr algn="l">
              <a:buFont typeface="Arial" panose="020B0604020202020204" pitchFamily="34" charset="0"/>
              <a:buChar char="•"/>
            </a:pPr>
            <a:r>
              <a:rPr lang="en-US" b="0" i="0" dirty="0">
                <a:solidFill>
                  <a:srgbClr val="3C3C3C"/>
                </a:solidFill>
                <a:effectLst/>
                <a:latin typeface="BentonSansRegular"/>
              </a:rPr>
              <a:t>Allocate Service entitlement and quotas. You can allocate quota for services to the directory from the global account quota for distribution to the directory’s subaccounts.</a:t>
            </a:r>
          </a:p>
          <a:p>
            <a:pPr algn="l"/>
            <a:r>
              <a:rPr lang="en-US" b="0" i="0" dirty="0">
                <a:solidFill>
                  <a:srgbClr val="444444"/>
                </a:solidFill>
                <a:effectLst/>
                <a:latin typeface="BentonSansRegular"/>
              </a:rPr>
              <a:t>Similar to the Global account, you can also add users at directory level to manage directory entitlements (Directory Admin, Directory Viewer)</a:t>
            </a:r>
          </a:p>
          <a:p>
            <a:r>
              <a:rPr lang="en-US" b="0" i="0" dirty="0">
                <a:solidFill>
                  <a:srgbClr val="444444"/>
                </a:solidFill>
                <a:effectLst/>
                <a:latin typeface="BentonSansRegular"/>
              </a:rPr>
              <a:t>Subaccounts are the lowest entities in the hierarchy. Its at the subaccount level, where you will be deploying your apps, databases and interfaces. Subaccounts are regions specific – meaning you can decide in which country you want to setup your subaccount environment. All the service entitlement &amp; quotas which have been purchased and allocated via the Global Account/Directories will be consumed within these subaccounts. You also have an option to add additional custom properties/tag at the subaccount level to make it easy to search and report on them. As a subaccount administrator, you will be able to add your developers/admins to the subaccount to support with the required tasks.</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15</a:t>
            </a:fld>
            <a:endParaRPr lang="en-US"/>
          </a:p>
        </p:txBody>
      </p:sp>
    </p:spTree>
    <p:extLst>
      <p:ext uri="{BB962C8B-B14F-4D97-AF65-F5344CB8AC3E}">
        <p14:creationId xmlns:p14="http://schemas.microsoft.com/office/powerpoint/2010/main" val="376877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34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1/12/2026</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1/12/2026</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customXml" Target="../ink/ink2.xml"/></Relationships>
</file>

<file path=ppt/slides/_rels/slide11.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17" Type="http://schemas.openxmlformats.org/officeDocument/2006/relationships/image" Target="../media/image87.png"/><Relationship Id="rId21" Type="http://schemas.openxmlformats.org/officeDocument/2006/relationships/image" Target="../media/image39.png"/><Relationship Id="rId63" Type="http://schemas.openxmlformats.org/officeDocument/2006/relationships/image" Target="../media/image60.png"/><Relationship Id="rId159" Type="http://schemas.openxmlformats.org/officeDocument/2006/relationships/image" Target="../media/image108.png"/><Relationship Id="rId170" Type="http://schemas.openxmlformats.org/officeDocument/2006/relationships/customXml" Target="../ink/ink87.xml"/><Relationship Id="rId226" Type="http://schemas.openxmlformats.org/officeDocument/2006/relationships/customXml" Target="../ink/ink115.xml"/><Relationship Id="rId268" Type="http://schemas.openxmlformats.org/officeDocument/2006/relationships/customXml" Target="../ink/ink136.xml"/><Relationship Id="rId32" Type="http://schemas.openxmlformats.org/officeDocument/2006/relationships/customXml" Target="../ink/ink18.xml"/><Relationship Id="rId74" Type="http://schemas.openxmlformats.org/officeDocument/2006/relationships/customXml" Target="../ink/ink39.xml"/><Relationship Id="rId128" Type="http://schemas.openxmlformats.org/officeDocument/2006/relationships/customXml" Target="../ink/ink66.xml"/><Relationship Id="rId5" Type="http://schemas.openxmlformats.org/officeDocument/2006/relationships/image" Target="../media/image31.png"/><Relationship Id="rId181" Type="http://schemas.openxmlformats.org/officeDocument/2006/relationships/image" Target="../media/image119.png"/><Relationship Id="rId237" Type="http://schemas.openxmlformats.org/officeDocument/2006/relationships/image" Target="../media/image147.png"/><Relationship Id="rId279" Type="http://schemas.openxmlformats.org/officeDocument/2006/relationships/image" Target="../media/image168.png"/><Relationship Id="rId43" Type="http://schemas.openxmlformats.org/officeDocument/2006/relationships/image" Target="../media/image50.png"/><Relationship Id="rId139" Type="http://schemas.openxmlformats.org/officeDocument/2006/relationships/image" Target="../media/image98.png"/><Relationship Id="rId85" Type="http://schemas.openxmlformats.org/officeDocument/2006/relationships/image" Target="../media/image71.png"/><Relationship Id="rId150" Type="http://schemas.openxmlformats.org/officeDocument/2006/relationships/customXml" Target="../ink/ink77.xml"/><Relationship Id="rId192" Type="http://schemas.openxmlformats.org/officeDocument/2006/relationships/customXml" Target="../ink/ink98.xml"/><Relationship Id="rId206" Type="http://schemas.openxmlformats.org/officeDocument/2006/relationships/customXml" Target="../ink/ink105.xml"/><Relationship Id="rId248" Type="http://schemas.openxmlformats.org/officeDocument/2006/relationships/customXml" Target="../ink/ink126.xml"/><Relationship Id="rId269" Type="http://schemas.openxmlformats.org/officeDocument/2006/relationships/image" Target="../media/image163.png"/><Relationship Id="rId12" Type="http://schemas.openxmlformats.org/officeDocument/2006/relationships/customXml" Target="../ink/ink8.xml"/><Relationship Id="rId33" Type="http://schemas.openxmlformats.org/officeDocument/2006/relationships/image" Target="../media/image45.png"/><Relationship Id="rId108" Type="http://schemas.openxmlformats.org/officeDocument/2006/relationships/customXml" Target="../ink/ink56.xml"/><Relationship Id="rId129" Type="http://schemas.openxmlformats.org/officeDocument/2006/relationships/image" Target="../media/image93.png"/><Relationship Id="rId280" Type="http://schemas.openxmlformats.org/officeDocument/2006/relationships/customXml" Target="../ink/ink142.xml"/><Relationship Id="rId54" Type="http://schemas.openxmlformats.org/officeDocument/2006/relationships/customXml" Target="../ink/ink29.xml"/><Relationship Id="rId75" Type="http://schemas.openxmlformats.org/officeDocument/2006/relationships/image" Target="../media/image66.png"/><Relationship Id="rId96" Type="http://schemas.openxmlformats.org/officeDocument/2006/relationships/customXml" Target="../ink/ink50.xml"/><Relationship Id="rId140" Type="http://schemas.openxmlformats.org/officeDocument/2006/relationships/customXml" Target="../ink/ink72.xml"/><Relationship Id="rId161" Type="http://schemas.openxmlformats.org/officeDocument/2006/relationships/image" Target="../media/image109.png"/><Relationship Id="rId182" Type="http://schemas.openxmlformats.org/officeDocument/2006/relationships/customXml" Target="../ink/ink93.xml"/><Relationship Id="rId217" Type="http://schemas.openxmlformats.org/officeDocument/2006/relationships/image" Target="../media/image137.png"/><Relationship Id="rId6" Type="http://schemas.openxmlformats.org/officeDocument/2006/relationships/customXml" Target="../ink/ink5.xml"/><Relationship Id="rId238" Type="http://schemas.openxmlformats.org/officeDocument/2006/relationships/customXml" Target="../ink/ink121.xml"/><Relationship Id="rId259" Type="http://schemas.openxmlformats.org/officeDocument/2006/relationships/image" Target="../media/image158.png"/><Relationship Id="rId23" Type="http://schemas.openxmlformats.org/officeDocument/2006/relationships/image" Target="../media/image40.png"/><Relationship Id="rId119" Type="http://schemas.openxmlformats.org/officeDocument/2006/relationships/image" Target="../media/image88.png"/><Relationship Id="rId270" Type="http://schemas.openxmlformats.org/officeDocument/2006/relationships/customXml" Target="../ink/ink137.xml"/><Relationship Id="rId44" Type="http://schemas.openxmlformats.org/officeDocument/2006/relationships/customXml" Target="../ink/ink24.xml"/><Relationship Id="rId65" Type="http://schemas.openxmlformats.org/officeDocument/2006/relationships/image" Target="../media/image61.png"/><Relationship Id="rId86" Type="http://schemas.openxmlformats.org/officeDocument/2006/relationships/customXml" Target="../ink/ink45.xml"/><Relationship Id="rId130" Type="http://schemas.openxmlformats.org/officeDocument/2006/relationships/customXml" Target="../ink/ink67.xml"/><Relationship Id="rId151" Type="http://schemas.openxmlformats.org/officeDocument/2006/relationships/image" Target="../media/image104.png"/><Relationship Id="rId172" Type="http://schemas.openxmlformats.org/officeDocument/2006/relationships/customXml" Target="../ink/ink88.xml"/><Relationship Id="rId193" Type="http://schemas.openxmlformats.org/officeDocument/2006/relationships/image" Target="../media/image125.png"/><Relationship Id="rId207" Type="http://schemas.openxmlformats.org/officeDocument/2006/relationships/image" Target="../media/image132.png"/><Relationship Id="rId228" Type="http://schemas.openxmlformats.org/officeDocument/2006/relationships/customXml" Target="../ink/ink116.xml"/><Relationship Id="rId249" Type="http://schemas.openxmlformats.org/officeDocument/2006/relationships/image" Target="../media/image153.png"/><Relationship Id="rId13" Type="http://schemas.openxmlformats.org/officeDocument/2006/relationships/image" Target="../media/image35.png"/><Relationship Id="rId109" Type="http://schemas.openxmlformats.org/officeDocument/2006/relationships/image" Target="../media/image83.png"/><Relationship Id="rId260" Type="http://schemas.openxmlformats.org/officeDocument/2006/relationships/customXml" Target="../ink/ink132.xml"/><Relationship Id="rId281" Type="http://schemas.openxmlformats.org/officeDocument/2006/relationships/image" Target="../media/image169.png"/><Relationship Id="rId34" Type="http://schemas.openxmlformats.org/officeDocument/2006/relationships/customXml" Target="../ink/ink19.xml"/><Relationship Id="rId55" Type="http://schemas.openxmlformats.org/officeDocument/2006/relationships/image" Target="../media/image56.png"/><Relationship Id="rId76" Type="http://schemas.openxmlformats.org/officeDocument/2006/relationships/customXml" Target="../ink/ink40.xml"/><Relationship Id="rId97" Type="http://schemas.openxmlformats.org/officeDocument/2006/relationships/image" Target="../media/image77.png"/><Relationship Id="rId120" Type="http://schemas.openxmlformats.org/officeDocument/2006/relationships/customXml" Target="../ink/ink62.xml"/><Relationship Id="rId141" Type="http://schemas.openxmlformats.org/officeDocument/2006/relationships/image" Target="../media/image99.png"/><Relationship Id="rId7" Type="http://schemas.openxmlformats.org/officeDocument/2006/relationships/image" Target="../media/image32.png"/><Relationship Id="rId162" Type="http://schemas.openxmlformats.org/officeDocument/2006/relationships/customXml" Target="../ink/ink83.xml"/><Relationship Id="rId183" Type="http://schemas.openxmlformats.org/officeDocument/2006/relationships/image" Target="../media/image120.png"/><Relationship Id="rId218" Type="http://schemas.openxmlformats.org/officeDocument/2006/relationships/customXml" Target="../ink/ink111.xml"/><Relationship Id="rId239" Type="http://schemas.openxmlformats.org/officeDocument/2006/relationships/image" Target="../media/image148.png"/><Relationship Id="rId250" Type="http://schemas.openxmlformats.org/officeDocument/2006/relationships/customXml" Target="../ink/ink127.xml"/><Relationship Id="rId271" Type="http://schemas.openxmlformats.org/officeDocument/2006/relationships/image" Target="../media/image164.png"/><Relationship Id="rId24" Type="http://schemas.openxmlformats.org/officeDocument/2006/relationships/customXml" Target="../ink/ink14.xml"/><Relationship Id="rId45" Type="http://schemas.openxmlformats.org/officeDocument/2006/relationships/image" Target="../media/image51.png"/><Relationship Id="rId66" Type="http://schemas.openxmlformats.org/officeDocument/2006/relationships/customXml" Target="../ink/ink35.xml"/><Relationship Id="rId87" Type="http://schemas.openxmlformats.org/officeDocument/2006/relationships/image" Target="../media/image72.png"/><Relationship Id="rId110" Type="http://schemas.openxmlformats.org/officeDocument/2006/relationships/customXml" Target="../ink/ink57.xml"/><Relationship Id="rId131" Type="http://schemas.openxmlformats.org/officeDocument/2006/relationships/image" Target="../media/image94.png"/><Relationship Id="rId152" Type="http://schemas.openxmlformats.org/officeDocument/2006/relationships/customXml" Target="../ink/ink78.xml"/><Relationship Id="rId173" Type="http://schemas.openxmlformats.org/officeDocument/2006/relationships/image" Target="../media/image115.png"/><Relationship Id="rId194" Type="http://schemas.openxmlformats.org/officeDocument/2006/relationships/customXml" Target="../ink/ink99.xml"/><Relationship Id="rId208" Type="http://schemas.openxmlformats.org/officeDocument/2006/relationships/customXml" Target="../ink/ink106.xml"/><Relationship Id="rId229" Type="http://schemas.openxmlformats.org/officeDocument/2006/relationships/image" Target="../media/image143.png"/><Relationship Id="rId240" Type="http://schemas.openxmlformats.org/officeDocument/2006/relationships/customXml" Target="../ink/ink122.xml"/><Relationship Id="rId261" Type="http://schemas.openxmlformats.org/officeDocument/2006/relationships/image" Target="../media/image159.png"/><Relationship Id="rId14" Type="http://schemas.openxmlformats.org/officeDocument/2006/relationships/customXml" Target="../ink/ink9.xml"/><Relationship Id="rId35" Type="http://schemas.openxmlformats.org/officeDocument/2006/relationships/image" Target="../media/image46.png"/><Relationship Id="rId56" Type="http://schemas.openxmlformats.org/officeDocument/2006/relationships/customXml" Target="../ink/ink30.xml"/><Relationship Id="rId77" Type="http://schemas.openxmlformats.org/officeDocument/2006/relationships/image" Target="../media/image67.png"/><Relationship Id="rId100" Type="http://schemas.openxmlformats.org/officeDocument/2006/relationships/customXml" Target="../ink/ink52.xml"/><Relationship Id="rId282" Type="http://schemas.openxmlformats.org/officeDocument/2006/relationships/customXml" Target="../ink/ink143.xml"/><Relationship Id="rId8" Type="http://schemas.openxmlformats.org/officeDocument/2006/relationships/customXml" Target="../ink/ink6.xml"/><Relationship Id="rId98" Type="http://schemas.openxmlformats.org/officeDocument/2006/relationships/customXml" Target="../ink/ink51.xml"/><Relationship Id="rId121" Type="http://schemas.openxmlformats.org/officeDocument/2006/relationships/image" Target="../media/image89.png"/><Relationship Id="rId142" Type="http://schemas.openxmlformats.org/officeDocument/2006/relationships/customXml" Target="../ink/ink73.xml"/><Relationship Id="rId163" Type="http://schemas.openxmlformats.org/officeDocument/2006/relationships/image" Target="../media/image110.png"/><Relationship Id="rId184" Type="http://schemas.openxmlformats.org/officeDocument/2006/relationships/customXml" Target="../ink/ink94.xml"/><Relationship Id="rId219" Type="http://schemas.openxmlformats.org/officeDocument/2006/relationships/image" Target="../media/image138.png"/><Relationship Id="rId230" Type="http://schemas.openxmlformats.org/officeDocument/2006/relationships/customXml" Target="../ink/ink117.xml"/><Relationship Id="rId251" Type="http://schemas.openxmlformats.org/officeDocument/2006/relationships/image" Target="../media/image154.png"/><Relationship Id="rId25" Type="http://schemas.openxmlformats.org/officeDocument/2006/relationships/image" Target="../media/image41.png"/><Relationship Id="rId46" Type="http://schemas.openxmlformats.org/officeDocument/2006/relationships/customXml" Target="../ink/ink25.xml"/><Relationship Id="rId67" Type="http://schemas.openxmlformats.org/officeDocument/2006/relationships/image" Target="../media/image62.png"/><Relationship Id="rId272" Type="http://schemas.openxmlformats.org/officeDocument/2006/relationships/customXml" Target="../ink/ink138.xml"/><Relationship Id="rId88" Type="http://schemas.openxmlformats.org/officeDocument/2006/relationships/customXml" Target="../ink/ink46.xml"/><Relationship Id="rId111" Type="http://schemas.openxmlformats.org/officeDocument/2006/relationships/image" Target="../media/image84.png"/><Relationship Id="rId132" Type="http://schemas.openxmlformats.org/officeDocument/2006/relationships/customXml" Target="../ink/ink68.xml"/><Relationship Id="rId153" Type="http://schemas.openxmlformats.org/officeDocument/2006/relationships/image" Target="../media/image105.png"/><Relationship Id="rId174" Type="http://schemas.openxmlformats.org/officeDocument/2006/relationships/customXml" Target="../ink/ink89.xml"/><Relationship Id="rId195" Type="http://schemas.openxmlformats.org/officeDocument/2006/relationships/image" Target="../media/image126.png"/><Relationship Id="rId209" Type="http://schemas.openxmlformats.org/officeDocument/2006/relationships/image" Target="../media/image133.png"/><Relationship Id="rId220" Type="http://schemas.openxmlformats.org/officeDocument/2006/relationships/customXml" Target="../ink/ink112.xml"/><Relationship Id="rId241" Type="http://schemas.openxmlformats.org/officeDocument/2006/relationships/image" Target="../media/image149.png"/><Relationship Id="rId15" Type="http://schemas.openxmlformats.org/officeDocument/2006/relationships/image" Target="../media/image36.png"/><Relationship Id="rId36" Type="http://schemas.openxmlformats.org/officeDocument/2006/relationships/customXml" Target="../ink/ink20.xml"/><Relationship Id="rId57" Type="http://schemas.openxmlformats.org/officeDocument/2006/relationships/image" Target="../media/image57.png"/><Relationship Id="rId262" Type="http://schemas.openxmlformats.org/officeDocument/2006/relationships/customXml" Target="../ink/ink133.xml"/><Relationship Id="rId283" Type="http://schemas.openxmlformats.org/officeDocument/2006/relationships/image" Target="../media/image170.png"/><Relationship Id="rId78" Type="http://schemas.openxmlformats.org/officeDocument/2006/relationships/customXml" Target="../ink/ink41.xml"/><Relationship Id="rId99" Type="http://schemas.openxmlformats.org/officeDocument/2006/relationships/image" Target="../media/image78.png"/><Relationship Id="rId101" Type="http://schemas.openxmlformats.org/officeDocument/2006/relationships/image" Target="../media/image79.png"/><Relationship Id="rId122" Type="http://schemas.openxmlformats.org/officeDocument/2006/relationships/customXml" Target="../ink/ink63.xml"/><Relationship Id="rId143" Type="http://schemas.openxmlformats.org/officeDocument/2006/relationships/image" Target="../media/image100.png"/><Relationship Id="rId164" Type="http://schemas.openxmlformats.org/officeDocument/2006/relationships/customXml" Target="../ink/ink84.xml"/><Relationship Id="rId185" Type="http://schemas.openxmlformats.org/officeDocument/2006/relationships/image" Target="../media/image121.png"/><Relationship Id="rId9" Type="http://schemas.openxmlformats.org/officeDocument/2006/relationships/image" Target="../media/image33.png"/><Relationship Id="rId210" Type="http://schemas.openxmlformats.org/officeDocument/2006/relationships/customXml" Target="../ink/ink107.xml"/><Relationship Id="rId26" Type="http://schemas.openxmlformats.org/officeDocument/2006/relationships/customXml" Target="../ink/ink15.xml"/><Relationship Id="rId231" Type="http://schemas.openxmlformats.org/officeDocument/2006/relationships/image" Target="../media/image144.png"/><Relationship Id="rId252" Type="http://schemas.openxmlformats.org/officeDocument/2006/relationships/customXml" Target="../ink/ink128.xml"/><Relationship Id="rId273" Type="http://schemas.openxmlformats.org/officeDocument/2006/relationships/image" Target="../media/image165.png"/><Relationship Id="rId47" Type="http://schemas.openxmlformats.org/officeDocument/2006/relationships/image" Target="../media/image52.png"/><Relationship Id="rId68" Type="http://schemas.openxmlformats.org/officeDocument/2006/relationships/customXml" Target="../ink/ink36.xml"/><Relationship Id="rId89" Type="http://schemas.openxmlformats.org/officeDocument/2006/relationships/image" Target="../media/image73.png"/><Relationship Id="rId112" Type="http://schemas.openxmlformats.org/officeDocument/2006/relationships/customXml" Target="../ink/ink58.xml"/><Relationship Id="rId133" Type="http://schemas.openxmlformats.org/officeDocument/2006/relationships/image" Target="../media/image95.png"/><Relationship Id="rId154" Type="http://schemas.openxmlformats.org/officeDocument/2006/relationships/customXml" Target="../ink/ink79.xml"/><Relationship Id="rId175" Type="http://schemas.openxmlformats.org/officeDocument/2006/relationships/image" Target="../media/image116.png"/><Relationship Id="rId196" Type="http://schemas.openxmlformats.org/officeDocument/2006/relationships/customXml" Target="../ink/ink100.xml"/><Relationship Id="rId200" Type="http://schemas.openxmlformats.org/officeDocument/2006/relationships/customXml" Target="../ink/ink102.xml"/><Relationship Id="rId16" Type="http://schemas.openxmlformats.org/officeDocument/2006/relationships/customXml" Target="../ink/ink10.xml"/><Relationship Id="rId221" Type="http://schemas.openxmlformats.org/officeDocument/2006/relationships/image" Target="../media/image139.png"/><Relationship Id="rId242" Type="http://schemas.openxmlformats.org/officeDocument/2006/relationships/customXml" Target="../ink/ink123.xml"/><Relationship Id="rId263" Type="http://schemas.openxmlformats.org/officeDocument/2006/relationships/image" Target="../media/image160.png"/><Relationship Id="rId284" Type="http://schemas.openxmlformats.org/officeDocument/2006/relationships/customXml" Target="../ink/ink144.xml"/><Relationship Id="rId37" Type="http://schemas.openxmlformats.org/officeDocument/2006/relationships/image" Target="../media/image47.png"/><Relationship Id="rId58" Type="http://schemas.openxmlformats.org/officeDocument/2006/relationships/customXml" Target="../ink/ink31.xml"/><Relationship Id="rId79" Type="http://schemas.openxmlformats.org/officeDocument/2006/relationships/image" Target="../media/image68.png"/><Relationship Id="rId102" Type="http://schemas.openxmlformats.org/officeDocument/2006/relationships/customXml" Target="../ink/ink53.xml"/><Relationship Id="rId123" Type="http://schemas.openxmlformats.org/officeDocument/2006/relationships/image" Target="../media/image90.png"/><Relationship Id="rId144" Type="http://schemas.openxmlformats.org/officeDocument/2006/relationships/customXml" Target="../ink/ink74.xml"/><Relationship Id="rId90" Type="http://schemas.openxmlformats.org/officeDocument/2006/relationships/customXml" Target="../ink/ink47.xml"/><Relationship Id="rId165" Type="http://schemas.openxmlformats.org/officeDocument/2006/relationships/image" Target="../media/image111.png"/><Relationship Id="rId186" Type="http://schemas.openxmlformats.org/officeDocument/2006/relationships/customXml" Target="../ink/ink95.xml"/><Relationship Id="rId211" Type="http://schemas.openxmlformats.org/officeDocument/2006/relationships/image" Target="../media/image134.png"/><Relationship Id="rId232" Type="http://schemas.openxmlformats.org/officeDocument/2006/relationships/customXml" Target="../ink/ink118.xml"/><Relationship Id="rId253" Type="http://schemas.openxmlformats.org/officeDocument/2006/relationships/image" Target="../media/image155.png"/><Relationship Id="rId274" Type="http://schemas.openxmlformats.org/officeDocument/2006/relationships/customXml" Target="../ink/ink139.xml"/><Relationship Id="rId27" Type="http://schemas.openxmlformats.org/officeDocument/2006/relationships/image" Target="../media/image42.png"/><Relationship Id="rId48" Type="http://schemas.openxmlformats.org/officeDocument/2006/relationships/customXml" Target="../ink/ink26.xml"/><Relationship Id="rId69" Type="http://schemas.openxmlformats.org/officeDocument/2006/relationships/image" Target="../media/image63.png"/><Relationship Id="rId113" Type="http://schemas.openxmlformats.org/officeDocument/2006/relationships/image" Target="../media/image85.png"/><Relationship Id="rId134" Type="http://schemas.openxmlformats.org/officeDocument/2006/relationships/customXml" Target="../ink/ink69.xml"/><Relationship Id="rId80" Type="http://schemas.openxmlformats.org/officeDocument/2006/relationships/customXml" Target="../ink/ink42.xml"/><Relationship Id="rId155" Type="http://schemas.openxmlformats.org/officeDocument/2006/relationships/image" Target="../media/image106.png"/><Relationship Id="rId176" Type="http://schemas.openxmlformats.org/officeDocument/2006/relationships/customXml" Target="../ink/ink90.xml"/><Relationship Id="rId197" Type="http://schemas.openxmlformats.org/officeDocument/2006/relationships/image" Target="../media/image127.png"/><Relationship Id="rId201" Type="http://schemas.openxmlformats.org/officeDocument/2006/relationships/image" Target="../media/image129.png"/><Relationship Id="rId222" Type="http://schemas.openxmlformats.org/officeDocument/2006/relationships/customXml" Target="../ink/ink113.xml"/><Relationship Id="rId243" Type="http://schemas.openxmlformats.org/officeDocument/2006/relationships/image" Target="../media/image150.png"/><Relationship Id="rId264" Type="http://schemas.openxmlformats.org/officeDocument/2006/relationships/customXml" Target="../ink/ink134.xml"/><Relationship Id="rId285" Type="http://schemas.openxmlformats.org/officeDocument/2006/relationships/image" Target="../media/image171.png"/><Relationship Id="rId17" Type="http://schemas.openxmlformats.org/officeDocument/2006/relationships/image" Target="../media/image37.png"/><Relationship Id="rId38" Type="http://schemas.openxmlformats.org/officeDocument/2006/relationships/customXml" Target="../ink/ink21.xml"/><Relationship Id="rId59" Type="http://schemas.openxmlformats.org/officeDocument/2006/relationships/image" Target="../media/image58.png"/><Relationship Id="rId103" Type="http://schemas.openxmlformats.org/officeDocument/2006/relationships/image" Target="../media/image80.png"/><Relationship Id="rId124" Type="http://schemas.openxmlformats.org/officeDocument/2006/relationships/customXml" Target="../ink/ink64.xml"/><Relationship Id="rId70" Type="http://schemas.openxmlformats.org/officeDocument/2006/relationships/customXml" Target="../ink/ink37.xml"/><Relationship Id="rId91" Type="http://schemas.openxmlformats.org/officeDocument/2006/relationships/image" Target="../media/image74.png"/><Relationship Id="rId145" Type="http://schemas.openxmlformats.org/officeDocument/2006/relationships/image" Target="../media/image101.png"/><Relationship Id="rId166" Type="http://schemas.openxmlformats.org/officeDocument/2006/relationships/customXml" Target="../ink/ink85.xml"/><Relationship Id="rId187" Type="http://schemas.openxmlformats.org/officeDocument/2006/relationships/image" Target="../media/image122.png"/><Relationship Id="rId1" Type="http://schemas.openxmlformats.org/officeDocument/2006/relationships/slideLayout" Target="../slideLayouts/slideLayout2.xml"/><Relationship Id="rId212" Type="http://schemas.openxmlformats.org/officeDocument/2006/relationships/customXml" Target="../ink/ink108.xml"/><Relationship Id="rId233" Type="http://schemas.openxmlformats.org/officeDocument/2006/relationships/image" Target="../media/image145.png"/><Relationship Id="rId254" Type="http://schemas.openxmlformats.org/officeDocument/2006/relationships/customXml" Target="../ink/ink129.xml"/><Relationship Id="rId28" Type="http://schemas.openxmlformats.org/officeDocument/2006/relationships/customXml" Target="../ink/ink16.xml"/><Relationship Id="rId49" Type="http://schemas.openxmlformats.org/officeDocument/2006/relationships/image" Target="../media/image53.png"/><Relationship Id="rId114" Type="http://schemas.openxmlformats.org/officeDocument/2006/relationships/customXml" Target="../ink/ink59.xml"/><Relationship Id="rId275" Type="http://schemas.openxmlformats.org/officeDocument/2006/relationships/image" Target="../media/image166.png"/><Relationship Id="rId60" Type="http://schemas.openxmlformats.org/officeDocument/2006/relationships/customXml" Target="../ink/ink32.xml"/><Relationship Id="rId81" Type="http://schemas.openxmlformats.org/officeDocument/2006/relationships/image" Target="../media/image69.png"/><Relationship Id="rId135" Type="http://schemas.openxmlformats.org/officeDocument/2006/relationships/image" Target="../media/image96.png"/><Relationship Id="rId156" Type="http://schemas.openxmlformats.org/officeDocument/2006/relationships/customXml" Target="../ink/ink80.xml"/><Relationship Id="rId177" Type="http://schemas.openxmlformats.org/officeDocument/2006/relationships/image" Target="../media/image117.png"/><Relationship Id="rId198" Type="http://schemas.openxmlformats.org/officeDocument/2006/relationships/customXml" Target="../ink/ink101.xml"/><Relationship Id="rId202" Type="http://schemas.openxmlformats.org/officeDocument/2006/relationships/customXml" Target="../ink/ink103.xml"/><Relationship Id="rId223" Type="http://schemas.openxmlformats.org/officeDocument/2006/relationships/image" Target="../media/image140.png"/><Relationship Id="rId244" Type="http://schemas.openxmlformats.org/officeDocument/2006/relationships/customXml" Target="../ink/ink124.xml"/><Relationship Id="rId18" Type="http://schemas.openxmlformats.org/officeDocument/2006/relationships/customXml" Target="../ink/ink11.xml"/><Relationship Id="rId39" Type="http://schemas.openxmlformats.org/officeDocument/2006/relationships/image" Target="../media/image48.png"/><Relationship Id="rId265" Type="http://schemas.openxmlformats.org/officeDocument/2006/relationships/image" Target="../media/image161.png"/><Relationship Id="rId286" Type="http://schemas.openxmlformats.org/officeDocument/2006/relationships/customXml" Target="../ink/ink145.xml"/><Relationship Id="rId50" Type="http://schemas.openxmlformats.org/officeDocument/2006/relationships/customXml" Target="../ink/ink27.xml"/><Relationship Id="rId104" Type="http://schemas.openxmlformats.org/officeDocument/2006/relationships/customXml" Target="../ink/ink54.xml"/><Relationship Id="rId125" Type="http://schemas.openxmlformats.org/officeDocument/2006/relationships/image" Target="../media/image91.png"/><Relationship Id="rId146" Type="http://schemas.openxmlformats.org/officeDocument/2006/relationships/customXml" Target="../ink/ink75.xml"/><Relationship Id="rId167" Type="http://schemas.openxmlformats.org/officeDocument/2006/relationships/image" Target="../media/image112.png"/><Relationship Id="rId188" Type="http://schemas.openxmlformats.org/officeDocument/2006/relationships/customXml" Target="../ink/ink96.xml"/><Relationship Id="rId71" Type="http://schemas.openxmlformats.org/officeDocument/2006/relationships/image" Target="../media/image64.png"/><Relationship Id="rId92" Type="http://schemas.openxmlformats.org/officeDocument/2006/relationships/customXml" Target="../ink/ink48.xml"/><Relationship Id="rId213" Type="http://schemas.openxmlformats.org/officeDocument/2006/relationships/image" Target="../media/image135.png"/><Relationship Id="rId234" Type="http://schemas.openxmlformats.org/officeDocument/2006/relationships/customXml" Target="../ink/ink119.xml"/><Relationship Id="rId2" Type="http://schemas.openxmlformats.org/officeDocument/2006/relationships/customXml" Target="../ink/ink3.xml"/><Relationship Id="rId29" Type="http://schemas.openxmlformats.org/officeDocument/2006/relationships/image" Target="../media/image43.png"/><Relationship Id="rId255" Type="http://schemas.openxmlformats.org/officeDocument/2006/relationships/image" Target="../media/image156.png"/><Relationship Id="rId276" Type="http://schemas.openxmlformats.org/officeDocument/2006/relationships/customXml" Target="../ink/ink140.xml"/><Relationship Id="rId40" Type="http://schemas.openxmlformats.org/officeDocument/2006/relationships/customXml" Target="../ink/ink22.xml"/><Relationship Id="rId115" Type="http://schemas.openxmlformats.org/officeDocument/2006/relationships/image" Target="../media/image86.png"/><Relationship Id="rId136" Type="http://schemas.openxmlformats.org/officeDocument/2006/relationships/customXml" Target="../ink/ink70.xml"/><Relationship Id="rId157" Type="http://schemas.openxmlformats.org/officeDocument/2006/relationships/image" Target="../media/image107.png"/><Relationship Id="rId178" Type="http://schemas.openxmlformats.org/officeDocument/2006/relationships/customXml" Target="../ink/ink91.xml"/><Relationship Id="rId61" Type="http://schemas.openxmlformats.org/officeDocument/2006/relationships/image" Target="../media/image59.png"/><Relationship Id="rId82" Type="http://schemas.openxmlformats.org/officeDocument/2006/relationships/customXml" Target="../ink/ink43.xml"/><Relationship Id="rId199" Type="http://schemas.openxmlformats.org/officeDocument/2006/relationships/image" Target="../media/image128.png"/><Relationship Id="rId203" Type="http://schemas.openxmlformats.org/officeDocument/2006/relationships/image" Target="../media/image130.png"/><Relationship Id="rId19" Type="http://schemas.openxmlformats.org/officeDocument/2006/relationships/image" Target="../media/image38.png"/><Relationship Id="rId224" Type="http://schemas.openxmlformats.org/officeDocument/2006/relationships/customXml" Target="../ink/ink114.xml"/><Relationship Id="rId245" Type="http://schemas.openxmlformats.org/officeDocument/2006/relationships/image" Target="../media/image151.png"/><Relationship Id="rId266" Type="http://schemas.openxmlformats.org/officeDocument/2006/relationships/customXml" Target="../ink/ink135.xml"/><Relationship Id="rId287" Type="http://schemas.openxmlformats.org/officeDocument/2006/relationships/image" Target="../media/image172.png"/><Relationship Id="rId30" Type="http://schemas.openxmlformats.org/officeDocument/2006/relationships/customXml" Target="../ink/ink17.xml"/><Relationship Id="rId105" Type="http://schemas.openxmlformats.org/officeDocument/2006/relationships/image" Target="../media/image81.png"/><Relationship Id="rId126" Type="http://schemas.openxmlformats.org/officeDocument/2006/relationships/customXml" Target="../ink/ink65.xml"/><Relationship Id="rId147" Type="http://schemas.openxmlformats.org/officeDocument/2006/relationships/image" Target="../media/image102.png"/><Relationship Id="rId168" Type="http://schemas.openxmlformats.org/officeDocument/2006/relationships/customXml" Target="../ink/ink86.xml"/><Relationship Id="rId51" Type="http://schemas.openxmlformats.org/officeDocument/2006/relationships/image" Target="../media/image54.png"/><Relationship Id="rId72" Type="http://schemas.openxmlformats.org/officeDocument/2006/relationships/customXml" Target="../ink/ink38.xml"/><Relationship Id="rId93" Type="http://schemas.openxmlformats.org/officeDocument/2006/relationships/image" Target="../media/image75.png"/><Relationship Id="rId189" Type="http://schemas.openxmlformats.org/officeDocument/2006/relationships/image" Target="../media/image123.png"/><Relationship Id="rId3" Type="http://schemas.openxmlformats.org/officeDocument/2006/relationships/image" Target="../media/image30.png"/><Relationship Id="rId214" Type="http://schemas.openxmlformats.org/officeDocument/2006/relationships/customXml" Target="../ink/ink109.xml"/><Relationship Id="rId235" Type="http://schemas.openxmlformats.org/officeDocument/2006/relationships/image" Target="../media/image146.png"/><Relationship Id="rId256" Type="http://schemas.openxmlformats.org/officeDocument/2006/relationships/customXml" Target="../ink/ink130.xml"/><Relationship Id="rId277" Type="http://schemas.openxmlformats.org/officeDocument/2006/relationships/image" Target="../media/image167.png"/><Relationship Id="rId116" Type="http://schemas.openxmlformats.org/officeDocument/2006/relationships/customXml" Target="../ink/ink60.xml"/><Relationship Id="rId137" Type="http://schemas.openxmlformats.org/officeDocument/2006/relationships/image" Target="../media/image97.png"/><Relationship Id="rId158" Type="http://schemas.openxmlformats.org/officeDocument/2006/relationships/customXml" Target="../ink/ink81.xml"/><Relationship Id="rId20" Type="http://schemas.openxmlformats.org/officeDocument/2006/relationships/customXml" Target="../ink/ink12.xml"/><Relationship Id="rId41" Type="http://schemas.openxmlformats.org/officeDocument/2006/relationships/image" Target="../media/image49.png"/><Relationship Id="rId62" Type="http://schemas.openxmlformats.org/officeDocument/2006/relationships/customXml" Target="../ink/ink33.xml"/><Relationship Id="rId83" Type="http://schemas.openxmlformats.org/officeDocument/2006/relationships/image" Target="../media/image70.png"/><Relationship Id="rId179" Type="http://schemas.openxmlformats.org/officeDocument/2006/relationships/image" Target="../media/image118.png"/><Relationship Id="rId190" Type="http://schemas.openxmlformats.org/officeDocument/2006/relationships/customXml" Target="../ink/ink97.xml"/><Relationship Id="rId204" Type="http://schemas.openxmlformats.org/officeDocument/2006/relationships/customXml" Target="../ink/ink104.xml"/><Relationship Id="rId225" Type="http://schemas.openxmlformats.org/officeDocument/2006/relationships/image" Target="../media/image141.png"/><Relationship Id="rId246" Type="http://schemas.openxmlformats.org/officeDocument/2006/relationships/customXml" Target="../ink/ink125.xml"/><Relationship Id="rId267" Type="http://schemas.openxmlformats.org/officeDocument/2006/relationships/image" Target="../media/image162.png"/><Relationship Id="rId288" Type="http://schemas.openxmlformats.org/officeDocument/2006/relationships/customXml" Target="../ink/ink146.xml"/><Relationship Id="rId106" Type="http://schemas.openxmlformats.org/officeDocument/2006/relationships/customXml" Target="../ink/ink55.xml"/><Relationship Id="rId127" Type="http://schemas.openxmlformats.org/officeDocument/2006/relationships/image" Target="../media/image92.png"/><Relationship Id="rId10" Type="http://schemas.openxmlformats.org/officeDocument/2006/relationships/customXml" Target="../ink/ink7.xml"/><Relationship Id="rId31" Type="http://schemas.openxmlformats.org/officeDocument/2006/relationships/image" Target="../media/image44.png"/><Relationship Id="rId52" Type="http://schemas.openxmlformats.org/officeDocument/2006/relationships/customXml" Target="../ink/ink28.xml"/><Relationship Id="rId73" Type="http://schemas.openxmlformats.org/officeDocument/2006/relationships/image" Target="../media/image65.png"/><Relationship Id="rId94" Type="http://schemas.openxmlformats.org/officeDocument/2006/relationships/customXml" Target="../ink/ink49.xml"/><Relationship Id="rId148" Type="http://schemas.openxmlformats.org/officeDocument/2006/relationships/customXml" Target="../ink/ink76.xml"/><Relationship Id="rId169" Type="http://schemas.openxmlformats.org/officeDocument/2006/relationships/image" Target="../media/image113.png"/><Relationship Id="rId4" Type="http://schemas.openxmlformats.org/officeDocument/2006/relationships/customXml" Target="../ink/ink4.xml"/><Relationship Id="rId180" Type="http://schemas.openxmlformats.org/officeDocument/2006/relationships/customXml" Target="../ink/ink92.xml"/><Relationship Id="rId215" Type="http://schemas.openxmlformats.org/officeDocument/2006/relationships/image" Target="../media/image136.png"/><Relationship Id="rId236" Type="http://schemas.openxmlformats.org/officeDocument/2006/relationships/customXml" Target="../ink/ink120.xml"/><Relationship Id="rId257" Type="http://schemas.openxmlformats.org/officeDocument/2006/relationships/image" Target="../media/image157.png"/><Relationship Id="rId278" Type="http://schemas.openxmlformats.org/officeDocument/2006/relationships/customXml" Target="../ink/ink141.xml"/><Relationship Id="rId42" Type="http://schemas.openxmlformats.org/officeDocument/2006/relationships/customXml" Target="../ink/ink23.xml"/><Relationship Id="rId84" Type="http://schemas.openxmlformats.org/officeDocument/2006/relationships/customXml" Target="../ink/ink44.xml"/><Relationship Id="rId138" Type="http://schemas.openxmlformats.org/officeDocument/2006/relationships/customXml" Target="../ink/ink71.xml"/><Relationship Id="rId191" Type="http://schemas.openxmlformats.org/officeDocument/2006/relationships/image" Target="../media/image124.png"/><Relationship Id="rId205" Type="http://schemas.openxmlformats.org/officeDocument/2006/relationships/image" Target="../media/image131.png"/><Relationship Id="rId247" Type="http://schemas.openxmlformats.org/officeDocument/2006/relationships/image" Target="../media/image152.png"/><Relationship Id="rId107" Type="http://schemas.openxmlformats.org/officeDocument/2006/relationships/image" Target="../media/image82.png"/><Relationship Id="rId289" Type="http://schemas.openxmlformats.org/officeDocument/2006/relationships/image" Target="../media/image173.png"/><Relationship Id="rId11" Type="http://schemas.openxmlformats.org/officeDocument/2006/relationships/image" Target="../media/image34.png"/><Relationship Id="rId53" Type="http://schemas.openxmlformats.org/officeDocument/2006/relationships/image" Target="../media/image55.png"/><Relationship Id="rId149" Type="http://schemas.openxmlformats.org/officeDocument/2006/relationships/image" Target="../media/image103.png"/><Relationship Id="rId95" Type="http://schemas.openxmlformats.org/officeDocument/2006/relationships/image" Target="../media/image76.png"/><Relationship Id="rId160" Type="http://schemas.openxmlformats.org/officeDocument/2006/relationships/customXml" Target="../ink/ink82.xml"/><Relationship Id="rId216" Type="http://schemas.openxmlformats.org/officeDocument/2006/relationships/customXml" Target="../ink/ink110.xml"/><Relationship Id="rId258" Type="http://schemas.openxmlformats.org/officeDocument/2006/relationships/customXml" Target="../ink/ink131.xml"/><Relationship Id="rId22" Type="http://schemas.openxmlformats.org/officeDocument/2006/relationships/customXml" Target="../ink/ink13.xml"/><Relationship Id="rId64" Type="http://schemas.openxmlformats.org/officeDocument/2006/relationships/customXml" Target="../ink/ink34.xml"/><Relationship Id="rId118" Type="http://schemas.openxmlformats.org/officeDocument/2006/relationships/customXml" Target="../ink/ink61.xml"/><Relationship Id="rId171" Type="http://schemas.openxmlformats.org/officeDocument/2006/relationships/image" Target="../media/image114.png"/><Relationship Id="rId227" Type="http://schemas.openxmlformats.org/officeDocument/2006/relationships/image" Target="../media/image142.png"/></Relationships>
</file>

<file path=ppt/slides/_rels/slide14.xml.rels><?xml version="1.0" encoding="UTF-8" standalone="yes"?>
<Relationships xmlns="http://schemas.openxmlformats.org/package/2006/relationships"><Relationship Id="rId117" Type="http://schemas.openxmlformats.org/officeDocument/2006/relationships/image" Target="../media/image231.png"/><Relationship Id="rId21" Type="http://schemas.openxmlformats.org/officeDocument/2006/relationships/image" Target="../media/image183.png"/><Relationship Id="rId63" Type="http://schemas.openxmlformats.org/officeDocument/2006/relationships/image" Target="../media/image204.png"/><Relationship Id="rId159" Type="http://schemas.openxmlformats.org/officeDocument/2006/relationships/image" Target="../media/image251.png"/><Relationship Id="rId170" Type="http://schemas.openxmlformats.org/officeDocument/2006/relationships/customXml" Target="../ink/ink231.xml"/><Relationship Id="rId226" Type="http://schemas.openxmlformats.org/officeDocument/2006/relationships/customXml" Target="../ink/ink259.xml"/><Relationship Id="rId268" Type="http://schemas.openxmlformats.org/officeDocument/2006/relationships/customXml" Target="../ink/ink280.xml"/><Relationship Id="rId32" Type="http://schemas.openxmlformats.org/officeDocument/2006/relationships/customXml" Target="../ink/ink162.xml"/><Relationship Id="rId74" Type="http://schemas.openxmlformats.org/officeDocument/2006/relationships/customXml" Target="../ink/ink183.xml"/><Relationship Id="rId128" Type="http://schemas.openxmlformats.org/officeDocument/2006/relationships/customXml" Target="../ink/ink210.xml"/><Relationship Id="rId5" Type="http://schemas.openxmlformats.org/officeDocument/2006/relationships/image" Target="../media/image175.png"/><Relationship Id="rId181" Type="http://schemas.openxmlformats.org/officeDocument/2006/relationships/image" Target="../media/image262.png"/><Relationship Id="rId237" Type="http://schemas.openxmlformats.org/officeDocument/2006/relationships/image" Target="../media/image290.png"/><Relationship Id="rId279" Type="http://schemas.openxmlformats.org/officeDocument/2006/relationships/image" Target="../media/image311.png"/><Relationship Id="rId43" Type="http://schemas.openxmlformats.org/officeDocument/2006/relationships/image" Target="../media/image194.png"/><Relationship Id="rId139" Type="http://schemas.openxmlformats.org/officeDocument/2006/relationships/image" Target="../media/image242.png"/><Relationship Id="rId85" Type="http://schemas.openxmlformats.org/officeDocument/2006/relationships/image" Target="../media/image215.png"/><Relationship Id="rId150" Type="http://schemas.openxmlformats.org/officeDocument/2006/relationships/customXml" Target="../ink/ink221.xml"/><Relationship Id="rId171" Type="http://schemas.openxmlformats.org/officeDocument/2006/relationships/image" Target="../media/image257.png"/><Relationship Id="rId192" Type="http://schemas.openxmlformats.org/officeDocument/2006/relationships/customXml" Target="../ink/ink242.xml"/><Relationship Id="rId206" Type="http://schemas.openxmlformats.org/officeDocument/2006/relationships/customXml" Target="../ink/ink249.xml"/><Relationship Id="rId227" Type="http://schemas.openxmlformats.org/officeDocument/2006/relationships/image" Target="../media/image285.png"/><Relationship Id="rId248" Type="http://schemas.openxmlformats.org/officeDocument/2006/relationships/customXml" Target="../ink/ink270.xml"/><Relationship Id="rId269" Type="http://schemas.openxmlformats.org/officeDocument/2006/relationships/image" Target="../media/image306.png"/><Relationship Id="rId12" Type="http://schemas.openxmlformats.org/officeDocument/2006/relationships/customXml" Target="../ink/ink152.xml"/><Relationship Id="rId33" Type="http://schemas.openxmlformats.org/officeDocument/2006/relationships/image" Target="../media/image189.png"/><Relationship Id="rId108" Type="http://schemas.openxmlformats.org/officeDocument/2006/relationships/customXml" Target="../ink/ink200.xml"/><Relationship Id="rId129" Type="http://schemas.openxmlformats.org/officeDocument/2006/relationships/image" Target="../media/image237.png"/><Relationship Id="rId280" Type="http://schemas.openxmlformats.org/officeDocument/2006/relationships/customXml" Target="../ink/ink286.xml"/><Relationship Id="rId54" Type="http://schemas.openxmlformats.org/officeDocument/2006/relationships/customXml" Target="../ink/ink173.xml"/><Relationship Id="rId75" Type="http://schemas.openxmlformats.org/officeDocument/2006/relationships/image" Target="../media/image210.png"/><Relationship Id="rId96" Type="http://schemas.openxmlformats.org/officeDocument/2006/relationships/customXml" Target="../ink/ink194.xml"/><Relationship Id="rId140" Type="http://schemas.openxmlformats.org/officeDocument/2006/relationships/customXml" Target="../ink/ink216.xml"/><Relationship Id="rId161" Type="http://schemas.openxmlformats.org/officeDocument/2006/relationships/image" Target="../media/image252.png"/><Relationship Id="rId182" Type="http://schemas.openxmlformats.org/officeDocument/2006/relationships/customXml" Target="../ink/ink237.xml"/><Relationship Id="rId217" Type="http://schemas.openxmlformats.org/officeDocument/2006/relationships/image" Target="../media/image280.png"/><Relationship Id="rId6" Type="http://schemas.openxmlformats.org/officeDocument/2006/relationships/customXml" Target="../ink/ink149.xml"/><Relationship Id="rId238" Type="http://schemas.openxmlformats.org/officeDocument/2006/relationships/customXml" Target="../ink/ink265.xml"/><Relationship Id="rId259" Type="http://schemas.openxmlformats.org/officeDocument/2006/relationships/image" Target="../media/image301.png"/><Relationship Id="rId23" Type="http://schemas.openxmlformats.org/officeDocument/2006/relationships/image" Target="../media/image184.png"/><Relationship Id="rId119" Type="http://schemas.openxmlformats.org/officeDocument/2006/relationships/image" Target="../media/image232.png"/><Relationship Id="rId270" Type="http://schemas.openxmlformats.org/officeDocument/2006/relationships/customXml" Target="../ink/ink281.xml"/><Relationship Id="rId44" Type="http://schemas.openxmlformats.org/officeDocument/2006/relationships/customXml" Target="../ink/ink168.xml"/><Relationship Id="rId65" Type="http://schemas.openxmlformats.org/officeDocument/2006/relationships/image" Target="../media/image205.png"/><Relationship Id="rId86" Type="http://schemas.openxmlformats.org/officeDocument/2006/relationships/customXml" Target="../ink/ink189.xml"/><Relationship Id="rId130" Type="http://schemas.openxmlformats.org/officeDocument/2006/relationships/customXml" Target="../ink/ink211.xml"/><Relationship Id="rId151" Type="http://schemas.openxmlformats.org/officeDocument/2006/relationships/image" Target="../media/image247.png"/><Relationship Id="rId172" Type="http://schemas.openxmlformats.org/officeDocument/2006/relationships/customXml" Target="../ink/ink232.xml"/><Relationship Id="rId193" Type="http://schemas.openxmlformats.org/officeDocument/2006/relationships/image" Target="../media/image268.png"/><Relationship Id="rId207" Type="http://schemas.openxmlformats.org/officeDocument/2006/relationships/image" Target="../media/image275.png"/><Relationship Id="rId228" Type="http://schemas.openxmlformats.org/officeDocument/2006/relationships/customXml" Target="../ink/ink260.xml"/><Relationship Id="rId249" Type="http://schemas.openxmlformats.org/officeDocument/2006/relationships/image" Target="../media/image296.png"/><Relationship Id="rId13" Type="http://schemas.openxmlformats.org/officeDocument/2006/relationships/image" Target="../media/image179.png"/><Relationship Id="rId109" Type="http://schemas.openxmlformats.org/officeDocument/2006/relationships/image" Target="../media/image227.png"/><Relationship Id="rId260" Type="http://schemas.openxmlformats.org/officeDocument/2006/relationships/customXml" Target="../ink/ink276.xml"/><Relationship Id="rId281" Type="http://schemas.openxmlformats.org/officeDocument/2006/relationships/image" Target="../media/image312.png"/><Relationship Id="rId34" Type="http://schemas.openxmlformats.org/officeDocument/2006/relationships/customXml" Target="../ink/ink163.xml"/><Relationship Id="rId55" Type="http://schemas.openxmlformats.org/officeDocument/2006/relationships/image" Target="../media/image200.png"/><Relationship Id="rId76" Type="http://schemas.openxmlformats.org/officeDocument/2006/relationships/customXml" Target="../ink/ink184.xml"/><Relationship Id="rId97" Type="http://schemas.openxmlformats.org/officeDocument/2006/relationships/image" Target="../media/image221.png"/><Relationship Id="rId120" Type="http://schemas.openxmlformats.org/officeDocument/2006/relationships/customXml" Target="../ink/ink206.xml"/><Relationship Id="rId141" Type="http://schemas.openxmlformats.org/officeDocument/2006/relationships/image" Target="../media/image243.png"/><Relationship Id="rId7" Type="http://schemas.openxmlformats.org/officeDocument/2006/relationships/image" Target="../media/image176.png"/><Relationship Id="rId162" Type="http://schemas.openxmlformats.org/officeDocument/2006/relationships/customXml" Target="../ink/ink227.xml"/><Relationship Id="rId183" Type="http://schemas.openxmlformats.org/officeDocument/2006/relationships/image" Target="../media/image263.png"/><Relationship Id="rId218" Type="http://schemas.openxmlformats.org/officeDocument/2006/relationships/customXml" Target="../ink/ink255.xml"/><Relationship Id="rId239" Type="http://schemas.openxmlformats.org/officeDocument/2006/relationships/image" Target="../media/image291.png"/><Relationship Id="rId250" Type="http://schemas.openxmlformats.org/officeDocument/2006/relationships/customXml" Target="../ink/ink271.xml"/><Relationship Id="rId271" Type="http://schemas.openxmlformats.org/officeDocument/2006/relationships/image" Target="../media/image307.png"/><Relationship Id="rId24" Type="http://schemas.openxmlformats.org/officeDocument/2006/relationships/customXml" Target="../ink/ink158.xml"/><Relationship Id="rId45" Type="http://schemas.openxmlformats.org/officeDocument/2006/relationships/image" Target="../media/image195.png"/><Relationship Id="rId66" Type="http://schemas.openxmlformats.org/officeDocument/2006/relationships/customXml" Target="../ink/ink179.xml"/><Relationship Id="rId87" Type="http://schemas.openxmlformats.org/officeDocument/2006/relationships/image" Target="../media/image216.png"/><Relationship Id="rId110" Type="http://schemas.openxmlformats.org/officeDocument/2006/relationships/customXml" Target="../ink/ink201.xml"/><Relationship Id="rId131" Type="http://schemas.openxmlformats.org/officeDocument/2006/relationships/image" Target="../media/image238.png"/><Relationship Id="rId152" Type="http://schemas.openxmlformats.org/officeDocument/2006/relationships/customXml" Target="../ink/ink222.xml"/><Relationship Id="rId173" Type="http://schemas.openxmlformats.org/officeDocument/2006/relationships/image" Target="../media/image258.png"/><Relationship Id="rId194" Type="http://schemas.openxmlformats.org/officeDocument/2006/relationships/customXml" Target="../ink/ink243.xml"/><Relationship Id="rId208" Type="http://schemas.openxmlformats.org/officeDocument/2006/relationships/customXml" Target="../ink/ink250.xml"/><Relationship Id="rId229" Type="http://schemas.openxmlformats.org/officeDocument/2006/relationships/image" Target="../media/image286.png"/><Relationship Id="rId240" Type="http://schemas.openxmlformats.org/officeDocument/2006/relationships/customXml" Target="../ink/ink266.xml"/><Relationship Id="rId261" Type="http://schemas.openxmlformats.org/officeDocument/2006/relationships/image" Target="../media/image302.png"/><Relationship Id="rId14" Type="http://schemas.openxmlformats.org/officeDocument/2006/relationships/customXml" Target="../ink/ink153.xml"/><Relationship Id="rId35" Type="http://schemas.openxmlformats.org/officeDocument/2006/relationships/image" Target="../media/image190.png"/><Relationship Id="rId56" Type="http://schemas.openxmlformats.org/officeDocument/2006/relationships/customXml" Target="../ink/ink174.xml"/><Relationship Id="rId77" Type="http://schemas.openxmlformats.org/officeDocument/2006/relationships/image" Target="../media/image211.png"/><Relationship Id="rId100" Type="http://schemas.openxmlformats.org/officeDocument/2006/relationships/customXml" Target="../ink/ink196.xml"/><Relationship Id="rId282" Type="http://schemas.openxmlformats.org/officeDocument/2006/relationships/customXml" Target="../ink/ink287.xml"/><Relationship Id="rId8" Type="http://schemas.openxmlformats.org/officeDocument/2006/relationships/customXml" Target="../ink/ink150.xml"/><Relationship Id="rId98" Type="http://schemas.openxmlformats.org/officeDocument/2006/relationships/customXml" Target="../ink/ink195.xml"/><Relationship Id="rId121" Type="http://schemas.openxmlformats.org/officeDocument/2006/relationships/image" Target="../media/image233.png"/><Relationship Id="rId142" Type="http://schemas.openxmlformats.org/officeDocument/2006/relationships/customXml" Target="../ink/ink217.xml"/><Relationship Id="rId163" Type="http://schemas.openxmlformats.org/officeDocument/2006/relationships/image" Target="../media/image253.png"/><Relationship Id="rId184" Type="http://schemas.openxmlformats.org/officeDocument/2006/relationships/customXml" Target="../ink/ink238.xml"/><Relationship Id="rId219" Type="http://schemas.openxmlformats.org/officeDocument/2006/relationships/image" Target="../media/image281.png"/><Relationship Id="rId230" Type="http://schemas.openxmlformats.org/officeDocument/2006/relationships/customXml" Target="../ink/ink261.xml"/><Relationship Id="rId251" Type="http://schemas.openxmlformats.org/officeDocument/2006/relationships/image" Target="../media/image297.png"/><Relationship Id="rId25" Type="http://schemas.openxmlformats.org/officeDocument/2006/relationships/image" Target="../media/image185.png"/><Relationship Id="rId46" Type="http://schemas.openxmlformats.org/officeDocument/2006/relationships/customXml" Target="../ink/ink169.xml"/><Relationship Id="rId67" Type="http://schemas.openxmlformats.org/officeDocument/2006/relationships/image" Target="../media/image206.png"/><Relationship Id="rId272" Type="http://schemas.openxmlformats.org/officeDocument/2006/relationships/customXml" Target="../ink/ink282.xml"/><Relationship Id="rId88" Type="http://schemas.openxmlformats.org/officeDocument/2006/relationships/customXml" Target="../ink/ink190.xml"/><Relationship Id="rId111" Type="http://schemas.openxmlformats.org/officeDocument/2006/relationships/image" Target="../media/image228.png"/><Relationship Id="rId132" Type="http://schemas.openxmlformats.org/officeDocument/2006/relationships/customXml" Target="../ink/ink212.xml"/><Relationship Id="rId153" Type="http://schemas.openxmlformats.org/officeDocument/2006/relationships/image" Target="../media/image248.png"/><Relationship Id="rId174" Type="http://schemas.openxmlformats.org/officeDocument/2006/relationships/customXml" Target="../ink/ink233.xml"/><Relationship Id="rId195" Type="http://schemas.openxmlformats.org/officeDocument/2006/relationships/image" Target="../media/image269.png"/><Relationship Id="rId209" Type="http://schemas.openxmlformats.org/officeDocument/2006/relationships/image" Target="../media/image276.png"/><Relationship Id="rId220" Type="http://schemas.openxmlformats.org/officeDocument/2006/relationships/customXml" Target="../ink/ink256.xml"/><Relationship Id="rId241" Type="http://schemas.openxmlformats.org/officeDocument/2006/relationships/image" Target="../media/image292.png"/><Relationship Id="rId15" Type="http://schemas.openxmlformats.org/officeDocument/2006/relationships/image" Target="../media/image180.png"/><Relationship Id="rId36" Type="http://schemas.openxmlformats.org/officeDocument/2006/relationships/customXml" Target="../ink/ink164.xml"/><Relationship Id="rId57" Type="http://schemas.openxmlformats.org/officeDocument/2006/relationships/image" Target="../media/image201.png"/><Relationship Id="rId262" Type="http://schemas.openxmlformats.org/officeDocument/2006/relationships/customXml" Target="../ink/ink277.xml"/><Relationship Id="rId283" Type="http://schemas.openxmlformats.org/officeDocument/2006/relationships/image" Target="../media/image313.png"/><Relationship Id="rId78" Type="http://schemas.openxmlformats.org/officeDocument/2006/relationships/customXml" Target="../ink/ink185.xml"/><Relationship Id="rId99" Type="http://schemas.openxmlformats.org/officeDocument/2006/relationships/image" Target="../media/image222.png"/><Relationship Id="rId101" Type="http://schemas.openxmlformats.org/officeDocument/2006/relationships/image" Target="../media/image223.png"/><Relationship Id="rId122" Type="http://schemas.openxmlformats.org/officeDocument/2006/relationships/customXml" Target="../ink/ink207.xml"/><Relationship Id="rId143" Type="http://schemas.openxmlformats.org/officeDocument/2006/relationships/image" Target="../media/image244.png"/><Relationship Id="rId164" Type="http://schemas.openxmlformats.org/officeDocument/2006/relationships/customXml" Target="../ink/ink228.xml"/><Relationship Id="rId185" Type="http://schemas.openxmlformats.org/officeDocument/2006/relationships/image" Target="../media/image264.png"/><Relationship Id="rId9" Type="http://schemas.openxmlformats.org/officeDocument/2006/relationships/image" Target="../media/image177.png"/><Relationship Id="rId210" Type="http://schemas.openxmlformats.org/officeDocument/2006/relationships/customXml" Target="../ink/ink251.xml"/><Relationship Id="rId26" Type="http://schemas.openxmlformats.org/officeDocument/2006/relationships/customXml" Target="../ink/ink159.xml"/><Relationship Id="rId231" Type="http://schemas.openxmlformats.org/officeDocument/2006/relationships/image" Target="../media/image287.png"/><Relationship Id="rId252" Type="http://schemas.openxmlformats.org/officeDocument/2006/relationships/customXml" Target="../ink/ink272.xml"/><Relationship Id="rId273" Type="http://schemas.openxmlformats.org/officeDocument/2006/relationships/image" Target="../media/image308.png"/><Relationship Id="rId47" Type="http://schemas.openxmlformats.org/officeDocument/2006/relationships/image" Target="../media/image196.png"/><Relationship Id="rId68" Type="http://schemas.openxmlformats.org/officeDocument/2006/relationships/customXml" Target="../ink/ink180.xml"/><Relationship Id="rId89" Type="http://schemas.openxmlformats.org/officeDocument/2006/relationships/image" Target="../media/image217.png"/><Relationship Id="rId112" Type="http://schemas.openxmlformats.org/officeDocument/2006/relationships/customXml" Target="../ink/ink202.xml"/><Relationship Id="rId133" Type="http://schemas.openxmlformats.org/officeDocument/2006/relationships/image" Target="../media/image239.png"/><Relationship Id="rId154" Type="http://schemas.openxmlformats.org/officeDocument/2006/relationships/customXml" Target="../ink/ink223.xml"/><Relationship Id="rId175" Type="http://schemas.openxmlformats.org/officeDocument/2006/relationships/image" Target="../media/image259.png"/><Relationship Id="rId196" Type="http://schemas.openxmlformats.org/officeDocument/2006/relationships/customXml" Target="../ink/ink244.xml"/><Relationship Id="rId200" Type="http://schemas.openxmlformats.org/officeDocument/2006/relationships/customXml" Target="../ink/ink246.xml"/><Relationship Id="rId16" Type="http://schemas.openxmlformats.org/officeDocument/2006/relationships/customXml" Target="../ink/ink154.xml"/><Relationship Id="rId221" Type="http://schemas.openxmlformats.org/officeDocument/2006/relationships/image" Target="../media/image282.png"/><Relationship Id="rId242" Type="http://schemas.openxmlformats.org/officeDocument/2006/relationships/customXml" Target="../ink/ink267.xml"/><Relationship Id="rId263" Type="http://schemas.openxmlformats.org/officeDocument/2006/relationships/image" Target="../media/image303.png"/><Relationship Id="rId284" Type="http://schemas.openxmlformats.org/officeDocument/2006/relationships/customXml" Target="../ink/ink288.xml"/><Relationship Id="rId37" Type="http://schemas.openxmlformats.org/officeDocument/2006/relationships/image" Target="../media/image191.png"/><Relationship Id="rId58" Type="http://schemas.openxmlformats.org/officeDocument/2006/relationships/customXml" Target="../ink/ink175.xml"/><Relationship Id="rId79" Type="http://schemas.openxmlformats.org/officeDocument/2006/relationships/image" Target="../media/image212.png"/><Relationship Id="rId102" Type="http://schemas.openxmlformats.org/officeDocument/2006/relationships/customXml" Target="../ink/ink197.xml"/><Relationship Id="rId123" Type="http://schemas.openxmlformats.org/officeDocument/2006/relationships/image" Target="../media/image234.png"/><Relationship Id="rId144" Type="http://schemas.openxmlformats.org/officeDocument/2006/relationships/customXml" Target="../ink/ink218.xml"/><Relationship Id="rId90" Type="http://schemas.openxmlformats.org/officeDocument/2006/relationships/customXml" Target="../ink/ink191.xml"/><Relationship Id="rId165" Type="http://schemas.openxmlformats.org/officeDocument/2006/relationships/image" Target="../media/image254.png"/><Relationship Id="rId186" Type="http://schemas.openxmlformats.org/officeDocument/2006/relationships/customXml" Target="../ink/ink239.xml"/><Relationship Id="rId211" Type="http://schemas.openxmlformats.org/officeDocument/2006/relationships/image" Target="../media/image277.png"/><Relationship Id="rId232" Type="http://schemas.openxmlformats.org/officeDocument/2006/relationships/customXml" Target="../ink/ink262.xml"/><Relationship Id="rId253" Type="http://schemas.openxmlformats.org/officeDocument/2006/relationships/image" Target="../media/image298.png"/><Relationship Id="rId274" Type="http://schemas.openxmlformats.org/officeDocument/2006/relationships/customXml" Target="../ink/ink283.xml"/><Relationship Id="rId27" Type="http://schemas.openxmlformats.org/officeDocument/2006/relationships/image" Target="../media/image186.png"/><Relationship Id="rId48" Type="http://schemas.openxmlformats.org/officeDocument/2006/relationships/customXml" Target="../ink/ink170.xml"/><Relationship Id="rId69" Type="http://schemas.openxmlformats.org/officeDocument/2006/relationships/image" Target="../media/image207.png"/><Relationship Id="rId113" Type="http://schemas.openxmlformats.org/officeDocument/2006/relationships/image" Target="../media/image229.png"/><Relationship Id="rId134" Type="http://schemas.openxmlformats.org/officeDocument/2006/relationships/customXml" Target="../ink/ink213.xml"/><Relationship Id="rId80" Type="http://schemas.openxmlformats.org/officeDocument/2006/relationships/customXml" Target="../ink/ink186.xml"/><Relationship Id="rId155" Type="http://schemas.openxmlformats.org/officeDocument/2006/relationships/image" Target="../media/image249.png"/><Relationship Id="rId176" Type="http://schemas.openxmlformats.org/officeDocument/2006/relationships/customXml" Target="../ink/ink234.xml"/><Relationship Id="rId197" Type="http://schemas.openxmlformats.org/officeDocument/2006/relationships/image" Target="../media/image270.png"/><Relationship Id="rId201" Type="http://schemas.openxmlformats.org/officeDocument/2006/relationships/image" Target="../media/image272.png"/><Relationship Id="rId222" Type="http://schemas.openxmlformats.org/officeDocument/2006/relationships/customXml" Target="../ink/ink257.xml"/><Relationship Id="rId243" Type="http://schemas.openxmlformats.org/officeDocument/2006/relationships/image" Target="../media/image293.png"/><Relationship Id="rId264" Type="http://schemas.openxmlformats.org/officeDocument/2006/relationships/customXml" Target="../ink/ink278.xml"/><Relationship Id="rId285" Type="http://schemas.openxmlformats.org/officeDocument/2006/relationships/image" Target="../media/image314.png"/><Relationship Id="rId17" Type="http://schemas.openxmlformats.org/officeDocument/2006/relationships/image" Target="../media/image181.png"/><Relationship Id="rId38" Type="http://schemas.openxmlformats.org/officeDocument/2006/relationships/customXml" Target="../ink/ink165.xml"/><Relationship Id="rId59" Type="http://schemas.openxmlformats.org/officeDocument/2006/relationships/image" Target="../media/image202.png"/><Relationship Id="rId103" Type="http://schemas.openxmlformats.org/officeDocument/2006/relationships/image" Target="../media/image224.png"/><Relationship Id="rId124" Type="http://schemas.openxmlformats.org/officeDocument/2006/relationships/customXml" Target="../ink/ink208.xml"/><Relationship Id="rId70" Type="http://schemas.openxmlformats.org/officeDocument/2006/relationships/customXml" Target="../ink/ink181.xml"/><Relationship Id="rId91" Type="http://schemas.openxmlformats.org/officeDocument/2006/relationships/image" Target="../media/image218.png"/><Relationship Id="rId145" Type="http://schemas.openxmlformats.org/officeDocument/2006/relationships/image" Target="../media/image245.png"/><Relationship Id="rId166" Type="http://schemas.openxmlformats.org/officeDocument/2006/relationships/customXml" Target="../ink/ink229.xml"/><Relationship Id="rId187" Type="http://schemas.openxmlformats.org/officeDocument/2006/relationships/image" Target="../media/image265.png"/><Relationship Id="rId1" Type="http://schemas.openxmlformats.org/officeDocument/2006/relationships/slideLayout" Target="../slideLayouts/slideLayout2.xml"/><Relationship Id="rId212" Type="http://schemas.openxmlformats.org/officeDocument/2006/relationships/customXml" Target="../ink/ink252.xml"/><Relationship Id="rId233" Type="http://schemas.openxmlformats.org/officeDocument/2006/relationships/image" Target="../media/image288.png"/><Relationship Id="rId254" Type="http://schemas.openxmlformats.org/officeDocument/2006/relationships/customXml" Target="../ink/ink273.xml"/><Relationship Id="rId28" Type="http://schemas.openxmlformats.org/officeDocument/2006/relationships/customXml" Target="../ink/ink160.xml"/><Relationship Id="rId49" Type="http://schemas.openxmlformats.org/officeDocument/2006/relationships/image" Target="../media/image197.png"/><Relationship Id="rId114" Type="http://schemas.openxmlformats.org/officeDocument/2006/relationships/customXml" Target="../ink/ink203.xml"/><Relationship Id="rId275" Type="http://schemas.openxmlformats.org/officeDocument/2006/relationships/image" Target="../media/image309.png"/><Relationship Id="rId60" Type="http://schemas.openxmlformats.org/officeDocument/2006/relationships/customXml" Target="../ink/ink176.xml"/><Relationship Id="rId81" Type="http://schemas.openxmlformats.org/officeDocument/2006/relationships/image" Target="../media/image213.png"/><Relationship Id="rId135" Type="http://schemas.openxmlformats.org/officeDocument/2006/relationships/image" Target="../media/image240.png"/><Relationship Id="rId156" Type="http://schemas.openxmlformats.org/officeDocument/2006/relationships/customXml" Target="../ink/ink224.xml"/><Relationship Id="rId177" Type="http://schemas.openxmlformats.org/officeDocument/2006/relationships/image" Target="../media/image260.png"/><Relationship Id="rId198" Type="http://schemas.openxmlformats.org/officeDocument/2006/relationships/customXml" Target="../ink/ink245.xml"/><Relationship Id="rId202" Type="http://schemas.openxmlformats.org/officeDocument/2006/relationships/customXml" Target="../ink/ink247.xml"/><Relationship Id="rId223" Type="http://schemas.openxmlformats.org/officeDocument/2006/relationships/image" Target="../media/image283.png"/><Relationship Id="rId244" Type="http://schemas.openxmlformats.org/officeDocument/2006/relationships/customXml" Target="../ink/ink268.xml"/><Relationship Id="rId18" Type="http://schemas.openxmlformats.org/officeDocument/2006/relationships/customXml" Target="../ink/ink155.xml"/><Relationship Id="rId39" Type="http://schemas.openxmlformats.org/officeDocument/2006/relationships/image" Target="../media/image192.png"/><Relationship Id="rId265" Type="http://schemas.openxmlformats.org/officeDocument/2006/relationships/image" Target="../media/image304.png"/><Relationship Id="rId286" Type="http://schemas.openxmlformats.org/officeDocument/2006/relationships/customXml" Target="../ink/ink289.xml"/><Relationship Id="rId50" Type="http://schemas.openxmlformats.org/officeDocument/2006/relationships/customXml" Target="../ink/ink171.xml"/><Relationship Id="rId104" Type="http://schemas.openxmlformats.org/officeDocument/2006/relationships/customXml" Target="../ink/ink198.xml"/><Relationship Id="rId125" Type="http://schemas.openxmlformats.org/officeDocument/2006/relationships/image" Target="../media/image235.png"/><Relationship Id="rId146" Type="http://schemas.openxmlformats.org/officeDocument/2006/relationships/customXml" Target="../ink/ink219.xml"/><Relationship Id="rId167" Type="http://schemas.openxmlformats.org/officeDocument/2006/relationships/image" Target="../media/image255.png"/><Relationship Id="rId188" Type="http://schemas.openxmlformats.org/officeDocument/2006/relationships/customXml" Target="../ink/ink240.xml"/><Relationship Id="rId71" Type="http://schemas.openxmlformats.org/officeDocument/2006/relationships/image" Target="../media/image208.png"/><Relationship Id="rId92" Type="http://schemas.openxmlformats.org/officeDocument/2006/relationships/customXml" Target="../ink/ink192.xml"/><Relationship Id="rId213" Type="http://schemas.openxmlformats.org/officeDocument/2006/relationships/image" Target="../media/image278.png"/><Relationship Id="rId234" Type="http://schemas.openxmlformats.org/officeDocument/2006/relationships/customXml" Target="../ink/ink263.xml"/><Relationship Id="rId2" Type="http://schemas.openxmlformats.org/officeDocument/2006/relationships/customXml" Target="../ink/ink147.xml"/><Relationship Id="rId29" Type="http://schemas.openxmlformats.org/officeDocument/2006/relationships/image" Target="../media/image187.png"/><Relationship Id="rId255" Type="http://schemas.openxmlformats.org/officeDocument/2006/relationships/image" Target="../media/image299.png"/><Relationship Id="rId276" Type="http://schemas.openxmlformats.org/officeDocument/2006/relationships/customXml" Target="../ink/ink284.xml"/><Relationship Id="rId40" Type="http://schemas.openxmlformats.org/officeDocument/2006/relationships/customXml" Target="../ink/ink166.xml"/><Relationship Id="rId115" Type="http://schemas.openxmlformats.org/officeDocument/2006/relationships/image" Target="../media/image230.png"/><Relationship Id="rId136" Type="http://schemas.openxmlformats.org/officeDocument/2006/relationships/customXml" Target="../ink/ink214.xml"/><Relationship Id="rId157" Type="http://schemas.openxmlformats.org/officeDocument/2006/relationships/image" Target="../media/image250.png"/><Relationship Id="rId178" Type="http://schemas.openxmlformats.org/officeDocument/2006/relationships/customXml" Target="../ink/ink235.xml"/><Relationship Id="rId61" Type="http://schemas.openxmlformats.org/officeDocument/2006/relationships/image" Target="../media/image203.png"/><Relationship Id="rId82" Type="http://schemas.openxmlformats.org/officeDocument/2006/relationships/customXml" Target="../ink/ink187.xml"/><Relationship Id="rId199" Type="http://schemas.openxmlformats.org/officeDocument/2006/relationships/image" Target="../media/image271.png"/><Relationship Id="rId203" Type="http://schemas.openxmlformats.org/officeDocument/2006/relationships/image" Target="../media/image273.png"/><Relationship Id="rId19" Type="http://schemas.openxmlformats.org/officeDocument/2006/relationships/image" Target="../media/image182.png"/><Relationship Id="rId224" Type="http://schemas.openxmlformats.org/officeDocument/2006/relationships/customXml" Target="../ink/ink258.xml"/><Relationship Id="rId245" Type="http://schemas.openxmlformats.org/officeDocument/2006/relationships/image" Target="../media/image294.png"/><Relationship Id="rId266" Type="http://schemas.openxmlformats.org/officeDocument/2006/relationships/customXml" Target="../ink/ink279.xml"/><Relationship Id="rId287" Type="http://schemas.openxmlformats.org/officeDocument/2006/relationships/image" Target="../media/image315.png"/><Relationship Id="rId30" Type="http://schemas.openxmlformats.org/officeDocument/2006/relationships/customXml" Target="../ink/ink161.xml"/><Relationship Id="rId105" Type="http://schemas.openxmlformats.org/officeDocument/2006/relationships/image" Target="../media/image225.png"/><Relationship Id="rId126" Type="http://schemas.openxmlformats.org/officeDocument/2006/relationships/customXml" Target="../ink/ink209.xml"/><Relationship Id="rId147" Type="http://schemas.openxmlformats.org/officeDocument/2006/relationships/image" Target="../media/image66.png"/><Relationship Id="rId168" Type="http://schemas.openxmlformats.org/officeDocument/2006/relationships/customXml" Target="../ink/ink230.xml"/><Relationship Id="rId51" Type="http://schemas.openxmlformats.org/officeDocument/2006/relationships/image" Target="../media/image198.png"/><Relationship Id="rId72" Type="http://schemas.openxmlformats.org/officeDocument/2006/relationships/customXml" Target="../ink/ink182.xml"/><Relationship Id="rId93" Type="http://schemas.openxmlformats.org/officeDocument/2006/relationships/image" Target="../media/image219.png"/><Relationship Id="rId189" Type="http://schemas.openxmlformats.org/officeDocument/2006/relationships/image" Target="../media/image266.png"/><Relationship Id="rId3" Type="http://schemas.openxmlformats.org/officeDocument/2006/relationships/image" Target="../media/image174.png"/><Relationship Id="rId214" Type="http://schemas.openxmlformats.org/officeDocument/2006/relationships/customXml" Target="../ink/ink253.xml"/><Relationship Id="rId235" Type="http://schemas.openxmlformats.org/officeDocument/2006/relationships/image" Target="../media/image289.png"/><Relationship Id="rId256" Type="http://schemas.openxmlformats.org/officeDocument/2006/relationships/customXml" Target="../ink/ink274.xml"/><Relationship Id="rId277" Type="http://schemas.openxmlformats.org/officeDocument/2006/relationships/image" Target="../media/image310.png"/><Relationship Id="rId116" Type="http://schemas.openxmlformats.org/officeDocument/2006/relationships/customXml" Target="../ink/ink204.xml"/><Relationship Id="rId137" Type="http://schemas.openxmlformats.org/officeDocument/2006/relationships/image" Target="../media/image241.png"/><Relationship Id="rId158" Type="http://schemas.openxmlformats.org/officeDocument/2006/relationships/customXml" Target="../ink/ink225.xml"/><Relationship Id="rId20" Type="http://schemas.openxmlformats.org/officeDocument/2006/relationships/customXml" Target="../ink/ink156.xml"/><Relationship Id="rId41" Type="http://schemas.openxmlformats.org/officeDocument/2006/relationships/image" Target="../media/image193.png"/><Relationship Id="rId62" Type="http://schemas.openxmlformats.org/officeDocument/2006/relationships/customXml" Target="../ink/ink177.xml"/><Relationship Id="rId83" Type="http://schemas.openxmlformats.org/officeDocument/2006/relationships/image" Target="../media/image214.png"/><Relationship Id="rId179" Type="http://schemas.openxmlformats.org/officeDocument/2006/relationships/image" Target="../media/image261.png"/><Relationship Id="rId190" Type="http://schemas.openxmlformats.org/officeDocument/2006/relationships/customXml" Target="../ink/ink241.xml"/><Relationship Id="rId204" Type="http://schemas.openxmlformats.org/officeDocument/2006/relationships/customXml" Target="../ink/ink248.xml"/><Relationship Id="rId225" Type="http://schemas.openxmlformats.org/officeDocument/2006/relationships/image" Target="../media/image284.png"/><Relationship Id="rId246" Type="http://schemas.openxmlformats.org/officeDocument/2006/relationships/customXml" Target="../ink/ink269.xml"/><Relationship Id="rId267" Type="http://schemas.openxmlformats.org/officeDocument/2006/relationships/image" Target="../media/image305.png"/><Relationship Id="rId106" Type="http://schemas.openxmlformats.org/officeDocument/2006/relationships/customXml" Target="../ink/ink199.xml"/><Relationship Id="rId127" Type="http://schemas.openxmlformats.org/officeDocument/2006/relationships/image" Target="../media/image236.png"/><Relationship Id="rId10" Type="http://schemas.openxmlformats.org/officeDocument/2006/relationships/customXml" Target="../ink/ink151.xml"/><Relationship Id="rId31" Type="http://schemas.openxmlformats.org/officeDocument/2006/relationships/image" Target="../media/image188.png"/><Relationship Id="rId52" Type="http://schemas.openxmlformats.org/officeDocument/2006/relationships/customXml" Target="../ink/ink172.xml"/><Relationship Id="rId73" Type="http://schemas.openxmlformats.org/officeDocument/2006/relationships/image" Target="../media/image209.png"/><Relationship Id="rId94" Type="http://schemas.openxmlformats.org/officeDocument/2006/relationships/customXml" Target="../ink/ink193.xml"/><Relationship Id="rId148" Type="http://schemas.openxmlformats.org/officeDocument/2006/relationships/customXml" Target="../ink/ink220.xml"/><Relationship Id="rId169" Type="http://schemas.openxmlformats.org/officeDocument/2006/relationships/image" Target="../media/image256.png"/><Relationship Id="rId4" Type="http://schemas.openxmlformats.org/officeDocument/2006/relationships/customXml" Target="../ink/ink148.xml"/><Relationship Id="rId180" Type="http://schemas.openxmlformats.org/officeDocument/2006/relationships/customXml" Target="../ink/ink236.xml"/><Relationship Id="rId215" Type="http://schemas.openxmlformats.org/officeDocument/2006/relationships/image" Target="../media/image279.png"/><Relationship Id="rId236" Type="http://schemas.openxmlformats.org/officeDocument/2006/relationships/customXml" Target="../ink/ink264.xml"/><Relationship Id="rId257" Type="http://schemas.openxmlformats.org/officeDocument/2006/relationships/image" Target="../media/image300.png"/><Relationship Id="rId278" Type="http://schemas.openxmlformats.org/officeDocument/2006/relationships/customXml" Target="../ink/ink285.xml"/><Relationship Id="rId42" Type="http://schemas.openxmlformats.org/officeDocument/2006/relationships/customXml" Target="../ink/ink167.xml"/><Relationship Id="rId84" Type="http://schemas.openxmlformats.org/officeDocument/2006/relationships/customXml" Target="../ink/ink188.xml"/><Relationship Id="rId138" Type="http://schemas.openxmlformats.org/officeDocument/2006/relationships/customXml" Target="../ink/ink215.xml"/><Relationship Id="rId191" Type="http://schemas.openxmlformats.org/officeDocument/2006/relationships/image" Target="../media/image267.png"/><Relationship Id="rId205" Type="http://schemas.openxmlformats.org/officeDocument/2006/relationships/image" Target="../media/image274.png"/><Relationship Id="rId247" Type="http://schemas.openxmlformats.org/officeDocument/2006/relationships/image" Target="../media/image295.png"/><Relationship Id="rId107" Type="http://schemas.openxmlformats.org/officeDocument/2006/relationships/image" Target="../media/image226.png"/><Relationship Id="rId11" Type="http://schemas.openxmlformats.org/officeDocument/2006/relationships/image" Target="../media/image178.png"/><Relationship Id="rId53" Type="http://schemas.openxmlformats.org/officeDocument/2006/relationships/image" Target="../media/image199.png"/><Relationship Id="rId149" Type="http://schemas.openxmlformats.org/officeDocument/2006/relationships/image" Target="../media/image246.png"/><Relationship Id="rId95" Type="http://schemas.openxmlformats.org/officeDocument/2006/relationships/image" Target="../media/image220.png"/><Relationship Id="rId160" Type="http://schemas.openxmlformats.org/officeDocument/2006/relationships/customXml" Target="../ink/ink226.xml"/><Relationship Id="rId216" Type="http://schemas.openxmlformats.org/officeDocument/2006/relationships/customXml" Target="../ink/ink254.xml"/><Relationship Id="rId258" Type="http://schemas.openxmlformats.org/officeDocument/2006/relationships/customXml" Target="../ink/ink275.xml"/><Relationship Id="rId22" Type="http://schemas.openxmlformats.org/officeDocument/2006/relationships/customXml" Target="../ink/ink157.xml"/><Relationship Id="rId64" Type="http://schemas.openxmlformats.org/officeDocument/2006/relationships/customXml" Target="../ink/ink178.xml"/><Relationship Id="rId118" Type="http://schemas.openxmlformats.org/officeDocument/2006/relationships/customXml" Target="../ink/ink205.xml"/></Relationships>
</file>

<file path=ppt/slides/_rels/slide15.xml.rels><?xml version="1.0" encoding="UTF-8" standalone="yes"?>
<Relationships xmlns="http://schemas.openxmlformats.org/package/2006/relationships"><Relationship Id="rId231" Type="http://schemas.openxmlformats.org/officeDocument/2006/relationships/image" Target="../media/image398.png"/><Relationship Id="rId252" Type="http://schemas.openxmlformats.org/officeDocument/2006/relationships/customXml" Target="../ink/ink303.xml"/><Relationship Id="rId273" Type="http://schemas.openxmlformats.org/officeDocument/2006/relationships/image" Target="../media/image335.png"/><Relationship Id="rId294" Type="http://schemas.openxmlformats.org/officeDocument/2006/relationships/customXml" Target="../ink/ink324.xml"/><Relationship Id="rId299" Type="http://schemas.openxmlformats.org/officeDocument/2006/relationships/image" Target="../media/image348.png"/><Relationship Id="rId303" Type="http://schemas.openxmlformats.org/officeDocument/2006/relationships/image" Target="../media/image350.png"/><Relationship Id="rId247" Type="http://schemas.openxmlformats.org/officeDocument/2006/relationships/image" Target="../media/image322.png"/><Relationship Id="rId242" Type="http://schemas.openxmlformats.org/officeDocument/2006/relationships/customXml" Target="../ink/ink298.xml"/><Relationship Id="rId263" Type="http://schemas.openxmlformats.org/officeDocument/2006/relationships/image" Target="../media/image330.png"/><Relationship Id="rId268" Type="http://schemas.openxmlformats.org/officeDocument/2006/relationships/customXml" Target="../ink/ink311.xml"/><Relationship Id="rId284" Type="http://schemas.openxmlformats.org/officeDocument/2006/relationships/customXml" Target="../ink/ink319.xml"/><Relationship Id="rId289" Type="http://schemas.openxmlformats.org/officeDocument/2006/relationships/image" Target="../media/image343.png"/><Relationship Id="rId216" Type="http://schemas.openxmlformats.org/officeDocument/2006/relationships/customXml" Target="../ink/ink292.xml"/><Relationship Id="rId237" Type="http://schemas.openxmlformats.org/officeDocument/2006/relationships/image" Target="../media/image317.png"/><Relationship Id="rId232" Type="http://schemas.openxmlformats.org/officeDocument/2006/relationships/customXml" Target="../ink/ink294.xml"/><Relationship Id="rId240" Type="http://schemas.openxmlformats.org/officeDocument/2006/relationships/customXml" Target="../ink/ink297.xml"/><Relationship Id="rId245" Type="http://schemas.openxmlformats.org/officeDocument/2006/relationships/image" Target="../media/image321.png"/><Relationship Id="rId253" Type="http://schemas.openxmlformats.org/officeDocument/2006/relationships/image" Target="../media/image325.png"/><Relationship Id="rId258" Type="http://schemas.openxmlformats.org/officeDocument/2006/relationships/customXml" Target="../ink/ink306.xml"/><Relationship Id="rId261" Type="http://schemas.openxmlformats.org/officeDocument/2006/relationships/image" Target="../media/image329.png"/><Relationship Id="rId266" Type="http://schemas.openxmlformats.org/officeDocument/2006/relationships/customXml" Target="../ink/ink310.xml"/><Relationship Id="rId274" Type="http://schemas.openxmlformats.org/officeDocument/2006/relationships/customXml" Target="../ink/ink314.xml"/><Relationship Id="rId279" Type="http://schemas.openxmlformats.org/officeDocument/2006/relationships/image" Target="../media/image338.png"/><Relationship Id="rId287" Type="http://schemas.openxmlformats.org/officeDocument/2006/relationships/image" Target="../media/image342.png"/><Relationship Id="rId295" Type="http://schemas.openxmlformats.org/officeDocument/2006/relationships/image" Target="../media/image346.png"/><Relationship Id="rId282" Type="http://schemas.openxmlformats.org/officeDocument/2006/relationships/customXml" Target="../ink/ink318.xml"/><Relationship Id="rId290" Type="http://schemas.openxmlformats.org/officeDocument/2006/relationships/customXml" Target="../ink/ink322.xml"/><Relationship Id="rId304" Type="http://schemas.openxmlformats.org/officeDocument/2006/relationships/customXml" Target="../ink/ink329.xml"/><Relationship Id="rId3" Type="http://schemas.openxmlformats.org/officeDocument/2006/relationships/image" Target="../media/image316.png"/><Relationship Id="rId214" Type="http://schemas.openxmlformats.org/officeDocument/2006/relationships/customXml" Target="../ink/ink291.xml"/><Relationship Id="rId230" Type="http://schemas.openxmlformats.org/officeDocument/2006/relationships/customXml" Target="../ink/ink293.xml"/><Relationship Id="rId235" Type="http://schemas.openxmlformats.org/officeDocument/2006/relationships/image" Target="../media/image400.png"/><Relationship Id="rId243" Type="http://schemas.openxmlformats.org/officeDocument/2006/relationships/image" Target="../media/image320.png"/><Relationship Id="rId248" Type="http://schemas.openxmlformats.org/officeDocument/2006/relationships/customXml" Target="../ink/ink301.xml"/><Relationship Id="rId251" Type="http://schemas.openxmlformats.org/officeDocument/2006/relationships/image" Target="../media/image324.png"/><Relationship Id="rId256" Type="http://schemas.openxmlformats.org/officeDocument/2006/relationships/customXml" Target="../ink/ink305.xml"/><Relationship Id="rId264" Type="http://schemas.openxmlformats.org/officeDocument/2006/relationships/customXml" Target="../ink/ink309.xml"/><Relationship Id="rId269" Type="http://schemas.openxmlformats.org/officeDocument/2006/relationships/image" Target="../media/image333.png"/><Relationship Id="rId277" Type="http://schemas.openxmlformats.org/officeDocument/2006/relationships/image" Target="../media/image337.png"/><Relationship Id="rId285" Type="http://schemas.openxmlformats.org/officeDocument/2006/relationships/image" Target="../media/image341.png"/><Relationship Id="rId298" Type="http://schemas.openxmlformats.org/officeDocument/2006/relationships/customXml" Target="../ink/ink326.xml"/><Relationship Id="rId272" Type="http://schemas.openxmlformats.org/officeDocument/2006/relationships/customXml" Target="../ink/ink313.xml"/><Relationship Id="rId280" Type="http://schemas.openxmlformats.org/officeDocument/2006/relationships/customXml" Target="../ink/ink317.xml"/><Relationship Id="rId293" Type="http://schemas.openxmlformats.org/officeDocument/2006/relationships/image" Target="../media/image345.png"/><Relationship Id="rId302" Type="http://schemas.openxmlformats.org/officeDocument/2006/relationships/customXml" Target="../ink/ink328.xml"/><Relationship Id="rId307" Type="http://schemas.openxmlformats.org/officeDocument/2006/relationships/image" Target="../media/image352.png"/><Relationship Id="rId1" Type="http://schemas.openxmlformats.org/officeDocument/2006/relationships/slideLayout" Target="../slideLayouts/slideLayout2.xml"/><Relationship Id="rId238" Type="http://schemas.openxmlformats.org/officeDocument/2006/relationships/customXml" Target="../ink/ink296.xml"/><Relationship Id="rId241" Type="http://schemas.openxmlformats.org/officeDocument/2006/relationships/image" Target="../media/image319.png"/><Relationship Id="rId246" Type="http://schemas.openxmlformats.org/officeDocument/2006/relationships/customXml" Target="../ink/ink300.xml"/><Relationship Id="rId254" Type="http://schemas.openxmlformats.org/officeDocument/2006/relationships/customXml" Target="../ink/ink304.xml"/><Relationship Id="rId259" Type="http://schemas.openxmlformats.org/officeDocument/2006/relationships/image" Target="../media/image328.png"/><Relationship Id="rId267" Type="http://schemas.openxmlformats.org/officeDocument/2006/relationships/image" Target="../media/image332.png"/><Relationship Id="rId288" Type="http://schemas.openxmlformats.org/officeDocument/2006/relationships/customXml" Target="../ink/ink321.xml"/><Relationship Id="rId262" Type="http://schemas.openxmlformats.org/officeDocument/2006/relationships/customXml" Target="../ink/ink308.xml"/><Relationship Id="rId270" Type="http://schemas.openxmlformats.org/officeDocument/2006/relationships/customXml" Target="../ink/ink312.xml"/><Relationship Id="rId275" Type="http://schemas.openxmlformats.org/officeDocument/2006/relationships/image" Target="../media/image336.png"/><Relationship Id="rId283" Type="http://schemas.openxmlformats.org/officeDocument/2006/relationships/image" Target="../media/image340.png"/><Relationship Id="rId291" Type="http://schemas.openxmlformats.org/officeDocument/2006/relationships/image" Target="../media/image344.png"/><Relationship Id="rId296" Type="http://schemas.openxmlformats.org/officeDocument/2006/relationships/customXml" Target="../ink/ink325.xml"/><Relationship Id="rId300" Type="http://schemas.openxmlformats.org/officeDocument/2006/relationships/customXml" Target="../ink/ink327.xml"/><Relationship Id="rId305" Type="http://schemas.openxmlformats.org/officeDocument/2006/relationships/image" Target="../media/image351.png"/><Relationship Id="rId4" Type="http://schemas.openxmlformats.org/officeDocument/2006/relationships/customXml" Target="../ink/ink290.xml"/><Relationship Id="rId215" Type="http://schemas.openxmlformats.org/officeDocument/2006/relationships/image" Target="../media/image390.png"/><Relationship Id="rId236" Type="http://schemas.openxmlformats.org/officeDocument/2006/relationships/customXml" Target="../ink/ink295.xml"/><Relationship Id="rId244" Type="http://schemas.openxmlformats.org/officeDocument/2006/relationships/customXml" Target="../ink/ink299.xml"/><Relationship Id="rId249" Type="http://schemas.openxmlformats.org/officeDocument/2006/relationships/image" Target="../media/image323.png"/><Relationship Id="rId257" Type="http://schemas.openxmlformats.org/officeDocument/2006/relationships/image" Target="../media/image327.png"/><Relationship Id="rId278" Type="http://schemas.openxmlformats.org/officeDocument/2006/relationships/customXml" Target="../ink/ink316.xml"/><Relationship Id="rId260" Type="http://schemas.openxmlformats.org/officeDocument/2006/relationships/customXml" Target="../ink/ink307.xml"/><Relationship Id="rId265" Type="http://schemas.openxmlformats.org/officeDocument/2006/relationships/image" Target="../media/image331.png"/><Relationship Id="rId281" Type="http://schemas.openxmlformats.org/officeDocument/2006/relationships/image" Target="../media/image339.png"/><Relationship Id="rId286" Type="http://schemas.openxmlformats.org/officeDocument/2006/relationships/customXml" Target="../ink/ink320.xml"/><Relationship Id="rId213" Type="http://schemas.openxmlformats.org/officeDocument/2006/relationships/image" Target="../media/image389.png"/><Relationship Id="rId239" Type="http://schemas.openxmlformats.org/officeDocument/2006/relationships/image" Target="../media/image318.png"/><Relationship Id="rId2" Type="http://schemas.openxmlformats.org/officeDocument/2006/relationships/notesSlide" Target="../notesSlides/notesSlide4.xml"/><Relationship Id="rId250" Type="http://schemas.openxmlformats.org/officeDocument/2006/relationships/customXml" Target="../ink/ink302.xml"/><Relationship Id="rId255" Type="http://schemas.openxmlformats.org/officeDocument/2006/relationships/image" Target="../media/image326.png"/><Relationship Id="rId271" Type="http://schemas.openxmlformats.org/officeDocument/2006/relationships/image" Target="../media/image334.png"/><Relationship Id="rId276" Type="http://schemas.openxmlformats.org/officeDocument/2006/relationships/customXml" Target="../ink/ink315.xml"/><Relationship Id="rId292" Type="http://schemas.openxmlformats.org/officeDocument/2006/relationships/customXml" Target="../ink/ink323.xml"/><Relationship Id="rId297" Type="http://schemas.openxmlformats.org/officeDocument/2006/relationships/image" Target="../media/image347.png"/><Relationship Id="rId306" Type="http://schemas.openxmlformats.org/officeDocument/2006/relationships/customXml" Target="../ink/ink330.xml"/><Relationship Id="rId301" Type="http://schemas.openxmlformats.org/officeDocument/2006/relationships/image" Target="../media/image349.png"/><Relationship Id="rId229" Type="http://schemas.openxmlformats.org/officeDocument/2006/relationships/image" Target="../media/image39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cloudfoundry/cli/wiki/V6-CLI-Installation-Guide"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hyperlink" Target="https://code.visualstudio.com/download"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oyuztechnologies/BTP_Architect_Training/blob/master/Day%201/helloworld.zip" TargetMode="External"/><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17" Type="http://schemas.openxmlformats.org/officeDocument/2006/relationships/image" Target="../media/image1450.png"/><Relationship Id="rId299" Type="http://schemas.openxmlformats.org/officeDocument/2006/relationships/image" Target="../media/image2360.png"/><Relationship Id="rId21" Type="http://schemas.openxmlformats.org/officeDocument/2006/relationships/image" Target="../media/image970.png"/><Relationship Id="rId63" Type="http://schemas.openxmlformats.org/officeDocument/2006/relationships/image" Target="../media/image1180.png"/><Relationship Id="rId159" Type="http://schemas.openxmlformats.org/officeDocument/2006/relationships/image" Target="../media/image1660.png"/><Relationship Id="rId324" Type="http://schemas.openxmlformats.org/officeDocument/2006/relationships/customXml" Target="../ink/ink492.xml"/><Relationship Id="rId366" Type="http://schemas.openxmlformats.org/officeDocument/2006/relationships/customXml" Target="../ink/ink513.xml"/><Relationship Id="rId170" Type="http://schemas.openxmlformats.org/officeDocument/2006/relationships/customXml" Target="../ink/ink415.xml"/><Relationship Id="rId226" Type="http://schemas.openxmlformats.org/officeDocument/2006/relationships/customXml" Target="../ink/ink443.xml"/><Relationship Id="rId433" Type="http://schemas.openxmlformats.org/officeDocument/2006/relationships/image" Target="../media/image3030.png"/><Relationship Id="rId268" Type="http://schemas.openxmlformats.org/officeDocument/2006/relationships/customXml" Target="../ink/ink464.xml"/><Relationship Id="rId32" Type="http://schemas.openxmlformats.org/officeDocument/2006/relationships/customXml" Target="../ink/ink346.xml"/><Relationship Id="rId74" Type="http://schemas.openxmlformats.org/officeDocument/2006/relationships/customXml" Target="../ink/ink367.xml"/><Relationship Id="rId128" Type="http://schemas.openxmlformats.org/officeDocument/2006/relationships/customXml" Target="../ink/ink394.xml"/><Relationship Id="rId335" Type="http://schemas.openxmlformats.org/officeDocument/2006/relationships/image" Target="../media/image2540.png"/><Relationship Id="rId377" Type="http://schemas.openxmlformats.org/officeDocument/2006/relationships/image" Target="../media/image2750.png"/><Relationship Id="rId5" Type="http://schemas.openxmlformats.org/officeDocument/2006/relationships/image" Target="../media/image890.png"/><Relationship Id="rId181" Type="http://schemas.openxmlformats.org/officeDocument/2006/relationships/image" Target="../media/image1770.png"/><Relationship Id="rId237" Type="http://schemas.openxmlformats.org/officeDocument/2006/relationships/image" Target="../media/image2050.png"/><Relationship Id="rId402" Type="http://schemas.openxmlformats.org/officeDocument/2006/relationships/customXml" Target="../ink/ink531.xml"/><Relationship Id="rId279" Type="http://schemas.openxmlformats.org/officeDocument/2006/relationships/image" Target="../media/image2260.png"/><Relationship Id="rId444" Type="http://schemas.openxmlformats.org/officeDocument/2006/relationships/customXml" Target="../ink/ink552.xml"/><Relationship Id="rId43" Type="http://schemas.openxmlformats.org/officeDocument/2006/relationships/image" Target="../media/image1080.png"/><Relationship Id="rId139" Type="http://schemas.openxmlformats.org/officeDocument/2006/relationships/image" Target="../media/image1560.png"/><Relationship Id="rId290" Type="http://schemas.openxmlformats.org/officeDocument/2006/relationships/customXml" Target="../ink/ink475.xml"/><Relationship Id="rId304" Type="http://schemas.openxmlformats.org/officeDocument/2006/relationships/customXml" Target="../ink/ink482.xml"/><Relationship Id="rId346" Type="http://schemas.openxmlformats.org/officeDocument/2006/relationships/customXml" Target="../ink/ink503.xml"/><Relationship Id="rId388" Type="http://schemas.openxmlformats.org/officeDocument/2006/relationships/customXml" Target="../ink/ink524.xml"/><Relationship Id="rId85" Type="http://schemas.openxmlformats.org/officeDocument/2006/relationships/image" Target="../media/image1290.png"/><Relationship Id="rId150" Type="http://schemas.openxmlformats.org/officeDocument/2006/relationships/customXml" Target="../ink/ink405.xml"/><Relationship Id="rId192" Type="http://schemas.openxmlformats.org/officeDocument/2006/relationships/customXml" Target="../ink/ink426.xml"/><Relationship Id="rId206" Type="http://schemas.openxmlformats.org/officeDocument/2006/relationships/customXml" Target="../ink/ink433.xml"/><Relationship Id="rId413" Type="http://schemas.openxmlformats.org/officeDocument/2006/relationships/image" Target="../media/image2930.png"/><Relationship Id="rId248" Type="http://schemas.openxmlformats.org/officeDocument/2006/relationships/customXml" Target="../ink/ink454.xml"/><Relationship Id="rId455" Type="http://schemas.openxmlformats.org/officeDocument/2006/relationships/image" Target="../media/image3140.png"/><Relationship Id="rId12" Type="http://schemas.openxmlformats.org/officeDocument/2006/relationships/customXml" Target="../ink/ink336.xml"/><Relationship Id="rId108" Type="http://schemas.openxmlformats.org/officeDocument/2006/relationships/customXml" Target="../ink/ink384.xml"/><Relationship Id="rId315" Type="http://schemas.openxmlformats.org/officeDocument/2006/relationships/image" Target="../media/image2440.png"/><Relationship Id="rId357" Type="http://schemas.openxmlformats.org/officeDocument/2006/relationships/image" Target="../media/image2650.png"/><Relationship Id="rId54" Type="http://schemas.openxmlformats.org/officeDocument/2006/relationships/customXml" Target="../ink/ink357.xml"/><Relationship Id="rId96" Type="http://schemas.openxmlformats.org/officeDocument/2006/relationships/customXml" Target="../ink/ink378.xml"/><Relationship Id="rId161" Type="http://schemas.openxmlformats.org/officeDocument/2006/relationships/image" Target="../media/image1670.png"/><Relationship Id="rId217" Type="http://schemas.openxmlformats.org/officeDocument/2006/relationships/image" Target="../media/image1950.png"/><Relationship Id="rId399" Type="http://schemas.openxmlformats.org/officeDocument/2006/relationships/image" Target="../media/image2860.png"/><Relationship Id="rId259" Type="http://schemas.openxmlformats.org/officeDocument/2006/relationships/image" Target="../media/image2160.png"/><Relationship Id="rId424" Type="http://schemas.openxmlformats.org/officeDocument/2006/relationships/customXml" Target="../ink/ink542.xml"/><Relationship Id="rId23" Type="http://schemas.openxmlformats.org/officeDocument/2006/relationships/image" Target="../media/image980.png"/><Relationship Id="rId119" Type="http://schemas.openxmlformats.org/officeDocument/2006/relationships/image" Target="../media/image1460.png"/><Relationship Id="rId270" Type="http://schemas.openxmlformats.org/officeDocument/2006/relationships/customXml" Target="../ink/ink465.xml"/><Relationship Id="rId326" Type="http://schemas.openxmlformats.org/officeDocument/2006/relationships/customXml" Target="../ink/ink493.xml"/><Relationship Id="rId65" Type="http://schemas.openxmlformats.org/officeDocument/2006/relationships/image" Target="../media/image1190.png"/><Relationship Id="rId130" Type="http://schemas.openxmlformats.org/officeDocument/2006/relationships/customXml" Target="../ink/ink395.xml"/><Relationship Id="rId368" Type="http://schemas.openxmlformats.org/officeDocument/2006/relationships/customXml" Target="../ink/ink514.xml"/><Relationship Id="rId172" Type="http://schemas.openxmlformats.org/officeDocument/2006/relationships/customXml" Target="../ink/ink416.xml"/><Relationship Id="rId228" Type="http://schemas.openxmlformats.org/officeDocument/2006/relationships/customXml" Target="../ink/ink444.xml"/><Relationship Id="rId435" Type="http://schemas.openxmlformats.org/officeDocument/2006/relationships/image" Target="../media/image3040.png"/><Relationship Id="rId281" Type="http://schemas.openxmlformats.org/officeDocument/2006/relationships/image" Target="../media/image2270.png"/><Relationship Id="rId337" Type="http://schemas.openxmlformats.org/officeDocument/2006/relationships/image" Target="../media/image2550.png"/><Relationship Id="rId34" Type="http://schemas.openxmlformats.org/officeDocument/2006/relationships/customXml" Target="../ink/ink347.xml"/><Relationship Id="rId76" Type="http://schemas.openxmlformats.org/officeDocument/2006/relationships/customXml" Target="../ink/ink368.xml"/><Relationship Id="rId141" Type="http://schemas.openxmlformats.org/officeDocument/2006/relationships/image" Target="../media/image1570.png"/><Relationship Id="rId379" Type="http://schemas.openxmlformats.org/officeDocument/2006/relationships/image" Target="../media/image2760.png"/><Relationship Id="rId7" Type="http://schemas.openxmlformats.org/officeDocument/2006/relationships/image" Target="../media/image900.png"/><Relationship Id="rId183" Type="http://schemas.openxmlformats.org/officeDocument/2006/relationships/image" Target="../media/image1780.png"/><Relationship Id="rId239" Type="http://schemas.openxmlformats.org/officeDocument/2006/relationships/image" Target="../media/image2060.png"/><Relationship Id="rId390" Type="http://schemas.openxmlformats.org/officeDocument/2006/relationships/customXml" Target="../ink/ink525.xml"/><Relationship Id="rId404" Type="http://schemas.openxmlformats.org/officeDocument/2006/relationships/customXml" Target="../ink/ink532.xml"/><Relationship Id="rId446" Type="http://schemas.openxmlformats.org/officeDocument/2006/relationships/customXml" Target="../ink/ink553.xml"/><Relationship Id="rId250" Type="http://schemas.openxmlformats.org/officeDocument/2006/relationships/customXml" Target="../ink/ink455.xml"/><Relationship Id="rId292" Type="http://schemas.openxmlformats.org/officeDocument/2006/relationships/customXml" Target="../ink/ink476.xml"/><Relationship Id="rId306" Type="http://schemas.openxmlformats.org/officeDocument/2006/relationships/customXml" Target="../ink/ink483.xml"/><Relationship Id="rId45" Type="http://schemas.openxmlformats.org/officeDocument/2006/relationships/image" Target="../media/image1090.png"/><Relationship Id="rId87" Type="http://schemas.openxmlformats.org/officeDocument/2006/relationships/image" Target="../media/image1300.png"/><Relationship Id="rId110" Type="http://schemas.openxmlformats.org/officeDocument/2006/relationships/customXml" Target="../ink/ink385.xml"/><Relationship Id="rId348" Type="http://schemas.openxmlformats.org/officeDocument/2006/relationships/customXml" Target="../ink/ink504.xml"/><Relationship Id="rId152" Type="http://schemas.openxmlformats.org/officeDocument/2006/relationships/customXml" Target="../ink/ink406.xml"/><Relationship Id="rId194" Type="http://schemas.openxmlformats.org/officeDocument/2006/relationships/customXml" Target="../ink/ink427.xml"/><Relationship Id="rId208" Type="http://schemas.openxmlformats.org/officeDocument/2006/relationships/customXml" Target="../ink/ink434.xml"/><Relationship Id="rId415" Type="http://schemas.openxmlformats.org/officeDocument/2006/relationships/image" Target="../media/image2940.png"/><Relationship Id="rId457" Type="http://schemas.openxmlformats.org/officeDocument/2006/relationships/image" Target="../media/image3150.png"/><Relationship Id="rId261" Type="http://schemas.openxmlformats.org/officeDocument/2006/relationships/image" Target="../media/image2170.png"/><Relationship Id="rId14" Type="http://schemas.openxmlformats.org/officeDocument/2006/relationships/customXml" Target="../ink/ink337.xml"/><Relationship Id="rId56" Type="http://schemas.openxmlformats.org/officeDocument/2006/relationships/customXml" Target="../ink/ink358.xml"/><Relationship Id="rId317" Type="http://schemas.openxmlformats.org/officeDocument/2006/relationships/image" Target="../media/image2450.png"/><Relationship Id="rId359" Type="http://schemas.openxmlformats.org/officeDocument/2006/relationships/image" Target="../media/image2660.png"/><Relationship Id="rId98" Type="http://schemas.openxmlformats.org/officeDocument/2006/relationships/customXml" Target="../ink/ink379.xml"/><Relationship Id="rId121" Type="http://schemas.openxmlformats.org/officeDocument/2006/relationships/image" Target="../media/image1470.png"/><Relationship Id="rId163" Type="http://schemas.openxmlformats.org/officeDocument/2006/relationships/image" Target="../media/image1680.png"/><Relationship Id="rId219" Type="http://schemas.openxmlformats.org/officeDocument/2006/relationships/image" Target="../media/image1960.png"/><Relationship Id="rId370" Type="http://schemas.openxmlformats.org/officeDocument/2006/relationships/customXml" Target="../ink/ink515.xml"/><Relationship Id="rId426" Type="http://schemas.openxmlformats.org/officeDocument/2006/relationships/customXml" Target="../ink/ink543.xml"/><Relationship Id="rId230" Type="http://schemas.openxmlformats.org/officeDocument/2006/relationships/customXml" Target="../ink/ink445.xml"/><Relationship Id="rId25" Type="http://schemas.openxmlformats.org/officeDocument/2006/relationships/image" Target="../media/image990.png"/><Relationship Id="rId67" Type="http://schemas.openxmlformats.org/officeDocument/2006/relationships/image" Target="../media/image1200.png"/><Relationship Id="rId272" Type="http://schemas.openxmlformats.org/officeDocument/2006/relationships/customXml" Target="../ink/ink466.xml"/><Relationship Id="rId328" Type="http://schemas.openxmlformats.org/officeDocument/2006/relationships/customXml" Target="../ink/ink494.xml"/><Relationship Id="rId132" Type="http://schemas.openxmlformats.org/officeDocument/2006/relationships/customXml" Target="../ink/ink396.xml"/><Relationship Id="rId174" Type="http://schemas.openxmlformats.org/officeDocument/2006/relationships/customXml" Target="../ink/ink417.xml"/><Relationship Id="rId381" Type="http://schemas.openxmlformats.org/officeDocument/2006/relationships/image" Target="../media/image2770.png"/><Relationship Id="rId241" Type="http://schemas.openxmlformats.org/officeDocument/2006/relationships/image" Target="../media/image2070.png"/><Relationship Id="rId437" Type="http://schemas.openxmlformats.org/officeDocument/2006/relationships/image" Target="../media/image3050.png"/><Relationship Id="rId36" Type="http://schemas.openxmlformats.org/officeDocument/2006/relationships/customXml" Target="../ink/ink348.xml"/><Relationship Id="rId283" Type="http://schemas.openxmlformats.org/officeDocument/2006/relationships/image" Target="../media/image2280.png"/><Relationship Id="rId339" Type="http://schemas.openxmlformats.org/officeDocument/2006/relationships/image" Target="../media/image2560.png"/><Relationship Id="rId78" Type="http://schemas.openxmlformats.org/officeDocument/2006/relationships/customXml" Target="../ink/ink369.xml"/><Relationship Id="rId101" Type="http://schemas.openxmlformats.org/officeDocument/2006/relationships/image" Target="../media/image1370.png"/><Relationship Id="rId143" Type="http://schemas.openxmlformats.org/officeDocument/2006/relationships/image" Target="../media/image1580.png"/><Relationship Id="rId185" Type="http://schemas.openxmlformats.org/officeDocument/2006/relationships/image" Target="../media/image1790.png"/><Relationship Id="rId350" Type="http://schemas.openxmlformats.org/officeDocument/2006/relationships/customXml" Target="../ink/ink505.xml"/><Relationship Id="rId406" Type="http://schemas.openxmlformats.org/officeDocument/2006/relationships/customXml" Target="../ink/ink533.xml"/><Relationship Id="rId9" Type="http://schemas.openxmlformats.org/officeDocument/2006/relationships/image" Target="../media/image910.png"/><Relationship Id="rId210" Type="http://schemas.openxmlformats.org/officeDocument/2006/relationships/customXml" Target="../ink/ink435.xml"/><Relationship Id="rId392" Type="http://schemas.openxmlformats.org/officeDocument/2006/relationships/customXml" Target="../ink/ink526.xml"/><Relationship Id="rId448" Type="http://schemas.openxmlformats.org/officeDocument/2006/relationships/customXml" Target="../ink/ink554.xml"/><Relationship Id="rId252" Type="http://schemas.openxmlformats.org/officeDocument/2006/relationships/customXml" Target="../ink/ink456.xml"/><Relationship Id="rId294" Type="http://schemas.openxmlformats.org/officeDocument/2006/relationships/customXml" Target="../ink/ink477.xml"/><Relationship Id="rId308" Type="http://schemas.openxmlformats.org/officeDocument/2006/relationships/customXml" Target="../ink/ink484.xml"/><Relationship Id="rId47" Type="http://schemas.openxmlformats.org/officeDocument/2006/relationships/image" Target="../media/image1100.png"/><Relationship Id="rId89" Type="http://schemas.openxmlformats.org/officeDocument/2006/relationships/image" Target="../media/image1310.png"/><Relationship Id="rId112" Type="http://schemas.openxmlformats.org/officeDocument/2006/relationships/customXml" Target="../ink/ink386.xml"/><Relationship Id="rId154" Type="http://schemas.openxmlformats.org/officeDocument/2006/relationships/customXml" Target="../ink/ink407.xml"/><Relationship Id="rId361" Type="http://schemas.openxmlformats.org/officeDocument/2006/relationships/image" Target="../media/image2670.png"/><Relationship Id="rId196" Type="http://schemas.openxmlformats.org/officeDocument/2006/relationships/customXml" Target="../ink/ink428.xml"/><Relationship Id="rId417" Type="http://schemas.openxmlformats.org/officeDocument/2006/relationships/image" Target="../media/image2950.png"/><Relationship Id="rId459" Type="http://schemas.openxmlformats.org/officeDocument/2006/relationships/image" Target="../media/image3160.png"/><Relationship Id="rId16" Type="http://schemas.openxmlformats.org/officeDocument/2006/relationships/customXml" Target="../ink/ink338.xml"/><Relationship Id="rId221" Type="http://schemas.openxmlformats.org/officeDocument/2006/relationships/image" Target="../media/image1970.png"/><Relationship Id="rId263" Type="http://schemas.openxmlformats.org/officeDocument/2006/relationships/image" Target="../media/image2180.png"/><Relationship Id="rId319" Type="http://schemas.openxmlformats.org/officeDocument/2006/relationships/image" Target="../media/image2460.png"/><Relationship Id="rId58" Type="http://schemas.openxmlformats.org/officeDocument/2006/relationships/customXml" Target="../ink/ink359.xml"/><Relationship Id="rId123" Type="http://schemas.openxmlformats.org/officeDocument/2006/relationships/image" Target="../media/image1480.png"/><Relationship Id="rId330" Type="http://schemas.openxmlformats.org/officeDocument/2006/relationships/customXml" Target="../ink/ink495.xml"/><Relationship Id="rId165" Type="http://schemas.openxmlformats.org/officeDocument/2006/relationships/image" Target="../media/image1690.png"/><Relationship Id="rId372" Type="http://schemas.openxmlformats.org/officeDocument/2006/relationships/customXml" Target="../ink/ink516.xml"/><Relationship Id="rId428" Type="http://schemas.openxmlformats.org/officeDocument/2006/relationships/customXml" Target="../ink/ink544.xml"/><Relationship Id="rId232" Type="http://schemas.openxmlformats.org/officeDocument/2006/relationships/customXml" Target="../ink/ink446.xml"/><Relationship Id="rId274" Type="http://schemas.openxmlformats.org/officeDocument/2006/relationships/customXml" Target="../ink/ink467.xml"/><Relationship Id="rId27" Type="http://schemas.openxmlformats.org/officeDocument/2006/relationships/image" Target="../media/image1000.png"/><Relationship Id="rId69" Type="http://schemas.openxmlformats.org/officeDocument/2006/relationships/image" Target="../media/image1210.png"/><Relationship Id="rId134" Type="http://schemas.openxmlformats.org/officeDocument/2006/relationships/customXml" Target="../ink/ink397.xml"/><Relationship Id="rId80" Type="http://schemas.openxmlformats.org/officeDocument/2006/relationships/customXml" Target="../ink/ink370.xml"/><Relationship Id="rId176" Type="http://schemas.openxmlformats.org/officeDocument/2006/relationships/customXml" Target="../ink/ink418.xml"/><Relationship Id="rId341" Type="http://schemas.openxmlformats.org/officeDocument/2006/relationships/image" Target="../media/image2570.png"/><Relationship Id="rId383" Type="http://schemas.openxmlformats.org/officeDocument/2006/relationships/image" Target="../media/image2780.png"/><Relationship Id="rId439" Type="http://schemas.openxmlformats.org/officeDocument/2006/relationships/image" Target="../media/image3060.png"/><Relationship Id="rId201" Type="http://schemas.openxmlformats.org/officeDocument/2006/relationships/image" Target="../media/image1870.png"/><Relationship Id="rId243" Type="http://schemas.openxmlformats.org/officeDocument/2006/relationships/image" Target="../media/image2080.png"/><Relationship Id="rId285" Type="http://schemas.openxmlformats.org/officeDocument/2006/relationships/image" Target="../media/image2290.png"/><Relationship Id="rId450" Type="http://schemas.openxmlformats.org/officeDocument/2006/relationships/customXml" Target="../ink/ink555.xml"/><Relationship Id="rId38" Type="http://schemas.openxmlformats.org/officeDocument/2006/relationships/customXml" Target="../ink/ink349.xml"/><Relationship Id="rId103" Type="http://schemas.openxmlformats.org/officeDocument/2006/relationships/image" Target="../media/image1380.png"/><Relationship Id="rId310" Type="http://schemas.openxmlformats.org/officeDocument/2006/relationships/customXml" Target="../ink/ink485.xml"/><Relationship Id="rId91" Type="http://schemas.openxmlformats.org/officeDocument/2006/relationships/image" Target="../media/image1320.png"/><Relationship Id="rId145" Type="http://schemas.openxmlformats.org/officeDocument/2006/relationships/image" Target="../media/image1590.png"/><Relationship Id="rId187" Type="http://schemas.openxmlformats.org/officeDocument/2006/relationships/image" Target="../media/image1800.png"/><Relationship Id="rId352" Type="http://schemas.openxmlformats.org/officeDocument/2006/relationships/customXml" Target="../ink/ink506.xml"/><Relationship Id="rId394" Type="http://schemas.openxmlformats.org/officeDocument/2006/relationships/customXml" Target="../ink/ink527.xml"/><Relationship Id="rId408" Type="http://schemas.openxmlformats.org/officeDocument/2006/relationships/customXml" Target="../ink/ink534.xml"/><Relationship Id="rId212" Type="http://schemas.openxmlformats.org/officeDocument/2006/relationships/customXml" Target="../ink/ink436.xml"/><Relationship Id="rId254" Type="http://schemas.openxmlformats.org/officeDocument/2006/relationships/customXml" Target="../ink/ink457.xml"/><Relationship Id="rId49" Type="http://schemas.openxmlformats.org/officeDocument/2006/relationships/image" Target="../media/image1110.png"/><Relationship Id="rId114" Type="http://schemas.openxmlformats.org/officeDocument/2006/relationships/customXml" Target="../ink/ink387.xml"/><Relationship Id="rId296" Type="http://schemas.openxmlformats.org/officeDocument/2006/relationships/customXml" Target="../ink/ink478.xml"/><Relationship Id="rId461" Type="http://schemas.openxmlformats.org/officeDocument/2006/relationships/image" Target="../media/image3170.png"/><Relationship Id="rId60" Type="http://schemas.openxmlformats.org/officeDocument/2006/relationships/customXml" Target="../ink/ink360.xml"/><Relationship Id="rId156" Type="http://schemas.openxmlformats.org/officeDocument/2006/relationships/customXml" Target="../ink/ink408.xml"/><Relationship Id="rId198" Type="http://schemas.openxmlformats.org/officeDocument/2006/relationships/customXml" Target="../ink/ink429.xml"/><Relationship Id="rId321" Type="http://schemas.openxmlformats.org/officeDocument/2006/relationships/image" Target="../media/image2470.png"/><Relationship Id="rId363" Type="http://schemas.openxmlformats.org/officeDocument/2006/relationships/image" Target="../media/image2680.png"/><Relationship Id="rId419" Type="http://schemas.openxmlformats.org/officeDocument/2006/relationships/image" Target="../media/image2960.png"/><Relationship Id="rId223" Type="http://schemas.openxmlformats.org/officeDocument/2006/relationships/image" Target="../media/image1980.png"/><Relationship Id="rId430" Type="http://schemas.openxmlformats.org/officeDocument/2006/relationships/customXml" Target="../ink/ink545.xml"/><Relationship Id="rId18" Type="http://schemas.openxmlformats.org/officeDocument/2006/relationships/customXml" Target="../ink/ink339.xml"/><Relationship Id="rId265" Type="http://schemas.openxmlformats.org/officeDocument/2006/relationships/image" Target="../media/image2190.png"/><Relationship Id="rId125" Type="http://schemas.openxmlformats.org/officeDocument/2006/relationships/image" Target="../media/image1490.png"/><Relationship Id="rId167" Type="http://schemas.openxmlformats.org/officeDocument/2006/relationships/image" Target="../media/image1700.png"/><Relationship Id="rId332" Type="http://schemas.openxmlformats.org/officeDocument/2006/relationships/customXml" Target="../ink/ink496.xml"/><Relationship Id="rId374" Type="http://schemas.openxmlformats.org/officeDocument/2006/relationships/customXml" Target="../ink/ink517.xml"/><Relationship Id="rId71" Type="http://schemas.openxmlformats.org/officeDocument/2006/relationships/image" Target="../media/image1220.png"/><Relationship Id="rId234" Type="http://schemas.openxmlformats.org/officeDocument/2006/relationships/customXml" Target="../ink/ink447.xml"/><Relationship Id="rId2" Type="http://schemas.openxmlformats.org/officeDocument/2006/relationships/customXml" Target="../ink/ink331.xml"/><Relationship Id="rId29" Type="http://schemas.openxmlformats.org/officeDocument/2006/relationships/image" Target="../media/image1010.png"/><Relationship Id="rId276" Type="http://schemas.openxmlformats.org/officeDocument/2006/relationships/customXml" Target="../ink/ink468.xml"/><Relationship Id="rId441" Type="http://schemas.openxmlformats.org/officeDocument/2006/relationships/image" Target="../media/image3070.png"/><Relationship Id="rId40" Type="http://schemas.openxmlformats.org/officeDocument/2006/relationships/customXml" Target="../ink/ink350.xml"/><Relationship Id="rId115" Type="http://schemas.openxmlformats.org/officeDocument/2006/relationships/image" Target="../media/image1440.png"/><Relationship Id="rId136" Type="http://schemas.openxmlformats.org/officeDocument/2006/relationships/customXml" Target="../ink/ink398.xml"/><Relationship Id="rId157" Type="http://schemas.openxmlformats.org/officeDocument/2006/relationships/image" Target="../media/image1650.png"/><Relationship Id="rId178" Type="http://schemas.openxmlformats.org/officeDocument/2006/relationships/customXml" Target="../ink/ink419.xml"/><Relationship Id="rId301" Type="http://schemas.openxmlformats.org/officeDocument/2006/relationships/image" Target="../media/image2370.png"/><Relationship Id="rId322" Type="http://schemas.openxmlformats.org/officeDocument/2006/relationships/customXml" Target="../ink/ink491.xml"/><Relationship Id="rId343" Type="http://schemas.openxmlformats.org/officeDocument/2006/relationships/image" Target="../media/image2580.png"/><Relationship Id="rId364" Type="http://schemas.openxmlformats.org/officeDocument/2006/relationships/customXml" Target="../ink/ink512.xml"/><Relationship Id="rId61" Type="http://schemas.openxmlformats.org/officeDocument/2006/relationships/image" Target="../media/image1170.png"/><Relationship Id="rId82" Type="http://schemas.openxmlformats.org/officeDocument/2006/relationships/customXml" Target="../ink/ink371.xml"/><Relationship Id="rId199" Type="http://schemas.openxmlformats.org/officeDocument/2006/relationships/image" Target="../media/image1860.png"/><Relationship Id="rId203" Type="http://schemas.openxmlformats.org/officeDocument/2006/relationships/image" Target="../media/image1880.png"/><Relationship Id="rId385" Type="http://schemas.openxmlformats.org/officeDocument/2006/relationships/image" Target="../media/image2790.png"/><Relationship Id="rId19" Type="http://schemas.openxmlformats.org/officeDocument/2006/relationships/image" Target="../media/image960.png"/><Relationship Id="rId224" Type="http://schemas.openxmlformats.org/officeDocument/2006/relationships/customXml" Target="../ink/ink442.xml"/><Relationship Id="rId245" Type="http://schemas.openxmlformats.org/officeDocument/2006/relationships/image" Target="../media/image2090.png"/><Relationship Id="rId266" Type="http://schemas.openxmlformats.org/officeDocument/2006/relationships/customXml" Target="../ink/ink463.xml"/><Relationship Id="rId287" Type="http://schemas.openxmlformats.org/officeDocument/2006/relationships/image" Target="../media/image2300.png"/><Relationship Id="rId410" Type="http://schemas.openxmlformats.org/officeDocument/2006/relationships/customXml" Target="../ink/ink535.xml"/><Relationship Id="rId431" Type="http://schemas.openxmlformats.org/officeDocument/2006/relationships/image" Target="../media/image3020.png"/><Relationship Id="rId452" Type="http://schemas.openxmlformats.org/officeDocument/2006/relationships/customXml" Target="../ink/ink556.xml"/><Relationship Id="rId30" Type="http://schemas.openxmlformats.org/officeDocument/2006/relationships/customXml" Target="../ink/ink345.xml"/><Relationship Id="rId105" Type="http://schemas.openxmlformats.org/officeDocument/2006/relationships/image" Target="../media/image1390.png"/><Relationship Id="rId126" Type="http://schemas.openxmlformats.org/officeDocument/2006/relationships/customXml" Target="../ink/ink393.xml"/><Relationship Id="rId147" Type="http://schemas.openxmlformats.org/officeDocument/2006/relationships/image" Target="../media/image1600.png"/><Relationship Id="rId168" Type="http://schemas.openxmlformats.org/officeDocument/2006/relationships/customXml" Target="../ink/ink414.xml"/><Relationship Id="rId312" Type="http://schemas.openxmlformats.org/officeDocument/2006/relationships/customXml" Target="../ink/ink486.xml"/><Relationship Id="rId333" Type="http://schemas.openxmlformats.org/officeDocument/2006/relationships/image" Target="../media/image2530.png"/><Relationship Id="rId354" Type="http://schemas.openxmlformats.org/officeDocument/2006/relationships/customXml" Target="../ink/ink507.xml"/><Relationship Id="rId51" Type="http://schemas.openxmlformats.org/officeDocument/2006/relationships/image" Target="../media/image1120.png"/><Relationship Id="rId72" Type="http://schemas.openxmlformats.org/officeDocument/2006/relationships/customXml" Target="../ink/ink366.xml"/><Relationship Id="rId93" Type="http://schemas.openxmlformats.org/officeDocument/2006/relationships/image" Target="../media/image1330.png"/><Relationship Id="rId189" Type="http://schemas.openxmlformats.org/officeDocument/2006/relationships/image" Target="../media/image1810.png"/><Relationship Id="rId375" Type="http://schemas.openxmlformats.org/officeDocument/2006/relationships/image" Target="../media/image2740.png"/><Relationship Id="rId396" Type="http://schemas.openxmlformats.org/officeDocument/2006/relationships/customXml" Target="../ink/ink528.xml"/><Relationship Id="rId3" Type="http://schemas.openxmlformats.org/officeDocument/2006/relationships/image" Target="../media/image880.png"/><Relationship Id="rId214" Type="http://schemas.openxmlformats.org/officeDocument/2006/relationships/customXml" Target="../ink/ink437.xml"/><Relationship Id="rId235" Type="http://schemas.openxmlformats.org/officeDocument/2006/relationships/image" Target="../media/image2040.png"/><Relationship Id="rId256" Type="http://schemas.openxmlformats.org/officeDocument/2006/relationships/customXml" Target="../ink/ink458.xml"/><Relationship Id="rId277" Type="http://schemas.openxmlformats.org/officeDocument/2006/relationships/image" Target="../media/image2250.png"/><Relationship Id="rId298" Type="http://schemas.openxmlformats.org/officeDocument/2006/relationships/customXml" Target="../ink/ink479.xml"/><Relationship Id="rId400" Type="http://schemas.openxmlformats.org/officeDocument/2006/relationships/customXml" Target="../ink/ink530.xml"/><Relationship Id="rId421" Type="http://schemas.openxmlformats.org/officeDocument/2006/relationships/image" Target="../media/image2970.png"/><Relationship Id="rId442" Type="http://schemas.openxmlformats.org/officeDocument/2006/relationships/customXml" Target="../ink/ink551.xml"/><Relationship Id="rId116" Type="http://schemas.openxmlformats.org/officeDocument/2006/relationships/customXml" Target="../ink/ink388.xml"/><Relationship Id="rId137" Type="http://schemas.openxmlformats.org/officeDocument/2006/relationships/image" Target="../media/image1550.png"/><Relationship Id="rId158" Type="http://schemas.openxmlformats.org/officeDocument/2006/relationships/customXml" Target="../ink/ink409.xml"/><Relationship Id="rId302" Type="http://schemas.openxmlformats.org/officeDocument/2006/relationships/customXml" Target="../ink/ink481.xml"/><Relationship Id="rId323" Type="http://schemas.openxmlformats.org/officeDocument/2006/relationships/image" Target="../media/image2480.png"/><Relationship Id="rId344" Type="http://schemas.openxmlformats.org/officeDocument/2006/relationships/customXml" Target="../ink/ink502.xml"/><Relationship Id="rId20" Type="http://schemas.openxmlformats.org/officeDocument/2006/relationships/customXml" Target="../ink/ink340.xml"/><Relationship Id="rId41" Type="http://schemas.openxmlformats.org/officeDocument/2006/relationships/image" Target="../media/image1070.png"/><Relationship Id="rId62" Type="http://schemas.openxmlformats.org/officeDocument/2006/relationships/customXml" Target="../ink/ink361.xml"/><Relationship Id="rId83" Type="http://schemas.openxmlformats.org/officeDocument/2006/relationships/image" Target="../media/image1280.png"/><Relationship Id="rId179" Type="http://schemas.openxmlformats.org/officeDocument/2006/relationships/image" Target="../media/image1760.png"/><Relationship Id="rId365" Type="http://schemas.openxmlformats.org/officeDocument/2006/relationships/image" Target="../media/image2690.png"/><Relationship Id="rId386" Type="http://schemas.openxmlformats.org/officeDocument/2006/relationships/customXml" Target="../ink/ink523.xml"/><Relationship Id="rId190" Type="http://schemas.openxmlformats.org/officeDocument/2006/relationships/customXml" Target="../ink/ink425.xml"/><Relationship Id="rId204" Type="http://schemas.openxmlformats.org/officeDocument/2006/relationships/customXml" Target="../ink/ink432.xml"/><Relationship Id="rId225" Type="http://schemas.openxmlformats.org/officeDocument/2006/relationships/image" Target="../media/image1990.png"/><Relationship Id="rId246" Type="http://schemas.openxmlformats.org/officeDocument/2006/relationships/customXml" Target="../ink/ink453.xml"/><Relationship Id="rId267" Type="http://schemas.openxmlformats.org/officeDocument/2006/relationships/image" Target="../media/image2200.png"/><Relationship Id="rId288" Type="http://schemas.openxmlformats.org/officeDocument/2006/relationships/customXml" Target="../ink/ink474.xml"/><Relationship Id="rId411" Type="http://schemas.openxmlformats.org/officeDocument/2006/relationships/image" Target="../media/image2920.png"/><Relationship Id="rId432" Type="http://schemas.openxmlformats.org/officeDocument/2006/relationships/customXml" Target="../ink/ink546.xml"/><Relationship Id="rId453" Type="http://schemas.openxmlformats.org/officeDocument/2006/relationships/image" Target="../media/image3130.png"/><Relationship Id="rId106" Type="http://schemas.openxmlformats.org/officeDocument/2006/relationships/customXml" Target="../ink/ink383.xml"/><Relationship Id="rId127" Type="http://schemas.openxmlformats.org/officeDocument/2006/relationships/image" Target="../media/image1500.png"/><Relationship Id="rId313" Type="http://schemas.openxmlformats.org/officeDocument/2006/relationships/image" Target="../media/image2430.png"/><Relationship Id="rId10" Type="http://schemas.openxmlformats.org/officeDocument/2006/relationships/customXml" Target="../ink/ink335.xml"/><Relationship Id="rId31" Type="http://schemas.openxmlformats.org/officeDocument/2006/relationships/image" Target="../media/image1020.png"/><Relationship Id="rId52" Type="http://schemas.openxmlformats.org/officeDocument/2006/relationships/customXml" Target="../ink/ink356.xml"/><Relationship Id="rId73" Type="http://schemas.openxmlformats.org/officeDocument/2006/relationships/image" Target="../media/image1230.png"/><Relationship Id="rId94" Type="http://schemas.openxmlformats.org/officeDocument/2006/relationships/customXml" Target="../ink/ink377.xml"/><Relationship Id="rId148" Type="http://schemas.openxmlformats.org/officeDocument/2006/relationships/customXml" Target="../ink/ink404.xml"/><Relationship Id="rId169" Type="http://schemas.openxmlformats.org/officeDocument/2006/relationships/image" Target="../media/image1710.png"/><Relationship Id="rId334" Type="http://schemas.openxmlformats.org/officeDocument/2006/relationships/customXml" Target="../ink/ink497.xml"/><Relationship Id="rId355" Type="http://schemas.openxmlformats.org/officeDocument/2006/relationships/image" Target="../media/image2640.png"/><Relationship Id="rId376" Type="http://schemas.openxmlformats.org/officeDocument/2006/relationships/customXml" Target="../ink/ink518.xml"/><Relationship Id="rId397" Type="http://schemas.openxmlformats.org/officeDocument/2006/relationships/image" Target="../media/image2850.png"/><Relationship Id="rId4" Type="http://schemas.openxmlformats.org/officeDocument/2006/relationships/customXml" Target="../ink/ink332.xml"/><Relationship Id="rId180" Type="http://schemas.openxmlformats.org/officeDocument/2006/relationships/customXml" Target="../ink/ink420.xml"/><Relationship Id="rId215" Type="http://schemas.openxmlformats.org/officeDocument/2006/relationships/image" Target="../media/image1940.png"/><Relationship Id="rId236" Type="http://schemas.openxmlformats.org/officeDocument/2006/relationships/customXml" Target="../ink/ink448.xml"/><Relationship Id="rId257" Type="http://schemas.openxmlformats.org/officeDocument/2006/relationships/image" Target="../media/image2150.png"/><Relationship Id="rId278" Type="http://schemas.openxmlformats.org/officeDocument/2006/relationships/customXml" Target="../ink/ink469.xml"/><Relationship Id="rId401" Type="http://schemas.openxmlformats.org/officeDocument/2006/relationships/image" Target="../media/image2870.png"/><Relationship Id="rId422" Type="http://schemas.openxmlformats.org/officeDocument/2006/relationships/customXml" Target="../ink/ink541.xml"/><Relationship Id="rId443" Type="http://schemas.openxmlformats.org/officeDocument/2006/relationships/image" Target="../media/image3080.png"/><Relationship Id="rId303" Type="http://schemas.openxmlformats.org/officeDocument/2006/relationships/image" Target="../media/image2380.png"/><Relationship Id="rId42" Type="http://schemas.openxmlformats.org/officeDocument/2006/relationships/customXml" Target="../ink/ink351.xml"/><Relationship Id="rId84" Type="http://schemas.openxmlformats.org/officeDocument/2006/relationships/customXml" Target="../ink/ink372.xml"/><Relationship Id="rId138" Type="http://schemas.openxmlformats.org/officeDocument/2006/relationships/customXml" Target="../ink/ink399.xml"/><Relationship Id="rId345" Type="http://schemas.openxmlformats.org/officeDocument/2006/relationships/image" Target="../media/image2590.png"/><Relationship Id="rId387" Type="http://schemas.openxmlformats.org/officeDocument/2006/relationships/image" Target="../media/image2800.png"/><Relationship Id="rId191" Type="http://schemas.openxmlformats.org/officeDocument/2006/relationships/image" Target="../media/image1820.png"/><Relationship Id="rId205" Type="http://schemas.openxmlformats.org/officeDocument/2006/relationships/image" Target="../media/image1890.png"/><Relationship Id="rId247" Type="http://schemas.openxmlformats.org/officeDocument/2006/relationships/image" Target="../media/image2100.png"/><Relationship Id="rId412" Type="http://schemas.openxmlformats.org/officeDocument/2006/relationships/customXml" Target="../ink/ink536.xml"/><Relationship Id="rId107" Type="http://schemas.openxmlformats.org/officeDocument/2006/relationships/image" Target="../media/image1400.png"/><Relationship Id="rId289" Type="http://schemas.openxmlformats.org/officeDocument/2006/relationships/image" Target="../media/image2310.png"/><Relationship Id="rId454" Type="http://schemas.openxmlformats.org/officeDocument/2006/relationships/customXml" Target="../ink/ink557.xml"/><Relationship Id="rId11" Type="http://schemas.openxmlformats.org/officeDocument/2006/relationships/image" Target="../media/image920.png"/><Relationship Id="rId53" Type="http://schemas.openxmlformats.org/officeDocument/2006/relationships/image" Target="../media/image1130.png"/><Relationship Id="rId149" Type="http://schemas.openxmlformats.org/officeDocument/2006/relationships/image" Target="../media/image1610.png"/><Relationship Id="rId314" Type="http://schemas.openxmlformats.org/officeDocument/2006/relationships/customXml" Target="../ink/ink487.xml"/><Relationship Id="rId356" Type="http://schemas.openxmlformats.org/officeDocument/2006/relationships/customXml" Target="../ink/ink508.xml"/><Relationship Id="rId398" Type="http://schemas.openxmlformats.org/officeDocument/2006/relationships/customXml" Target="../ink/ink529.xml"/><Relationship Id="rId95" Type="http://schemas.openxmlformats.org/officeDocument/2006/relationships/image" Target="../media/image1340.png"/><Relationship Id="rId160" Type="http://schemas.openxmlformats.org/officeDocument/2006/relationships/customXml" Target="../ink/ink410.xml"/><Relationship Id="rId216" Type="http://schemas.openxmlformats.org/officeDocument/2006/relationships/customXml" Target="../ink/ink438.xml"/><Relationship Id="rId423" Type="http://schemas.openxmlformats.org/officeDocument/2006/relationships/image" Target="../media/image2980.png"/><Relationship Id="rId258" Type="http://schemas.openxmlformats.org/officeDocument/2006/relationships/customXml" Target="../ink/ink459.xml"/><Relationship Id="rId22" Type="http://schemas.openxmlformats.org/officeDocument/2006/relationships/customXml" Target="../ink/ink341.xml"/><Relationship Id="rId64" Type="http://schemas.openxmlformats.org/officeDocument/2006/relationships/customXml" Target="../ink/ink362.xml"/><Relationship Id="rId118" Type="http://schemas.openxmlformats.org/officeDocument/2006/relationships/customXml" Target="../ink/ink389.xml"/><Relationship Id="rId325" Type="http://schemas.openxmlformats.org/officeDocument/2006/relationships/image" Target="../media/image2490.png"/><Relationship Id="rId367" Type="http://schemas.openxmlformats.org/officeDocument/2006/relationships/image" Target="../media/image2700.png"/><Relationship Id="rId171" Type="http://schemas.openxmlformats.org/officeDocument/2006/relationships/image" Target="../media/image1720.png"/><Relationship Id="rId227" Type="http://schemas.openxmlformats.org/officeDocument/2006/relationships/image" Target="../media/image2000.png"/><Relationship Id="rId269" Type="http://schemas.openxmlformats.org/officeDocument/2006/relationships/image" Target="../media/image2210.png"/><Relationship Id="rId434" Type="http://schemas.openxmlformats.org/officeDocument/2006/relationships/customXml" Target="../ink/ink547.xml"/><Relationship Id="rId33" Type="http://schemas.openxmlformats.org/officeDocument/2006/relationships/image" Target="../media/image1030.png"/><Relationship Id="rId129" Type="http://schemas.openxmlformats.org/officeDocument/2006/relationships/image" Target="../media/image1510.png"/><Relationship Id="rId280" Type="http://schemas.openxmlformats.org/officeDocument/2006/relationships/customXml" Target="../ink/ink470.xml"/><Relationship Id="rId336" Type="http://schemas.openxmlformats.org/officeDocument/2006/relationships/customXml" Target="../ink/ink498.xml"/><Relationship Id="rId75" Type="http://schemas.openxmlformats.org/officeDocument/2006/relationships/image" Target="../media/image1240.png"/><Relationship Id="rId140" Type="http://schemas.openxmlformats.org/officeDocument/2006/relationships/customXml" Target="../ink/ink400.xml"/><Relationship Id="rId182" Type="http://schemas.openxmlformats.org/officeDocument/2006/relationships/customXml" Target="../ink/ink421.xml"/><Relationship Id="rId378" Type="http://schemas.openxmlformats.org/officeDocument/2006/relationships/customXml" Target="../ink/ink519.xml"/><Relationship Id="rId403" Type="http://schemas.openxmlformats.org/officeDocument/2006/relationships/image" Target="../media/image2880.png"/><Relationship Id="rId6" Type="http://schemas.openxmlformats.org/officeDocument/2006/relationships/customXml" Target="../ink/ink333.xml"/><Relationship Id="rId238" Type="http://schemas.openxmlformats.org/officeDocument/2006/relationships/customXml" Target="../ink/ink449.xml"/><Relationship Id="rId445" Type="http://schemas.openxmlformats.org/officeDocument/2006/relationships/image" Target="../media/image3090.png"/><Relationship Id="rId291" Type="http://schemas.openxmlformats.org/officeDocument/2006/relationships/image" Target="../media/image2320.png"/><Relationship Id="rId305" Type="http://schemas.openxmlformats.org/officeDocument/2006/relationships/image" Target="../media/image2390.png"/><Relationship Id="rId347" Type="http://schemas.openxmlformats.org/officeDocument/2006/relationships/image" Target="../media/image2600.png"/><Relationship Id="rId44" Type="http://schemas.openxmlformats.org/officeDocument/2006/relationships/customXml" Target="../ink/ink352.xml"/><Relationship Id="rId86" Type="http://schemas.openxmlformats.org/officeDocument/2006/relationships/customXml" Target="../ink/ink373.xml"/><Relationship Id="rId151" Type="http://schemas.openxmlformats.org/officeDocument/2006/relationships/image" Target="../media/image1620.png"/><Relationship Id="rId389" Type="http://schemas.openxmlformats.org/officeDocument/2006/relationships/image" Target="../media/image2810.png"/><Relationship Id="rId193" Type="http://schemas.openxmlformats.org/officeDocument/2006/relationships/image" Target="../media/image1830.png"/><Relationship Id="rId207" Type="http://schemas.openxmlformats.org/officeDocument/2006/relationships/image" Target="../media/image1900.png"/><Relationship Id="rId249" Type="http://schemas.openxmlformats.org/officeDocument/2006/relationships/image" Target="../media/image2110.png"/><Relationship Id="rId414" Type="http://schemas.openxmlformats.org/officeDocument/2006/relationships/customXml" Target="../ink/ink537.xml"/><Relationship Id="rId456" Type="http://schemas.openxmlformats.org/officeDocument/2006/relationships/customXml" Target="../ink/ink558.xml"/><Relationship Id="rId13" Type="http://schemas.openxmlformats.org/officeDocument/2006/relationships/image" Target="../media/image930.png"/><Relationship Id="rId109" Type="http://schemas.openxmlformats.org/officeDocument/2006/relationships/image" Target="../media/image1410.png"/><Relationship Id="rId260" Type="http://schemas.openxmlformats.org/officeDocument/2006/relationships/customXml" Target="../ink/ink460.xml"/><Relationship Id="rId316" Type="http://schemas.openxmlformats.org/officeDocument/2006/relationships/customXml" Target="../ink/ink488.xml"/><Relationship Id="rId55" Type="http://schemas.openxmlformats.org/officeDocument/2006/relationships/image" Target="../media/image1140.png"/><Relationship Id="rId97" Type="http://schemas.openxmlformats.org/officeDocument/2006/relationships/image" Target="../media/image1350.png"/><Relationship Id="rId120" Type="http://schemas.openxmlformats.org/officeDocument/2006/relationships/customXml" Target="../ink/ink390.xml"/><Relationship Id="rId358" Type="http://schemas.openxmlformats.org/officeDocument/2006/relationships/customXml" Target="../ink/ink509.xml"/><Relationship Id="rId162" Type="http://schemas.openxmlformats.org/officeDocument/2006/relationships/customXml" Target="../ink/ink411.xml"/><Relationship Id="rId218" Type="http://schemas.openxmlformats.org/officeDocument/2006/relationships/customXml" Target="../ink/ink439.xml"/><Relationship Id="rId425" Type="http://schemas.openxmlformats.org/officeDocument/2006/relationships/image" Target="../media/image2990.png"/><Relationship Id="rId271" Type="http://schemas.openxmlformats.org/officeDocument/2006/relationships/image" Target="../media/image2220.png"/><Relationship Id="rId24" Type="http://schemas.openxmlformats.org/officeDocument/2006/relationships/customXml" Target="../ink/ink342.xml"/><Relationship Id="rId66" Type="http://schemas.openxmlformats.org/officeDocument/2006/relationships/customXml" Target="../ink/ink363.xml"/><Relationship Id="rId131" Type="http://schemas.openxmlformats.org/officeDocument/2006/relationships/image" Target="../media/image1520.png"/><Relationship Id="rId327" Type="http://schemas.openxmlformats.org/officeDocument/2006/relationships/image" Target="../media/image2500.png"/><Relationship Id="rId369" Type="http://schemas.openxmlformats.org/officeDocument/2006/relationships/image" Target="../media/image2710.png"/><Relationship Id="rId173" Type="http://schemas.openxmlformats.org/officeDocument/2006/relationships/image" Target="../media/image1730.png"/><Relationship Id="rId229" Type="http://schemas.openxmlformats.org/officeDocument/2006/relationships/image" Target="../media/image2010.png"/><Relationship Id="rId380" Type="http://schemas.openxmlformats.org/officeDocument/2006/relationships/customXml" Target="../ink/ink520.xml"/><Relationship Id="rId436" Type="http://schemas.openxmlformats.org/officeDocument/2006/relationships/customXml" Target="../ink/ink548.xml"/><Relationship Id="rId240" Type="http://schemas.openxmlformats.org/officeDocument/2006/relationships/customXml" Target="../ink/ink450.xml"/><Relationship Id="rId35" Type="http://schemas.openxmlformats.org/officeDocument/2006/relationships/image" Target="../media/image1040.png"/><Relationship Id="rId77" Type="http://schemas.openxmlformats.org/officeDocument/2006/relationships/image" Target="../media/image1250.png"/><Relationship Id="rId100" Type="http://schemas.openxmlformats.org/officeDocument/2006/relationships/customXml" Target="../ink/ink380.xml"/><Relationship Id="rId282" Type="http://schemas.openxmlformats.org/officeDocument/2006/relationships/customXml" Target="../ink/ink471.xml"/><Relationship Id="rId338" Type="http://schemas.openxmlformats.org/officeDocument/2006/relationships/customXml" Target="../ink/ink499.xml"/><Relationship Id="rId8" Type="http://schemas.openxmlformats.org/officeDocument/2006/relationships/customXml" Target="../ink/ink334.xml"/><Relationship Id="rId142" Type="http://schemas.openxmlformats.org/officeDocument/2006/relationships/customXml" Target="../ink/ink401.xml"/><Relationship Id="rId184" Type="http://schemas.openxmlformats.org/officeDocument/2006/relationships/customXml" Target="../ink/ink422.xml"/><Relationship Id="rId391" Type="http://schemas.openxmlformats.org/officeDocument/2006/relationships/image" Target="../media/image2820.png"/><Relationship Id="rId405" Type="http://schemas.openxmlformats.org/officeDocument/2006/relationships/image" Target="../media/image2890.png"/><Relationship Id="rId447" Type="http://schemas.openxmlformats.org/officeDocument/2006/relationships/image" Target="../media/image3100.png"/><Relationship Id="rId251" Type="http://schemas.openxmlformats.org/officeDocument/2006/relationships/image" Target="../media/image2120.png"/><Relationship Id="rId46" Type="http://schemas.openxmlformats.org/officeDocument/2006/relationships/customXml" Target="../ink/ink353.xml"/><Relationship Id="rId293" Type="http://schemas.openxmlformats.org/officeDocument/2006/relationships/image" Target="../media/image2330.png"/><Relationship Id="rId307" Type="http://schemas.openxmlformats.org/officeDocument/2006/relationships/image" Target="../media/image2400.png"/><Relationship Id="rId349" Type="http://schemas.openxmlformats.org/officeDocument/2006/relationships/image" Target="../media/image2610.png"/><Relationship Id="rId88" Type="http://schemas.openxmlformats.org/officeDocument/2006/relationships/customXml" Target="../ink/ink374.xml"/><Relationship Id="rId111" Type="http://schemas.openxmlformats.org/officeDocument/2006/relationships/image" Target="../media/image1420.png"/><Relationship Id="rId153" Type="http://schemas.openxmlformats.org/officeDocument/2006/relationships/image" Target="../media/image1630.png"/><Relationship Id="rId195" Type="http://schemas.openxmlformats.org/officeDocument/2006/relationships/image" Target="../media/image1840.png"/><Relationship Id="rId209" Type="http://schemas.openxmlformats.org/officeDocument/2006/relationships/image" Target="../media/image1910.png"/><Relationship Id="rId360" Type="http://schemas.openxmlformats.org/officeDocument/2006/relationships/customXml" Target="../ink/ink510.xml"/><Relationship Id="rId416" Type="http://schemas.openxmlformats.org/officeDocument/2006/relationships/customXml" Target="../ink/ink538.xml"/><Relationship Id="rId220" Type="http://schemas.openxmlformats.org/officeDocument/2006/relationships/customXml" Target="../ink/ink440.xml"/><Relationship Id="rId458" Type="http://schemas.openxmlformats.org/officeDocument/2006/relationships/customXml" Target="../ink/ink559.xml"/><Relationship Id="rId15" Type="http://schemas.openxmlformats.org/officeDocument/2006/relationships/image" Target="../media/image940.png"/><Relationship Id="rId57" Type="http://schemas.openxmlformats.org/officeDocument/2006/relationships/image" Target="../media/image1150.png"/><Relationship Id="rId262" Type="http://schemas.openxmlformats.org/officeDocument/2006/relationships/customXml" Target="../ink/ink461.xml"/><Relationship Id="rId318" Type="http://schemas.openxmlformats.org/officeDocument/2006/relationships/customXml" Target="../ink/ink489.xml"/><Relationship Id="rId99" Type="http://schemas.openxmlformats.org/officeDocument/2006/relationships/image" Target="../media/image1360.png"/><Relationship Id="rId122" Type="http://schemas.openxmlformats.org/officeDocument/2006/relationships/customXml" Target="../ink/ink391.xml"/><Relationship Id="rId164" Type="http://schemas.openxmlformats.org/officeDocument/2006/relationships/customXml" Target="../ink/ink412.xml"/><Relationship Id="rId371" Type="http://schemas.openxmlformats.org/officeDocument/2006/relationships/image" Target="../media/image2720.png"/><Relationship Id="rId427" Type="http://schemas.openxmlformats.org/officeDocument/2006/relationships/image" Target="../media/image3000.png"/><Relationship Id="rId26" Type="http://schemas.openxmlformats.org/officeDocument/2006/relationships/customXml" Target="../ink/ink343.xml"/><Relationship Id="rId231" Type="http://schemas.openxmlformats.org/officeDocument/2006/relationships/image" Target="../media/image2020.png"/><Relationship Id="rId273" Type="http://schemas.openxmlformats.org/officeDocument/2006/relationships/image" Target="../media/image2230.png"/><Relationship Id="rId329" Type="http://schemas.openxmlformats.org/officeDocument/2006/relationships/image" Target="../media/image2510.png"/><Relationship Id="rId68" Type="http://schemas.openxmlformats.org/officeDocument/2006/relationships/customXml" Target="../ink/ink364.xml"/><Relationship Id="rId133" Type="http://schemas.openxmlformats.org/officeDocument/2006/relationships/image" Target="../media/image1530.png"/><Relationship Id="rId175" Type="http://schemas.openxmlformats.org/officeDocument/2006/relationships/image" Target="../media/image1740.png"/><Relationship Id="rId340" Type="http://schemas.openxmlformats.org/officeDocument/2006/relationships/customXml" Target="../ink/ink500.xml"/><Relationship Id="rId200" Type="http://schemas.openxmlformats.org/officeDocument/2006/relationships/customXml" Target="../ink/ink430.xml"/><Relationship Id="rId382" Type="http://schemas.openxmlformats.org/officeDocument/2006/relationships/customXml" Target="../ink/ink521.xml"/><Relationship Id="rId438" Type="http://schemas.openxmlformats.org/officeDocument/2006/relationships/customXml" Target="../ink/ink549.xml"/><Relationship Id="rId242" Type="http://schemas.openxmlformats.org/officeDocument/2006/relationships/customXml" Target="../ink/ink451.xml"/><Relationship Id="rId284" Type="http://schemas.openxmlformats.org/officeDocument/2006/relationships/customXml" Target="../ink/ink472.xml"/><Relationship Id="rId37" Type="http://schemas.openxmlformats.org/officeDocument/2006/relationships/image" Target="../media/image1050.png"/><Relationship Id="rId79" Type="http://schemas.openxmlformats.org/officeDocument/2006/relationships/image" Target="../media/image1260.png"/><Relationship Id="rId102" Type="http://schemas.openxmlformats.org/officeDocument/2006/relationships/customXml" Target="../ink/ink381.xml"/><Relationship Id="rId144" Type="http://schemas.openxmlformats.org/officeDocument/2006/relationships/customXml" Target="../ink/ink402.xml"/><Relationship Id="rId90" Type="http://schemas.openxmlformats.org/officeDocument/2006/relationships/customXml" Target="../ink/ink375.xml"/><Relationship Id="rId186" Type="http://schemas.openxmlformats.org/officeDocument/2006/relationships/customXml" Target="../ink/ink423.xml"/><Relationship Id="rId351" Type="http://schemas.openxmlformats.org/officeDocument/2006/relationships/image" Target="../media/image2620.png"/><Relationship Id="rId393" Type="http://schemas.openxmlformats.org/officeDocument/2006/relationships/image" Target="../media/image2830.png"/><Relationship Id="rId407" Type="http://schemas.openxmlformats.org/officeDocument/2006/relationships/image" Target="../media/image2900.png"/><Relationship Id="rId449" Type="http://schemas.openxmlformats.org/officeDocument/2006/relationships/image" Target="../media/image3110.png"/><Relationship Id="rId211" Type="http://schemas.openxmlformats.org/officeDocument/2006/relationships/image" Target="../media/image1920.png"/><Relationship Id="rId253" Type="http://schemas.openxmlformats.org/officeDocument/2006/relationships/image" Target="../media/image2130.png"/><Relationship Id="rId295" Type="http://schemas.openxmlformats.org/officeDocument/2006/relationships/image" Target="../media/image2340.png"/><Relationship Id="rId309" Type="http://schemas.openxmlformats.org/officeDocument/2006/relationships/image" Target="../media/image2410.png"/><Relationship Id="rId460" Type="http://schemas.openxmlformats.org/officeDocument/2006/relationships/customXml" Target="../ink/ink560.xml"/><Relationship Id="rId48" Type="http://schemas.openxmlformats.org/officeDocument/2006/relationships/customXml" Target="../ink/ink354.xml"/><Relationship Id="rId113" Type="http://schemas.openxmlformats.org/officeDocument/2006/relationships/image" Target="../media/image1430.png"/><Relationship Id="rId320" Type="http://schemas.openxmlformats.org/officeDocument/2006/relationships/customXml" Target="../ink/ink490.xml"/><Relationship Id="rId155" Type="http://schemas.openxmlformats.org/officeDocument/2006/relationships/image" Target="../media/image1640.png"/><Relationship Id="rId197" Type="http://schemas.openxmlformats.org/officeDocument/2006/relationships/image" Target="../media/image1850.png"/><Relationship Id="rId362" Type="http://schemas.openxmlformats.org/officeDocument/2006/relationships/customXml" Target="../ink/ink511.xml"/><Relationship Id="rId418" Type="http://schemas.openxmlformats.org/officeDocument/2006/relationships/customXml" Target="../ink/ink539.xml"/><Relationship Id="rId222" Type="http://schemas.openxmlformats.org/officeDocument/2006/relationships/customXml" Target="../ink/ink441.xml"/><Relationship Id="rId264" Type="http://schemas.openxmlformats.org/officeDocument/2006/relationships/customXml" Target="../ink/ink462.xml"/><Relationship Id="rId17" Type="http://schemas.openxmlformats.org/officeDocument/2006/relationships/image" Target="../media/image950.png"/><Relationship Id="rId59" Type="http://schemas.openxmlformats.org/officeDocument/2006/relationships/image" Target="../media/image1160.png"/><Relationship Id="rId124" Type="http://schemas.openxmlformats.org/officeDocument/2006/relationships/customXml" Target="../ink/ink392.xml"/><Relationship Id="rId70" Type="http://schemas.openxmlformats.org/officeDocument/2006/relationships/customXml" Target="../ink/ink365.xml"/><Relationship Id="rId166" Type="http://schemas.openxmlformats.org/officeDocument/2006/relationships/customXml" Target="../ink/ink413.xml"/><Relationship Id="rId331" Type="http://schemas.openxmlformats.org/officeDocument/2006/relationships/image" Target="../media/image2520.png"/><Relationship Id="rId373" Type="http://schemas.openxmlformats.org/officeDocument/2006/relationships/image" Target="../media/image2730.png"/><Relationship Id="rId429" Type="http://schemas.openxmlformats.org/officeDocument/2006/relationships/image" Target="../media/image3010.png"/><Relationship Id="rId1" Type="http://schemas.openxmlformats.org/officeDocument/2006/relationships/slideLayout" Target="../slideLayouts/slideLayout2.xml"/><Relationship Id="rId233" Type="http://schemas.openxmlformats.org/officeDocument/2006/relationships/image" Target="../media/image2030.png"/><Relationship Id="rId440" Type="http://schemas.openxmlformats.org/officeDocument/2006/relationships/customXml" Target="../ink/ink550.xml"/><Relationship Id="rId28" Type="http://schemas.openxmlformats.org/officeDocument/2006/relationships/customXml" Target="../ink/ink344.xml"/><Relationship Id="rId275" Type="http://schemas.openxmlformats.org/officeDocument/2006/relationships/image" Target="../media/image2240.png"/><Relationship Id="rId300" Type="http://schemas.openxmlformats.org/officeDocument/2006/relationships/customXml" Target="../ink/ink480.xml"/><Relationship Id="rId81" Type="http://schemas.openxmlformats.org/officeDocument/2006/relationships/image" Target="../media/image1270.png"/><Relationship Id="rId135" Type="http://schemas.openxmlformats.org/officeDocument/2006/relationships/image" Target="../media/image1540.png"/><Relationship Id="rId177" Type="http://schemas.openxmlformats.org/officeDocument/2006/relationships/image" Target="../media/image1750.png"/><Relationship Id="rId342" Type="http://schemas.openxmlformats.org/officeDocument/2006/relationships/customXml" Target="../ink/ink501.xml"/><Relationship Id="rId384" Type="http://schemas.openxmlformats.org/officeDocument/2006/relationships/customXml" Target="../ink/ink522.xml"/><Relationship Id="rId202" Type="http://schemas.openxmlformats.org/officeDocument/2006/relationships/customXml" Target="../ink/ink431.xml"/><Relationship Id="rId244" Type="http://schemas.openxmlformats.org/officeDocument/2006/relationships/customXml" Target="../ink/ink452.xml"/><Relationship Id="rId39" Type="http://schemas.openxmlformats.org/officeDocument/2006/relationships/image" Target="../media/image1060.png"/><Relationship Id="rId286" Type="http://schemas.openxmlformats.org/officeDocument/2006/relationships/customXml" Target="../ink/ink473.xml"/><Relationship Id="rId451" Type="http://schemas.openxmlformats.org/officeDocument/2006/relationships/image" Target="../media/image3120.png"/><Relationship Id="rId50" Type="http://schemas.openxmlformats.org/officeDocument/2006/relationships/customXml" Target="../ink/ink355.xml"/><Relationship Id="rId104" Type="http://schemas.openxmlformats.org/officeDocument/2006/relationships/customXml" Target="../ink/ink382.xml"/><Relationship Id="rId146" Type="http://schemas.openxmlformats.org/officeDocument/2006/relationships/customXml" Target="../ink/ink403.xml"/><Relationship Id="rId188" Type="http://schemas.openxmlformats.org/officeDocument/2006/relationships/customXml" Target="../ink/ink424.xml"/><Relationship Id="rId311" Type="http://schemas.openxmlformats.org/officeDocument/2006/relationships/image" Target="../media/image2420.png"/><Relationship Id="rId353" Type="http://schemas.openxmlformats.org/officeDocument/2006/relationships/image" Target="../media/image2630.png"/><Relationship Id="rId395" Type="http://schemas.openxmlformats.org/officeDocument/2006/relationships/image" Target="../media/image2840.png"/><Relationship Id="rId409" Type="http://schemas.openxmlformats.org/officeDocument/2006/relationships/image" Target="../media/image2910.png"/><Relationship Id="rId92" Type="http://schemas.openxmlformats.org/officeDocument/2006/relationships/customXml" Target="../ink/ink376.xml"/><Relationship Id="rId213" Type="http://schemas.openxmlformats.org/officeDocument/2006/relationships/image" Target="../media/image1930.png"/><Relationship Id="rId420" Type="http://schemas.openxmlformats.org/officeDocument/2006/relationships/customXml" Target="../ink/ink540.xml"/><Relationship Id="rId255" Type="http://schemas.openxmlformats.org/officeDocument/2006/relationships/image" Target="../media/image2140.png"/><Relationship Id="rId297" Type="http://schemas.openxmlformats.org/officeDocument/2006/relationships/image" Target="../media/image2350.png"/></Relationships>
</file>

<file path=ppt/slides/_rels/slide32.xml.rels><?xml version="1.0" encoding="UTF-8" standalone="yes"?>
<Relationships xmlns="http://schemas.openxmlformats.org/package/2006/relationships"><Relationship Id="rId2" Type="http://schemas.openxmlformats.org/officeDocument/2006/relationships/image" Target="../media/image363.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364.png"/><Relationship Id="rId4" Type="http://schemas.openxmlformats.org/officeDocument/2006/relationships/hyperlink" Target="http://www.dribbble.com/"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370.jpeg"/><Relationship Id="rId3" Type="http://schemas.openxmlformats.org/officeDocument/2006/relationships/image" Target="../media/image365.jpeg"/><Relationship Id="rId7" Type="http://schemas.openxmlformats.org/officeDocument/2006/relationships/image" Target="../media/image369.tiff"/><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368.tiff"/><Relationship Id="rId5" Type="http://schemas.openxmlformats.org/officeDocument/2006/relationships/image" Target="../media/image367.tiff"/><Relationship Id="rId4" Type="http://schemas.openxmlformats.org/officeDocument/2006/relationships/image" Target="../media/image366.tiff"/><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hyperlink" Target="https://discovery-center.cloud.sap/serviceCatalog?" TargetMode="External"/><Relationship Id="rId9" Type="http://schemas.openxmlformats.org/officeDocument/2006/relationships/customXml" Target="../ink/ink1.xml"/></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Extension Suite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C3C7-C0F4-3839-9418-858F35544B10}"/>
              </a:ext>
            </a:extLst>
          </p:cNvPr>
          <p:cNvSpPr>
            <a:spLocks noGrp="1"/>
          </p:cNvSpPr>
          <p:nvPr>
            <p:ph type="title"/>
          </p:nvPr>
        </p:nvSpPr>
        <p:spPr/>
        <p:txBody>
          <a:bodyPr/>
          <a:lstStyle/>
          <a:p>
            <a:r>
              <a:rPr lang="en-US" dirty="0"/>
              <a:t>SAP BTP Architecture</a:t>
            </a:r>
          </a:p>
        </p:txBody>
      </p:sp>
      <p:pic>
        <p:nvPicPr>
          <p:cNvPr id="1026" name="Picture 2" descr="Developer's Intro to Integrations and Extensions with the SAP Business  Technology Platform | SAP Blogs">
            <a:extLst>
              <a:ext uri="{FF2B5EF4-FFF2-40B4-BE49-F238E27FC236}">
                <a16:creationId xmlns:a16="http://schemas.microsoft.com/office/drawing/2014/main" id="{C8182D5F-6C74-87B3-E8D5-9C84CE486FB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18143" y="836712"/>
            <a:ext cx="10513168" cy="572942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3E3CAD7-41A9-9BA8-4DF2-F2411A18525D}"/>
                  </a:ext>
                </a:extLst>
              </p14:cNvPr>
              <p14:cNvContentPartPr/>
              <p14:nvPr/>
            </p14:nvContentPartPr>
            <p14:xfrm>
              <a:off x="771480" y="1223640"/>
              <a:ext cx="10303560" cy="5051520"/>
            </p14:xfrm>
          </p:contentPart>
        </mc:Choice>
        <mc:Fallback>
          <p:pic>
            <p:nvPicPr>
              <p:cNvPr id="3" name="Ink 2">
                <a:extLst>
                  <a:ext uri="{FF2B5EF4-FFF2-40B4-BE49-F238E27FC236}">
                    <a16:creationId xmlns:a16="http://schemas.microsoft.com/office/drawing/2014/main" id="{A3E3CAD7-41A9-9BA8-4DF2-F2411A18525D}"/>
                  </a:ext>
                </a:extLst>
              </p:cNvPr>
              <p:cNvPicPr/>
              <p:nvPr/>
            </p:nvPicPr>
            <p:blipFill>
              <a:blip r:embed="rId5"/>
              <a:stretch>
                <a:fillRect/>
              </a:stretch>
            </p:blipFill>
            <p:spPr>
              <a:xfrm>
                <a:off x="762120" y="1214280"/>
                <a:ext cx="10322280" cy="5070240"/>
              </a:xfrm>
              <a:prstGeom prst="rect">
                <a:avLst/>
              </a:prstGeom>
            </p:spPr>
          </p:pic>
        </mc:Fallback>
      </mc:AlternateContent>
    </p:spTree>
    <p:extLst>
      <p:ext uri="{BB962C8B-B14F-4D97-AF65-F5344CB8AC3E}">
        <p14:creationId xmlns:p14="http://schemas.microsoft.com/office/powerpoint/2010/main" val="104286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Setting up SAP BTP Account</a:t>
            </a:r>
          </a:p>
        </p:txBody>
      </p:sp>
      <p:pic>
        <p:nvPicPr>
          <p:cNvPr id="4" name="Picture 3">
            <a:hlinkClick r:id="rId3"/>
            <a:extLst>
              <a:ext uri="{FF2B5EF4-FFF2-40B4-BE49-F238E27FC236}">
                <a16:creationId xmlns:a16="http://schemas.microsoft.com/office/drawing/2014/main" id="{B39A2D15-141D-1618-8AC7-32AE269D2C31}"/>
              </a:ext>
            </a:extLst>
          </p:cNvPr>
          <p:cNvPicPr>
            <a:picLocks noChangeAspect="1"/>
          </p:cNvPicPr>
          <p:nvPr/>
        </p:nvPicPr>
        <p:blipFill>
          <a:blip r:embed="rId4"/>
          <a:stretch>
            <a:fillRect/>
          </a:stretch>
        </p:blipFill>
        <p:spPr>
          <a:xfrm>
            <a:off x="189756" y="836712"/>
            <a:ext cx="11396737" cy="5292896"/>
          </a:xfrm>
          <a:prstGeom prst="rect">
            <a:avLst/>
          </a:prstGeom>
        </p:spPr>
      </p:pic>
    </p:spTree>
    <p:extLst>
      <p:ext uri="{BB962C8B-B14F-4D97-AF65-F5344CB8AC3E}">
        <p14:creationId xmlns:p14="http://schemas.microsoft.com/office/powerpoint/2010/main" val="63499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909C0-E7B3-C977-BA5D-5DADD5DBEBA4}"/>
              </a:ext>
            </a:extLst>
          </p:cNvPr>
          <p:cNvSpPr>
            <a:spLocks noGrp="1"/>
          </p:cNvSpPr>
          <p:nvPr>
            <p:ph type="title"/>
          </p:nvPr>
        </p:nvSpPr>
        <p:spPr/>
        <p:txBody>
          <a:bodyPr/>
          <a:lstStyle/>
          <a:p>
            <a:r>
              <a:rPr lang="en-IN" dirty="0"/>
              <a:t>What is BTP?</a:t>
            </a:r>
          </a:p>
        </p:txBody>
      </p:sp>
      <p:sp>
        <p:nvSpPr>
          <p:cNvPr id="3" name="TextBox 2">
            <a:extLst>
              <a:ext uri="{FF2B5EF4-FFF2-40B4-BE49-F238E27FC236}">
                <a16:creationId xmlns:a16="http://schemas.microsoft.com/office/drawing/2014/main" id="{1F9A2ACE-2090-4859-BBCD-D732197757EF}"/>
              </a:ext>
            </a:extLst>
          </p:cNvPr>
          <p:cNvSpPr txBox="1"/>
          <p:nvPr/>
        </p:nvSpPr>
        <p:spPr>
          <a:xfrm>
            <a:off x="333772" y="980728"/>
            <a:ext cx="11593288" cy="1938992"/>
          </a:xfrm>
          <a:prstGeom prst="rect">
            <a:avLst/>
          </a:prstGeom>
          <a:noFill/>
        </p:spPr>
        <p:txBody>
          <a:bodyPr wrap="square" rtlCol="0">
            <a:spAutoFit/>
          </a:bodyPr>
          <a:lstStyle/>
          <a:p>
            <a:r>
              <a:rPr lang="en-IN" dirty="0">
                <a:solidFill>
                  <a:schemeClr val="bg1"/>
                </a:solidFill>
              </a:rPr>
              <a:t>BTP is a PaaS (Platform As a Service) provided by SAP to design, Develop, Package, Deploy and manage end to end Application (SaaS) and Integrations. It offers lots of services include database and data management, integration and development, AI related services and Analytics.</a:t>
            </a:r>
          </a:p>
          <a:p>
            <a:r>
              <a:rPr lang="en-IN" dirty="0">
                <a:solidFill>
                  <a:schemeClr val="bg1"/>
                </a:solidFill>
              </a:rPr>
              <a:t>It reusage the infrastructure from SAP partners (AWS, Azure, GCP).</a:t>
            </a:r>
          </a:p>
        </p:txBody>
      </p:sp>
    </p:spTree>
    <p:extLst>
      <p:ext uri="{BB962C8B-B14F-4D97-AF65-F5344CB8AC3E}">
        <p14:creationId xmlns:p14="http://schemas.microsoft.com/office/powerpoint/2010/main" val="235106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B16-D8D8-CFC0-3F33-93E8EC38C7E0}"/>
              </a:ext>
            </a:extLst>
          </p:cNvPr>
          <p:cNvSpPr>
            <a:spLocks noGrp="1"/>
          </p:cNvSpPr>
          <p:nvPr>
            <p:ph type="title"/>
          </p:nvPr>
        </p:nvSpPr>
        <p:spPr/>
        <p:txBody>
          <a:bodyPr/>
          <a:lstStyle/>
          <a:p>
            <a:r>
              <a:rPr lang="en-US" dirty="0"/>
              <a:t>Org Structure work</a:t>
            </a:r>
          </a:p>
        </p:txBody>
      </p:sp>
      <p:sp>
        <p:nvSpPr>
          <p:cNvPr id="3" name="Rectangle 2">
            <a:extLst>
              <a:ext uri="{FF2B5EF4-FFF2-40B4-BE49-F238E27FC236}">
                <a16:creationId xmlns:a16="http://schemas.microsoft.com/office/drawing/2014/main" id="{3F4E1A08-ADAF-6CEE-B10C-094BB0FC2146}"/>
              </a:ext>
            </a:extLst>
          </p:cNvPr>
          <p:cNvSpPr/>
          <p:nvPr/>
        </p:nvSpPr>
        <p:spPr>
          <a:xfrm>
            <a:off x="189756"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Global Account</a:t>
            </a:r>
          </a:p>
          <a:p>
            <a:pPr algn="ctr"/>
            <a:r>
              <a:rPr lang="en-US" sz="1800" b="1" dirty="0"/>
              <a:t>Used for the purpose of billing for a customer</a:t>
            </a:r>
          </a:p>
          <a:p>
            <a:pPr algn="ctr"/>
            <a:r>
              <a:rPr lang="en-US" sz="1800" b="1" dirty="0"/>
              <a:t>(entitlements)</a:t>
            </a:r>
          </a:p>
        </p:txBody>
      </p:sp>
      <p:sp>
        <p:nvSpPr>
          <p:cNvPr id="4" name="Rectangle 3">
            <a:extLst>
              <a:ext uri="{FF2B5EF4-FFF2-40B4-BE49-F238E27FC236}">
                <a16:creationId xmlns:a16="http://schemas.microsoft.com/office/drawing/2014/main" id="{C7715C81-D57D-4233-0F0A-2E4F0A34EA74}"/>
              </a:ext>
            </a:extLst>
          </p:cNvPr>
          <p:cNvSpPr/>
          <p:nvPr/>
        </p:nvSpPr>
        <p:spPr>
          <a:xfrm>
            <a:off x="3646140"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5" name="Arrow: Right 4">
            <a:extLst>
              <a:ext uri="{FF2B5EF4-FFF2-40B4-BE49-F238E27FC236}">
                <a16:creationId xmlns:a16="http://schemas.microsoft.com/office/drawing/2014/main" id="{4C9FBC6B-FBFD-8000-4AE1-FCBDE1852E3D}"/>
              </a:ext>
            </a:extLst>
          </p:cNvPr>
          <p:cNvSpPr/>
          <p:nvPr/>
        </p:nvSpPr>
        <p:spPr>
          <a:xfrm>
            <a:off x="3070076" y="2276872"/>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 name="Arrow: Right 5">
            <a:extLst>
              <a:ext uri="{FF2B5EF4-FFF2-40B4-BE49-F238E27FC236}">
                <a16:creationId xmlns:a16="http://schemas.microsoft.com/office/drawing/2014/main" id="{32D3EE9E-46AA-9C62-A5F8-50B5ED137F7E}"/>
              </a:ext>
            </a:extLst>
          </p:cNvPr>
          <p:cNvSpPr/>
          <p:nvPr/>
        </p:nvSpPr>
        <p:spPr>
          <a:xfrm>
            <a:off x="3070076" y="2924944"/>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241127AD-75CE-6A71-A4A5-B96320242CA2}"/>
              </a:ext>
            </a:extLst>
          </p:cNvPr>
          <p:cNvSpPr/>
          <p:nvPr/>
        </p:nvSpPr>
        <p:spPr>
          <a:xfrm>
            <a:off x="3798540" y="19972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8" name="Rectangle 7">
            <a:extLst>
              <a:ext uri="{FF2B5EF4-FFF2-40B4-BE49-F238E27FC236}">
                <a16:creationId xmlns:a16="http://schemas.microsoft.com/office/drawing/2014/main" id="{94F9AB6D-11BE-840C-1866-38F30E00023C}"/>
              </a:ext>
            </a:extLst>
          </p:cNvPr>
          <p:cNvSpPr/>
          <p:nvPr/>
        </p:nvSpPr>
        <p:spPr>
          <a:xfrm>
            <a:off x="3950940" y="21496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9" name="Right Brace 8">
            <a:extLst>
              <a:ext uri="{FF2B5EF4-FFF2-40B4-BE49-F238E27FC236}">
                <a16:creationId xmlns:a16="http://schemas.microsoft.com/office/drawing/2014/main" id="{543E700D-F6DF-476F-AF21-9C4BCF68667D}"/>
              </a:ext>
            </a:extLst>
          </p:cNvPr>
          <p:cNvSpPr/>
          <p:nvPr/>
        </p:nvSpPr>
        <p:spPr>
          <a:xfrm rot="16200000">
            <a:off x="4194584" y="3590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0" name="Right Brace 9">
            <a:extLst>
              <a:ext uri="{FF2B5EF4-FFF2-40B4-BE49-F238E27FC236}">
                <a16:creationId xmlns:a16="http://schemas.microsoft.com/office/drawing/2014/main" id="{BC88BB49-80A1-4BAF-FA39-AD6AF9DC9A2B}"/>
              </a:ext>
            </a:extLst>
          </p:cNvPr>
          <p:cNvSpPr/>
          <p:nvPr/>
        </p:nvSpPr>
        <p:spPr>
          <a:xfrm rot="16200000">
            <a:off x="5562736" y="4993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A0912BB-CF10-5FD3-5C93-70C14C62DA7D}"/>
              </a:ext>
            </a:extLst>
          </p:cNvPr>
          <p:cNvSpPr txBox="1"/>
          <p:nvPr/>
        </p:nvSpPr>
        <p:spPr>
          <a:xfrm>
            <a:off x="5202696" y="548680"/>
            <a:ext cx="2403884" cy="461665"/>
          </a:xfrm>
          <a:prstGeom prst="rect">
            <a:avLst/>
          </a:prstGeom>
          <a:noFill/>
        </p:spPr>
        <p:txBody>
          <a:bodyPr wrap="square" rtlCol="0">
            <a:spAutoFit/>
          </a:bodyPr>
          <a:lstStyle/>
          <a:p>
            <a:r>
              <a:rPr lang="en-US" b="1" dirty="0">
                <a:highlight>
                  <a:srgbClr val="FFFF00"/>
                </a:highlight>
              </a:rPr>
              <a:t>directories</a:t>
            </a:r>
          </a:p>
        </p:txBody>
      </p:sp>
      <p:sp>
        <p:nvSpPr>
          <p:cNvPr id="12" name="Rectangle: Rounded Corners 11">
            <a:extLst>
              <a:ext uri="{FF2B5EF4-FFF2-40B4-BE49-F238E27FC236}">
                <a16:creationId xmlns:a16="http://schemas.microsoft.com/office/drawing/2014/main" id="{6458EDB0-BFA0-DB6A-17A0-02B6F98BDCED}"/>
              </a:ext>
            </a:extLst>
          </p:cNvPr>
          <p:cNvSpPr/>
          <p:nvPr/>
        </p:nvSpPr>
        <p:spPr>
          <a:xfrm>
            <a:off x="8293124" y="24298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3" name="Rectangle: Rounded Corners 12">
            <a:extLst>
              <a:ext uri="{FF2B5EF4-FFF2-40B4-BE49-F238E27FC236}">
                <a16:creationId xmlns:a16="http://schemas.microsoft.com/office/drawing/2014/main" id="{96FBAEBD-8142-5121-1054-F0C110478C24}"/>
              </a:ext>
            </a:extLst>
          </p:cNvPr>
          <p:cNvSpPr/>
          <p:nvPr/>
        </p:nvSpPr>
        <p:spPr>
          <a:xfrm>
            <a:off x="8445524" y="25822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4" name="Rectangle: Rounded Corners 13">
            <a:extLst>
              <a:ext uri="{FF2B5EF4-FFF2-40B4-BE49-F238E27FC236}">
                <a16:creationId xmlns:a16="http://schemas.microsoft.com/office/drawing/2014/main" id="{7B6E5FA3-EB0D-DFB6-3828-4B49D5C7A39E}"/>
              </a:ext>
            </a:extLst>
          </p:cNvPr>
          <p:cNvSpPr/>
          <p:nvPr/>
        </p:nvSpPr>
        <p:spPr>
          <a:xfrm>
            <a:off x="8597924" y="27346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5" name="Rectangle: Rounded Corners 14">
            <a:extLst>
              <a:ext uri="{FF2B5EF4-FFF2-40B4-BE49-F238E27FC236}">
                <a16:creationId xmlns:a16="http://schemas.microsoft.com/office/drawing/2014/main" id="{632A4A73-7D24-4248-28FB-BDC8431E6B85}"/>
              </a:ext>
            </a:extLst>
          </p:cNvPr>
          <p:cNvSpPr/>
          <p:nvPr/>
        </p:nvSpPr>
        <p:spPr>
          <a:xfrm>
            <a:off x="8750324" y="28870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6" name="Rectangle: Rounded Corners 15">
            <a:extLst>
              <a:ext uri="{FF2B5EF4-FFF2-40B4-BE49-F238E27FC236}">
                <a16:creationId xmlns:a16="http://schemas.microsoft.com/office/drawing/2014/main" id="{DD78971F-8578-AD75-7182-6A16384CA2EC}"/>
              </a:ext>
            </a:extLst>
          </p:cNvPr>
          <p:cNvSpPr/>
          <p:nvPr/>
        </p:nvSpPr>
        <p:spPr>
          <a:xfrm>
            <a:off x="8902724" y="30394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9" name="Arrow: Right 18">
            <a:extLst>
              <a:ext uri="{FF2B5EF4-FFF2-40B4-BE49-F238E27FC236}">
                <a16:creationId xmlns:a16="http://schemas.microsoft.com/office/drawing/2014/main" id="{F5107CDB-1BE1-E78A-CCBE-C9AF2DEAFD89}"/>
              </a:ext>
            </a:extLst>
          </p:cNvPr>
          <p:cNvSpPr/>
          <p:nvPr/>
        </p:nvSpPr>
        <p:spPr>
          <a:xfrm>
            <a:off x="7350360" y="2747798"/>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BAEBBD57-895D-F2F7-6F2A-61CC90B5BF74}"/>
              </a:ext>
            </a:extLst>
          </p:cNvPr>
          <p:cNvSpPr txBox="1"/>
          <p:nvPr/>
        </p:nvSpPr>
        <p:spPr>
          <a:xfrm>
            <a:off x="8755815" y="1844824"/>
            <a:ext cx="2403884" cy="461665"/>
          </a:xfrm>
          <a:prstGeom prst="rect">
            <a:avLst/>
          </a:prstGeom>
          <a:noFill/>
        </p:spPr>
        <p:txBody>
          <a:bodyPr wrap="square" rtlCol="0">
            <a:spAutoFit/>
          </a:bodyPr>
          <a:lstStyle/>
          <a:p>
            <a:r>
              <a:rPr lang="en-US" b="1" dirty="0">
                <a:highlight>
                  <a:srgbClr val="FFFF00"/>
                </a:highlight>
              </a:rPr>
              <a:t>Space quota</a:t>
            </a:r>
          </a:p>
        </p:txBody>
      </p:sp>
      <p:sp>
        <p:nvSpPr>
          <p:cNvPr id="21" name="Rectangle 20">
            <a:extLst>
              <a:ext uri="{FF2B5EF4-FFF2-40B4-BE49-F238E27FC236}">
                <a16:creationId xmlns:a16="http://schemas.microsoft.com/office/drawing/2014/main" id="{1483C202-7E04-BC5C-F989-A97FEE09CB50}"/>
              </a:ext>
            </a:extLst>
          </p:cNvPr>
          <p:cNvSpPr/>
          <p:nvPr/>
        </p:nvSpPr>
        <p:spPr>
          <a:xfrm>
            <a:off x="9758436" y="45091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2" name="Rectangle 21">
            <a:extLst>
              <a:ext uri="{FF2B5EF4-FFF2-40B4-BE49-F238E27FC236}">
                <a16:creationId xmlns:a16="http://schemas.microsoft.com/office/drawing/2014/main" id="{49835B4D-7009-2432-2466-2DE6903A5C1B}"/>
              </a:ext>
            </a:extLst>
          </p:cNvPr>
          <p:cNvSpPr/>
          <p:nvPr/>
        </p:nvSpPr>
        <p:spPr>
          <a:xfrm>
            <a:off x="9910836" y="46615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3" name="Rectangle 22">
            <a:extLst>
              <a:ext uri="{FF2B5EF4-FFF2-40B4-BE49-F238E27FC236}">
                <a16:creationId xmlns:a16="http://schemas.microsoft.com/office/drawing/2014/main" id="{E05C3A72-8A39-B1A6-62C6-27177D773CC5}"/>
              </a:ext>
            </a:extLst>
          </p:cNvPr>
          <p:cNvSpPr/>
          <p:nvPr/>
        </p:nvSpPr>
        <p:spPr>
          <a:xfrm>
            <a:off x="10063236" y="48139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4" name="Rectangle 23">
            <a:extLst>
              <a:ext uri="{FF2B5EF4-FFF2-40B4-BE49-F238E27FC236}">
                <a16:creationId xmlns:a16="http://schemas.microsoft.com/office/drawing/2014/main" id="{3CA53D38-FA48-539D-9173-7ECE12531019}"/>
              </a:ext>
            </a:extLst>
          </p:cNvPr>
          <p:cNvSpPr/>
          <p:nvPr/>
        </p:nvSpPr>
        <p:spPr>
          <a:xfrm>
            <a:off x="10215636" y="49663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mc:AlternateContent xmlns:mc="http://schemas.openxmlformats.org/markup-compatibility/2006">
        <mc:Choice xmlns:p14="http://schemas.microsoft.com/office/powerpoint/2010/main" Requires="p14">
          <p:contentPart p14:bwMode="auto" r:id="rId2">
            <p14:nvContentPartPr>
              <p14:cNvPr id="27" name="Ink 26">
                <a:extLst>
                  <a:ext uri="{FF2B5EF4-FFF2-40B4-BE49-F238E27FC236}">
                    <a16:creationId xmlns:a16="http://schemas.microsoft.com/office/drawing/2014/main" id="{EC486548-9910-2603-5DD1-4B8B4F4E53EC}"/>
                  </a:ext>
                </a:extLst>
              </p14:cNvPr>
              <p14:cNvContentPartPr/>
              <p14:nvPr/>
            </p14:nvContentPartPr>
            <p14:xfrm>
              <a:off x="218880" y="3623040"/>
              <a:ext cx="2252520" cy="2585520"/>
            </p14:xfrm>
          </p:contentPart>
        </mc:Choice>
        <mc:Fallback>
          <p:pic>
            <p:nvPicPr>
              <p:cNvPr id="27" name="Ink 26">
                <a:extLst>
                  <a:ext uri="{FF2B5EF4-FFF2-40B4-BE49-F238E27FC236}">
                    <a16:creationId xmlns:a16="http://schemas.microsoft.com/office/drawing/2014/main" id="{EC486548-9910-2603-5DD1-4B8B4F4E53EC}"/>
                  </a:ext>
                </a:extLst>
              </p:cNvPr>
              <p:cNvPicPr/>
              <p:nvPr/>
            </p:nvPicPr>
            <p:blipFill>
              <a:blip r:embed="rId3"/>
              <a:stretch>
                <a:fillRect/>
              </a:stretch>
            </p:blipFill>
            <p:spPr>
              <a:xfrm>
                <a:off x="209520" y="3613680"/>
                <a:ext cx="2271240" cy="2604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46" name="Ink 345">
                <a:extLst>
                  <a:ext uri="{FF2B5EF4-FFF2-40B4-BE49-F238E27FC236}">
                    <a16:creationId xmlns:a16="http://schemas.microsoft.com/office/drawing/2014/main" id="{AB54F89C-3027-FE3C-C53B-5CCF051B81C0}"/>
                  </a:ext>
                </a:extLst>
              </p14:cNvPr>
              <p14:cNvContentPartPr/>
              <p14:nvPr/>
            </p14:nvContentPartPr>
            <p14:xfrm>
              <a:off x="5141816" y="3218903"/>
              <a:ext cx="388800" cy="19440"/>
            </p14:xfrm>
          </p:contentPart>
        </mc:Choice>
        <mc:Fallback>
          <p:pic>
            <p:nvPicPr>
              <p:cNvPr id="346" name="Ink 345">
                <a:extLst>
                  <a:ext uri="{FF2B5EF4-FFF2-40B4-BE49-F238E27FC236}">
                    <a16:creationId xmlns:a16="http://schemas.microsoft.com/office/drawing/2014/main" id="{AB54F89C-3027-FE3C-C53B-5CCF051B81C0}"/>
                  </a:ext>
                </a:extLst>
              </p:cNvPr>
              <p:cNvPicPr/>
              <p:nvPr/>
            </p:nvPicPr>
            <p:blipFill>
              <a:blip r:embed="rId5"/>
              <a:stretch>
                <a:fillRect/>
              </a:stretch>
            </p:blipFill>
            <p:spPr>
              <a:xfrm>
                <a:off x="5132816" y="3209903"/>
                <a:ext cx="4064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50" name="Ink 349">
                <a:extLst>
                  <a:ext uri="{FF2B5EF4-FFF2-40B4-BE49-F238E27FC236}">
                    <a16:creationId xmlns:a16="http://schemas.microsoft.com/office/drawing/2014/main" id="{42BAF497-B8F0-2F5D-3EE4-2F68443A73CD}"/>
                  </a:ext>
                </a:extLst>
              </p14:cNvPr>
              <p14:cNvContentPartPr/>
              <p14:nvPr/>
            </p14:nvContentPartPr>
            <p14:xfrm>
              <a:off x="5705576" y="5165783"/>
              <a:ext cx="245880" cy="13680"/>
            </p14:xfrm>
          </p:contentPart>
        </mc:Choice>
        <mc:Fallback>
          <p:pic>
            <p:nvPicPr>
              <p:cNvPr id="350" name="Ink 349">
                <a:extLst>
                  <a:ext uri="{FF2B5EF4-FFF2-40B4-BE49-F238E27FC236}">
                    <a16:creationId xmlns:a16="http://schemas.microsoft.com/office/drawing/2014/main" id="{42BAF497-B8F0-2F5D-3EE4-2F68443A73CD}"/>
                  </a:ext>
                </a:extLst>
              </p:cNvPr>
              <p:cNvPicPr/>
              <p:nvPr/>
            </p:nvPicPr>
            <p:blipFill>
              <a:blip r:embed="rId7"/>
              <a:stretch>
                <a:fillRect/>
              </a:stretch>
            </p:blipFill>
            <p:spPr>
              <a:xfrm>
                <a:off x="5696576" y="5157143"/>
                <a:ext cx="26352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85" name="Ink 384">
                <a:extLst>
                  <a:ext uri="{FF2B5EF4-FFF2-40B4-BE49-F238E27FC236}">
                    <a16:creationId xmlns:a16="http://schemas.microsoft.com/office/drawing/2014/main" id="{5602ADF7-AC23-94D2-CDE8-74E1DE26B2C1}"/>
                  </a:ext>
                </a:extLst>
              </p14:cNvPr>
              <p14:cNvContentPartPr/>
              <p14:nvPr/>
            </p14:nvContentPartPr>
            <p14:xfrm>
              <a:off x="4603616" y="4488623"/>
              <a:ext cx="677520" cy="321480"/>
            </p14:xfrm>
          </p:contentPart>
        </mc:Choice>
        <mc:Fallback>
          <p:pic>
            <p:nvPicPr>
              <p:cNvPr id="385" name="Ink 384">
                <a:extLst>
                  <a:ext uri="{FF2B5EF4-FFF2-40B4-BE49-F238E27FC236}">
                    <a16:creationId xmlns:a16="http://schemas.microsoft.com/office/drawing/2014/main" id="{5602ADF7-AC23-94D2-CDE8-74E1DE26B2C1}"/>
                  </a:ext>
                </a:extLst>
              </p:cNvPr>
              <p:cNvPicPr/>
              <p:nvPr/>
            </p:nvPicPr>
            <p:blipFill>
              <a:blip r:embed="rId9"/>
              <a:stretch>
                <a:fillRect/>
              </a:stretch>
            </p:blipFill>
            <p:spPr>
              <a:xfrm>
                <a:off x="4594976" y="4479983"/>
                <a:ext cx="695160" cy="339120"/>
              </a:xfrm>
              <a:prstGeom prst="rect">
                <a:avLst/>
              </a:prstGeom>
            </p:spPr>
          </p:pic>
        </mc:Fallback>
      </mc:AlternateContent>
      <p:grpSp>
        <p:nvGrpSpPr>
          <p:cNvPr id="469" name="Group 468">
            <a:extLst>
              <a:ext uri="{FF2B5EF4-FFF2-40B4-BE49-F238E27FC236}">
                <a16:creationId xmlns:a16="http://schemas.microsoft.com/office/drawing/2014/main" id="{3632D35E-381D-652A-9029-A02BC0259481}"/>
              </a:ext>
            </a:extLst>
          </p:cNvPr>
          <p:cNvGrpSpPr/>
          <p:nvPr/>
        </p:nvGrpSpPr>
        <p:grpSpPr>
          <a:xfrm>
            <a:off x="865736" y="383903"/>
            <a:ext cx="10416240" cy="6329520"/>
            <a:chOff x="865736" y="383903"/>
            <a:chExt cx="10416240" cy="6329520"/>
          </a:xfrm>
        </p:grpSpPr>
        <mc:AlternateContent xmlns:mc="http://schemas.openxmlformats.org/markup-compatibility/2006">
          <mc:Choice xmlns:p14="http://schemas.microsoft.com/office/powerpoint/2010/main" Requires="p14">
            <p:contentPart p14:bwMode="auto" r:id="rId10">
              <p14:nvContentPartPr>
                <p14:cNvPr id="344" name="Ink 343">
                  <a:extLst>
                    <a:ext uri="{FF2B5EF4-FFF2-40B4-BE49-F238E27FC236}">
                      <a16:creationId xmlns:a16="http://schemas.microsoft.com/office/drawing/2014/main" id="{E05192DF-F03C-0271-8D7D-01D1CE168008}"/>
                    </a:ext>
                  </a:extLst>
                </p14:cNvPr>
                <p14:cNvContentPartPr/>
                <p14:nvPr/>
              </p14:nvContentPartPr>
              <p14:xfrm>
                <a:off x="5317136" y="2871863"/>
                <a:ext cx="468360" cy="21960"/>
              </p14:xfrm>
            </p:contentPart>
          </mc:Choice>
          <mc:Fallback>
            <p:pic>
              <p:nvPicPr>
                <p:cNvPr id="344" name="Ink 343">
                  <a:extLst>
                    <a:ext uri="{FF2B5EF4-FFF2-40B4-BE49-F238E27FC236}">
                      <a16:creationId xmlns:a16="http://schemas.microsoft.com/office/drawing/2014/main" id="{E05192DF-F03C-0271-8D7D-01D1CE168008}"/>
                    </a:ext>
                  </a:extLst>
                </p:cNvPr>
                <p:cNvPicPr/>
                <p:nvPr/>
              </p:nvPicPr>
              <p:blipFill>
                <a:blip r:embed="rId11"/>
                <a:stretch>
                  <a:fillRect/>
                </a:stretch>
              </p:blipFill>
              <p:spPr>
                <a:xfrm>
                  <a:off x="5308136" y="2862863"/>
                  <a:ext cx="48600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47" name="Ink 346">
                  <a:extLst>
                    <a:ext uri="{FF2B5EF4-FFF2-40B4-BE49-F238E27FC236}">
                      <a16:creationId xmlns:a16="http://schemas.microsoft.com/office/drawing/2014/main" id="{5191A48E-939C-05BC-BA6E-BACB7899B8F9}"/>
                    </a:ext>
                  </a:extLst>
                </p14:cNvPr>
                <p14:cNvContentPartPr/>
                <p14:nvPr/>
              </p14:nvContentPartPr>
              <p14:xfrm>
                <a:off x="4484096" y="3450743"/>
                <a:ext cx="357480" cy="7920"/>
              </p14:xfrm>
            </p:contentPart>
          </mc:Choice>
          <mc:Fallback>
            <p:pic>
              <p:nvPicPr>
                <p:cNvPr id="347" name="Ink 346">
                  <a:extLst>
                    <a:ext uri="{FF2B5EF4-FFF2-40B4-BE49-F238E27FC236}">
                      <a16:creationId xmlns:a16="http://schemas.microsoft.com/office/drawing/2014/main" id="{5191A48E-939C-05BC-BA6E-BACB7899B8F9}"/>
                    </a:ext>
                  </a:extLst>
                </p:cNvPr>
                <p:cNvPicPr/>
                <p:nvPr/>
              </p:nvPicPr>
              <p:blipFill>
                <a:blip r:embed="rId13"/>
                <a:stretch>
                  <a:fillRect/>
                </a:stretch>
              </p:blipFill>
              <p:spPr>
                <a:xfrm>
                  <a:off x="4475456" y="3442103"/>
                  <a:ext cx="3751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48" name="Ink 347">
                  <a:extLst>
                    <a:ext uri="{FF2B5EF4-FFF2-40B4-BE49-F238E27FC236}">
                      <a16:creationId xmlns:a16="http://schemas.microsoft.com/office/drawing/2014/main" id="{3D5A8CE9-F7B6-3695-DC29-2EADA4282501}"/>
                    </a:ext>
                  </a:extLst>
                </p14:cNvPr>
                <p14:cNvContentPartPr/>
                <p14:nvPr/>
              </p14:nvContentPartPr>
              <p14:xfrm>
                <a:off x="5104016" y="5145263"/>
                <a:ext cx="249480" cy="25560"/>
              </p14:xfrm>
            </p:contentPart>
          </mc:Choice>
          <mc:Fallback>
            <p:pic>
              <p:nvPicPr>
                <p:cNvPr id="348" name="Ink 347">
                  <a:extLst>
                    <a:ext uri="{FF2B5EF4-FFF2-40B4-BE49-F238E27FC236}">
                      <a16:creationId xmlns:a16="http://schemas.microsoft.com/office/drawing/2014/main" id="{3D5A8CE9-F7B6-3695-DC29-2EADA4282501}"/>
                    </a:ext>
                  </a:extLst>
                </p:cNvPr>
                <p:cNvPicPr/>
                <p:nvPr/>
              </p:nvPicPr>
              <p:blipFill>
                <a:blip r:embed="rId15"/>
                <a:stretch>
                  <a:fillRect/>
                </a:stretch>
              </p:blipFill>
              <p:spPr>
                <a:xfrm>
                  <a:off x="5095376" y="5136623"/>
                  <a:ext cx="2671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51" name="Ink 350">
                  <a:extLst>
                    <a:ext uri="{FF2B5EF4-FFF2-40B4-BE49-F238E27FC236}">
                      <a16:creationId xmlns:a16="http://schemas.microsoft.com/office/drawing/2014/main" id="{30AF0923-F394-7F64-869D-C1FEF9390DAF}"/>
                    </a:ext>
                  </a:extLst>
                </p14:cNvPr>
                <p14:cNvContentPartPr/>
                <p14:nvPr/>
              </p14:nvContentPartPr>
              <p14:xfrm>
                <a:off x="5485976" y="3469463"/>
                <a:ext cx="536400" cy="19440"/>
              </p14:xfrm>
            </p:contentPart>
          </mc:Choice>
          <mc:Fallback>
            <p:pic>
              <p:nvPicPr>
                <p:cNvPr id="351" name="Ink 350">
                  <a:extLst>
                    <a:ext uri="{FF2B5EF4-FFF2-40B4-BE49-F238E27FC236}">
                      <a16:creationId xmlns:a16="http://schemas.microsoft.com/office/drawing/2014/main" id="{30AF0923-F394-7F64-869D-C1FEF9390DAF}"/>
                    </a:ext>
                  </a:extLst>
                </p:cNvPr>
                <p:cNvPicPr/>
                <p:nvPr/>
              </p:nvPicPr>
              <p:blipFill>
                <a:blip r:embed="rId17"/>
                <a:stretch>
                  <a:fillRect/>
                </a:stretch>
              </p:blipFill>
              <p:spPr>
                <a:xfrm>
                  <a:off x="5477336" y="3460823"/>
                  <a:ext cx="5540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52" name="Ink 351">
                  <a:extLst>
                    <a:ext uri="{FF2B5EF4-FFF2-40B4-BE49-F238E27FC236}">
                      <a16:creationId xmlns:a16="http://schemas.microsoft.com/office/drawing/2014/main" id="{79228DF6-0104-4970-9E40-D075C37B34E1}"/>
                    </a:ext>
                  </a:extLst>
                </p14:cNvPr>
                <p14:cNvContentPartPr/>
                <p14:nvPr/>
              </p14:nvContentPartPr>
              <p14:xfrm>
                <a:off x="5279336" y="3737663"/>
                <a:ext cx="786960" cy="21240"/>
              </p14:xfrm>
            </p:contentPart>
          </mc:Choice>
          <mc:Fallback>
            <p:pic>
              <p:nvPicPr>
                <p:cNvPr id="352" name="Ink 351">
                  <a:extLst>
                    <a:ext uri="{FF2B5EF4-FFF2-40B4-BE49-F238E27FC236}">
                      <a16:creationId xmlns:a16="http://schemas.microsoft.com/office/drawing/2014/main" id="{79228DF6-0104-4970-9E40-D075C37B34E1}"/>
                    </a:ext>
                  </a:extLst>
                </p:cNvPr>
                <p:cNvPicPr/>
                <p:nvPr/>
              </p:nvPicPr>
              <p:blipFill>
                <a:blip r:embed="rId19"/>
                <a:stretch>
                  <a:fillRect/>
                </a:stretch>
              </p:blipFill>
              <p:spPr>
                <a:xfrm>
                  <a:off x="5270696" y="3729023"/>
                  <a:ext cx="8046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05" name="Ink 404">
                  <a:extLst>
                    <a:ext uri="{FF2B5EF4-FFF2-40B4-BE49-F238E27FC236}">
                      <a16:creationId xmlns:a16="http://schemas.microsoft.com/office/drawing/2014/main" id="{36541878-2774-B2B8-3E1D-6087EE8D4A5A}"/>
                    </a:ext>
                  </a:extLst>
                </p14:cNvPr>
                <p14:cNvContentPartPr/>
                <p14:nvPr/>
              </p14:nvContentPartPr>
              <p14:xfrm>
                <a:off x="9500336" y="3790223"/>
                <a:ext cx="460800" cy="17640"/>
              </p14:xfrm>
            </p:contentPart>
          </mc:Choice>
          <mc:Fallback>
            <p:pic>
              <p:nvPicPr>
                <p:cNvPr id="405" name="Ink 404">
                  <a:extLst>
                    <a:ext uri="{FF2B5EF4-FFF2-40B4-BE49-F238E27FC236}">
                      <a16:creationId xmlns:a16="http://schemas.microsoft.com/office/drawing/2014/main" id="{36541878-2774-B2B8-3E1D-6087EE8D4A5A}"/>
                    </a:ext>
                  </a:extLst>
                </p:cNvPr>
                <p:cNvPicPr/>
                <p:nvPr/>
              </p:nvPicPr>
              <p:blipFill>
                <a:blip r:embed="rId21"/>
                <a:stretch>
                  <a:fillRect/>
                </a:stretch>
              </p:blipFill>
              <p:spPr>
                <a:xfrm>
                  <a:off x="9491336" y="3781223"/>
                  <a:ext cx="4784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06" name="Ink 405">
                  <a:extLst>
                    <a:ext uri="{FF2B5EF4-FFF2-40B4-BE49-F238E27FC236}">
                      <a16:creationId xmlns:a16="http://schemas.microsoft.com/office/drawing/2014/main" id="{27290F3C-65D1-F5EC-940E-F5870FF15BCA}"/>
                    </a:ext>
                  </a:extLst>
                </p14:cNvPr>
                <p14:cNvContentPartPr/>
                <p14:nvPr/>
              </p14:nvContentPartPr>
              <p14:xfrm>
                <a:off x="9517616" y="3844943"/>
                <a:ext cx="587520" cy="38520"/>
              </p14:xfrm>
            </p:contentPart>
          </mc:Choice>
          <mc:Fallback>
            <p:pic>
              <p:nvPicPr>
                <p:cNvPr id="406" name="Ink 405">
                  <a:extLst>
                    <a:ext uri="{FF2B5EF4-FFF2-40B4-BE49-F238E27FC236}">
                      <a16:creationId xmlns:a16="http://schemas.microsoft.com/office/drawing/2014/main" id="{27290F3C-65D1-F5EC-940E-F5870FF15BCA}"/>
                    </a:ext>
                  </a:extLst>
                </p:cNvPr>
                <p:cNvPicPr/>
                <p:nvPr/>
              </p:nvPicPr>
              <p:blipFill>
                <a:blip r:embed="rId23"/>
                <a:stretch>
                  <a:fillRect/>
                </a:stretch>
              </p:blipFill>
              <p:spPr>
                <a:xfrm>
                  <a:off x="9508976" y="3836303"/>
                  <a:ext cx="60516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08" name="Ink 407">
                  <a:extLst>
                    <a:ext uri="{FF2B5EF4-FFF2-40B4-BE49-F238E27FC236}">
                      <a16:creationId xmlns:a16="http://schemas.microsoft.com/office/drawing/2014/main" id="{3AC1BE5B-DE0C-6EBE-BDEC-354AAF93CD54}"/>
                    </a:ext>
                  </a:extLst>
                </p14:cNvPr>
                <p14:cNvContentPartPr/>
                <p14:nvPr/>
              </p14:nvContentPartPr>
              <p14:xfrm>
                <a:off x="9237896" y="2304503"/>
                <a:ext cx="140760" cy="6840"/>
              </p14:xfrm>
            </p:contentPart>
          </mc:Choice>
          <mc:Fallback>
            <p:pic>
              <p:nvPicPr>
                <p:cNvPr id="408" name="Ink 407">
                  <a:extLst>
                    <a:ext uri="{FF2B5EF4-FFF2-40B4-BE49-F238E27FC236}">
                      <a16:creationId xmlns:a16="http://schemas.microsoft.com/office/drawing/2014/main" id="{3AC1BE5B-DE0C-6EBE-BDEC-354AAF93CD54}"/>
                    </a:ext>
                  </a:extLst>
                </p:cNvPr>
                <p:cNvPicPr/>
                <p:nvPr/>
              </p:nvPicPr>
              <p:blipFill>
                <a:blip r:embed="rId25"/>
                <a:stretch>
                  <a:fillRect/>
                </a:stretch>
              </p:blipFill>
              <p:spPr>
                <a:xfrm>
                  <a:off x="9228896" y="2295503"/>
                  <a:ext cx="1584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09" name="Ink 408">
                  <a:extLst>
                    <a:ext uri="{FF2B5EF4-FFF2-40B4-BE49-F238E27FC236}">
                      <a16:creationId xmlns:a16="http://schemas.microsoft.com/office/drawing/2014/main" id="{D037624D-EBD9-C1DD-30BF-55F956B03A73}"/>
                    </a:ext>
                  </a:extLst>
                </p14:cNvPr>
                <p14:cNvContentPartPr/>
                <p14:nvPr/>
              </p14:nvContentPartPr>
              <p14:xfrm>
                <a:off x="9294416" y="2400263"/>
                <a:ext cx="128160" cy="23760"/>
              </p14:xfrm>
            </p:contentPart>
          </mc:Choice>
          <mc:Fallback>
            <p:pic>
              <p:nvPicPr>
                <p:cNvPr id="409" name="Ink 408">
                  <a:extLst>
                    <a:ext uri="{FF2B5EF4-FFF2-40B4-BE49-F238E27FC236}">
                      <a16:creationId xmlns:a16="http://schemas.microsoft.com/office/drawing/2014/main" id="{D037624D-EBD9-C1DD-30BF-55F956B03A73}"/>
                    </a:ext>
                  </a:extLst>
                </p:cNvPr>
                <p:cNvPicPr/>
                <p:nvPr/>
              </p:nvPicPr>
              <p:blipFill>
                <a:blip r:embed="rId27"/>
                <a:stretch>
                  <a:fillRect/>
                </a:stretch>
              </p:blipFill>
              <p:spPr>
                <a:xfrm>
                  <a:off x="9285416" y="2391263"/>
                  <a:ext cx="14580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53" name="Ink 352">
                  <a:extLst>
                    <a:ext uri="{FF2B5EF4-FFF2-40B4-BE49-F238E27FC236}">
                      <a16:creationId xmlns:a16="http://schemas.microsoft.com/office/drawing/2014/main" id="{2FA4B1F2-3BC2-D609-8099-F6EA72184A4C}"/>
                    </a:ext>
                  </a:extLst>
                </p14:cNvPr>
                <p14:cNvContentPartPr/>
                <p14:nvPr/>
              </p14:nvContentPartPr>
              <p14:xfrm>
                <a:off x="5260616" y="3977063"/>
                <a:ext cx="376920" cy="6840"/>
              </p14:xfrm>
            </p:contentPart>
          </mc:Choice>
          <mc:Fallback>
            <p:pic>
              <p:nvPicPr>
                <p:cNvPr id="353" name="Ink 352">
                  <a:extLst>
                    <a:ext uri="{FF2B5EF4-FFF2-40B4-BE49-F238E27FC236}">
                      <a16:creationId xmlns:a16="http://schemas.microsoft.com/office/drawing/2014/main" id="{2FA4B1F2-3BC2-D609-8099-F6EA72184A4C}"/>
                    </a:ext>
                  </a:extLst>
                </p:cNvPr>
                <p:cNvPicPr/>
                <p:nvPr/>
              </p:nvPicPr>
              <p:blipFill>
                <a:blip r:embed="rId29"/>
                <a:stretch>
                  <a:fillRect/>
                </a:stretch>
              </p:blipFill>
              <p:spPr>
                <a:xfrm>
                  <a:off x="5251976" y="3968063"/>
                  <a:ext cx="3945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95" name="Ink 94">
                  <a:extLst>
                    <a:ext uri="{FF2B5EF4-FFF2-40B4-BE49-F238E27FC236}">
                      <a16:creationId xmlns:a16="http://schemas.microsoft.com/office/drawing/2014/main" id="{3F98B929-CF73-0989-754B-02A2036568D5}"/>
                    </a:ext>
                  </a:extLst>
                </p14:cNvPr>
                <p14:cNvContentPartPr/>
                <p14:nvPr/>
              </p14:nvContentPartPr>
              <p14:xfrm>
                <a:off x="3683456" y="4716143"/>
                <a:ext cx="3231720" cy="670680"/>
              </p14:xfrm>
            </p:contentPart>
          </mc:Choice>
          <mc:Fallback>
            <p:pic>
              <p:nvPicPr>
                <p:cNvPr id="95" name="Ink 94">
                  <a:extLst>
                    <a:ext uri="{FF2B5EF4-FFF2-40B4-BE49-F238E27FC236}">
                      <a16:creationId xmlns:a16="http://schemas.microsoft.com/office/drawing/2014/main" id="{3F98B929-CF73-0989-754B-02A2036568D5}"/>
                    </a:ext>
                  </a:extLst>
                </p:cNvPr>
                <p:cNvPicPr/>
                <p:nvPr/>
              </p:nvPicPr>
              <p:blipFill>
                <a:blip r:embed="rId31"/>
                <a:stretch>
                  <a:fillRect/>
                </a:stretch>
              </p:blipFill>
              <p:spPr>
                <a:xfrm>
                  <a:off x="3674456" y="4707143"/>
                  <a:ext cx="3249360" cy="688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01" name="Ink 100">
                  <a:extLst>
                    <a:ext uri="{FF2B5EF4-FFF2-40B4-BE49-F238E27FC236}">
                      <a16:creationId xmlns:a16="http://schemas.microsoft.com/office/drawing/2014/main" id="{D6FCC6F2-9059-2E0D-84E7-05E7FC245CCF}"/>
                    </a:ext>
                  </a:extLst>
                </p14:cNvPr>
                <p14:cNvContentPartPr/>
                <p14:nvPr/>
              </p14:nvContentPartPr>
              <p14:xfrm>
                <a:off x="3833576" y="5560703"/>
                <a:ext cx="2899080" cy="516600"/>
              </p14:xfrm>
            </p:contentPart>
          </mc:Choice>
          <mc:Fallback>
            <p:pic>
              <p:nvPicPr>
                <p:cNvPr id="101" name="Ink 100">
                  <a:extLst>
                    <a:ext uri="{FF2B5EF4-FFF2-40B4-BE49-F238E27FC236}">
                      <a16:creationId xmlns:a16="http://schemas.microsoft.com/office/drawing/2014/main" id="{D6FCC6F2-9059-2E0D-84E7-05E7FC245CCF}"/>
                    </a:ext>
                  </a:extLst>
                </p:cNvPr>
                <p:cNvPicPr/>
                <p:nvPr/>
              </p:nvPicPr>
              <p:blipFill>
                <a:blip r:embed="rId33"/>
                <a:stretch>
                  <a:fillRect/>
                </a:stretch>
              </p:blipFill>
              <p:spPr>
                <a:xfrm>
                  <a:off x="3824576" y="5552063"/>
                  <a:ext cx="2916720" cy="534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09" name="Ink 108">
                  <a:extLst>
                    <a:ext uri="{FF2B5EF4-FFF2-40B4-BE49-F238E27FC236}">
                      <a16:creationId xmlns:a16="http://schemas.microsoft.com/office/drawing/2014/main" id="{D540B9EE-7D49-FE2F-61A7-5F989AE1948C}"/>
                    </a:ext>
                  </a:extLst>
                </p14:cNvPr>
                <p14:cNvContentPartPr/>
                <p14:nvPr/>
              </p14:nvContentPartPr>
              <p14:xfrm>
                <a:off x="3826376" y="6306263"/>
                <a:ext cx="2781720" cy="407160"/>
              </p14:xfrm>
            </p:contentPart>
          </mc:Choice>
          <mc:Fallback>
            <p:pic>
              <p:nvPicPr>
                <p:cNvPr id="109" name="Ink 108">
                  <a:extLst>
                    <a:ext uri="{FF2B5EF4-FFF2-40B4-BE49-F238E27FC236}">
                      <a16:creationId xmlns:a16="http://schemas.microsoft.com/office/drawing/2014/main" id="{D540B9EE-7D49-FE2F-61A7-5F989AE1948C}"/>
                    </a:ext>
                  </a:extLst>
                </p:cNvPr>
                <p:cNvPicPr/>
                <p:nvPr/>
              </p:nvPicPr>
              <p:blipFill>
                <a:blip r:embed="rId35"/>
                <a:stretch>
                  <a:fillRect/>
                </a:stretch>
              </p:blipFill>
              <p:spPr>
                <a:xfrm>
                  <a:off x="3817376" y="6297263"/>
                  <a:ext cx="279936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85" name="Ink 284">
                  <a:extLst>
                    <a:ext uri="{FF2B5EF4-FFF2-40B4-BE49-F238E27FC236}">
                      <a16:creationId xmlns:a16="http://schemas.microsoft.com/office/drawing/2014/main" id="{057A5A8A-A492-55DC-1E98-CAFF97A0A281}"/>
                    </a:ext>
                  </a:extLst>
                </p14:cNvPr>
                <p14:cNvContentPartPr/>
                <p14:nvPr/>
              </p14:nvContentPartPr>
              <p14:xfrm>
                <a:off x="4152176" y="6476903"/>
                <a:ext cx="238680" cy="122760"/>
              </p14:xfrm>
            </p:contentPart>
          </mc:Choice>
          <mc:Fallback>
            <p:pic>
              <p:nvPicPr>
                <p:cNvPr id="285" name="Ink 284">
                  <a:extLst>
                    <a:ext uri="{FF2B5EF4-FFF2-40B4-BE49-F238E27FC236}">
                      <a16:creationId xmlns:a16="http://schemas.microsoft.com/office/drawing/2014/main" id="{057A5A8A-A492-55DC-1E98-CAFF97A0A281}"/>
                    </a:ext>
                  </a:extLst>
                </p:cNvPr>
                <p:cNvPicPr/>
                <p:nvPr/>
              </p:nvPicPr>
              <p:blipFill>
                <a:blip r:embed="rId37"/>
                <a:stretch>
                  <a:fillRect/>
                </a:stretch>
              </p:blipFill>
              <p:spPr>
                <a:xfrm>
                  <a:off x="4143176" y="6468263"/>
                  <a:ext cx="2563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9" name="Ink 288">
                  <a:extLst>
                    <a:ext uri="{FF2B5EF4-FFF2-40B4-BE49-F238E27FC236}">
                      <a16:creationId xmlns:a16="http://schemas.microsoft.com/office/drawing/2014/main" id="{9131633C-F509-E243-5483-C007ABEF03F2}"/>
                    </a:ext>
                  </a:extLst>
                </p14:cNvPr>
                <p14:cNvContentPartPr/>
                <p14:nvPr/>
              </p14:nvContentPartPr>
              <p14:xfrm>
                <a:off x="4421456" y="6489503"/>
                <a:ext cx="19800" cy="129960"/>
              </p14:xfrm>
            </p:contentPart>
          </mc:Choice>
          <mc:Fallback>
            <p:pic>
              <p:nvPicPr>
                <p:cNvPr id="289" name="Ink 288">
                  <a:extLst>
                    <a:ext uri="{FF2B5EF4-FFF2-40B4-BE49-F238E27FC236}">
                      <a16:creationId xmlns:a16="http://schemas.microsoft.com/office/drawing/2014/main" id="{9131633C-F509-E243-5483-C007ABEF03F2}"/>
                    </a:ext>
                  </a:extLst>
                </p:cNvPr>
                <p:cNvPicPr/>
                <p:nvPr/>
              </p:nvPicPr>
              <p:blipFill>
                <a:blip r:embed="rId39"/>
                <a:stretch>
                  <a:fillRect/>
                </a:stretch>
              </p:blipFill>
              <p:spPr>
                <a:xfrm>
                  <a:off x="4412816" y="6480503"/>
                  <a:ext cx="3744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3" name="Ink 292">
                  <a:extLst>
                    <a:ext uri="{FF2B5EF4-FFF2-40B4-BE49-F238E27FC236}">
                      <a16:creationId xmlns:a16="http://schemas.microsoft.com/office/drawing/2014/main" id="{BD0271FD-D2DB-4AA5-0F21-13DA46FF3C38}"/>
                    </a:ext>
                  </a:extLst>
                </p14:cNvPr>
                <p14:cNvContentPartPr/>
                <p14:nvPr/>
              </p14:nvContentPartPr>
              <p14:xfrm>
                <a:off x="4438376" y="6503543"/>
                <a:ext cx="109800" cy="119880"/>
              </p14:xfrm>
            </p:contentPart>
          </mc:Choice>
          <mc:Fallback>
            <p:pic>
              <p:nvPicPr>
                <p:cNvPr id="293" name="Ink 292">
                  <a:extLst>
                    <a:ext uri="{FF2B5EF4-FFF2-40B4-BE49-F238E27FC236}">
                      <a16:creationId xmlns:a16="http://schemas.microsoft.com/office/drawing/2014/main" id="{BD0271FD-D2DB-4AA5-0F21-13DA46FF3C38}"/>
                    </a:ext>
                  </a:extLst>
                </p:cNvPr>
                <p:cNvPicPr/>
                <p:nvPr/>
              </p:nvPicPr>
              <p:blipFill>
                <a:blip r:embed="rId41"/>
                <a:stretch>
                  <a:fillRect/>
                </a:stretch>
              </p:blipFill>
              <p:spPr>
                <a:xfrm>
                  <a:off x="4429736" y="6494543"/>
                  <a:ext cx="12744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0" name="Ink 299">
                  <a:extLst>
                    <a:ext uri="{FF2B5EF4-FFF2-40B4-BE49-F238E27FC236}">
                      <a16:creationId xmlns:a16="http://schemas.microsoft.com/office/drawing/2014/main" id="{4C397C1F-3A1C-39A0-17B1-A2AA0E10140D}"/>
                    </a:ext>
                  </a:extLst>
                </p14:cNvPr>
                <p14:cNvContentPartPr/>
                <p14:nvPr/>
              </p14:nvContentPartPr>
              <p14:xfrm>
                <a:off x="4596416" y="6474383"/>
                <a:ext cx="42120" cy="118800"/>
              </p14:xfrm>
            </p:contentPart>
          </mc:Choice>
          <mc:Fallback>
            <p:pic>
              <p:nvPicPr>
                <p:cNvPr id="300" name="Ink 299">
                  <a:extLst>
                    <a:ext uri="{FF2B5EF4-FFF2-40B4-BE49-F238E27FC236}">
                      <a16:creationId xmlns:a16="http://schemas.microsoft.com/office/drawing/2014/main" id="{4C397C1F-3A1C-39A0-17B1-A2AA0E10140D}"/>
                    </a:ext>
                  </a:extLst>
                </p:cNvPr>
                <p:cNvPicPr/>
                <p:nvPr/>
              </p:nvPicPr>
              <p:blipFill>
                <a:blip r:embed="rId43"/>
                <a:stretch>
                  <a:fillRect/>
                </a:stretch>
              </p:blipFill>
              <p:spPr>
                <a:xfrm>
                  <a:off x="4587416" y="6465383"/>
                  <a:ext cx="5976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59" name="Ink 158">
                  <a:extLst>
                    <a:ext uri="{FF2B5EF4-FFF2-40B4-BE49-F238E27FC236}">
                      <a16:creationId xmlns:a16="http://schemas.microsoft.com/office/drawing/2014/main" id="{E93827D1-2320-21FB-39AD-07325BA04183}"/>
                    </a:ext>
                  </a:extLst>
                </p14:cNvPr>
                <p14:cNvContentPartPr/>
                <p14:nvPr/>
              </p14:nvContentPartPr>
              <p14:xfrm>
                <a:off x="5066216" y="4879223"/>
                <a:ext cx="145440" cy="192240"/>
              </p14:xfrm>
            </p:contentPart>
          </mc:Choice>
          <mc:Fallback>
            <p:pic>
              <p:nvPicPr>
                <p:cNvPr id="159" name="Ink 158">
                  <a:extLst>
                    <a:ext uri="{FF2B5EF4-FFF2-40B4-BE49-F238E27FC236}">
                      <a16:creationId xmlns:a16="http://schemas.microsoft.com/office/drawing/2014/main" id="{E93827D1-2320-21FB-39AD-07325BA04183}"/>
                    </a:ext>
                  </a:extLst>
                </p:cNvPr>
                <p:cNvPicPr/>
                <p:nvPr/>
              </p:nvPicPr>
              <p:blipFill>
                <a:blip r:embed="rId45"/>
                <a:stretch>
                  <a:fillRect/>
                </a:stretch>
              </p:blipFill>
              <p:spPr>
                <a:xfrm>
                  <a:off x="5057216" y="4870223"/>
                  <a:ext cx="16308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76" name="Ink 175">
                  <a:extLst>
                    <a:ext uri="{FF2B5EF4-FFF2-40B4-BE49-F238E27FC236}">
                      <a16:creationId xmlns:a16="http://schemas.microsoft.com/office/drawing/2014/main" id="{D539DFAC-910C-FD3F-03B0-10B319F7F735}"/>
                    </a:ext>
                  </a:extLst>
                </p14:cNvPr>
                <p14:cNvContentPartPr/>
                <p14:nvPr/>
              </p14:nvContentPartPr>
              <p14:xfrm>
                <a:off x="5276096" y="4878143"/>
                <a:ext cx="97200" cy="182160"/>
              </p14:xfrm>
            </p:contentPart>
          </mc:Choice>
          <mc:Fallback>
            <p:pic>
              <p:nvPicPr>
                <p:cNvPr id="176" name="Ink 175">
                  <a:extLst>
                    <a:ext uri="{FF2B5EF4-FFF2-40B4-BE49-F238E27FC236}">
                      <a16:creationId xmlns:a16="http://schemas.microsoft.com/office/drawing/2014/main" id="{D539DFAC-910C-FD3F-03B0-10B319F7F735}"/>
                    </a:ext>
                  </a:extLst>
                </p:cNvPr>
                <p:cNvPicPr/>
                <p:nvPr/>
              </p:nvPicPr>
              <p:blipFill>
                <a:blip r:embed="rId47"/>
                <a:stretch>
                  <a:fillRect/>
                </a:stretch>
              </p:blipFill>
              <p:spPr>
                <a:xfrm>
                  <a:off x="5267096" y="4869143"/>
                  <a:ext cx="1148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93" name="Ink 192">
                  <a:extLst>
                    <a:ext uri="{FF2B5EF4-FFF2-40B4-BE49-F238E27FC236}">
                      <a16:creationId xmlns:a16="http://schemas.microsoft.com/office/drawing/2014/main" id="{833FBEFC-0751-A99C-AA3E-286926EB5BB0}"/>
                    </a:ext>
                  </a:extLst>
                </p14:cNvPr>
                <p14:cNvContentPartPr/>
                <p14:nvPr/>
              </p14:nvContentPartPr>
              <p14:xfrm>
                <a:off x="5455016" y="4966343"/>
                <a:ext cx="17280" cy="6840"/>
              </p14:xfrm>
            </p:contentPart>
          </mc:Choice>
          <mc:Fallback>
            <p:pic>
              <p:nvPicPr>
                <p:cNvPr id="193" name="Ink 192">
                  <a:extLst>
                    <a:ext uri="{FF2B5EF4-FFF2-40B4-BE49-F238E27FC236}">
                      <a16:creationId xmlns:a16="http://schemas.microsoft.com/office/drawing/2014/main" id="{833FBEFC-0751-A99C-AA3E-286926EB5BB0}"/>
                    </a:ext>
                  </a:extLst>
                </p:cNvPr>
                <p:cNvPicPr/>
                <p:nvPr/>
              </p:nvPicPr>
              <p:blipFill>
                <a:blip r:embed="rId49"/>
                <a:stretch>
                  <a:fillRect/>
                </a:stretch>
              </p:blipFill>
              <p:spPr>
                <a:xfrm>
                  <a:off x="5446016" y="4957343"/>
                  <a:ext cx="3492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96" name="Ink 195">
                  <a:extLst>
                    <a:ext uri="{FF2B5EF4-FFF2-40B4-BE49-F238E27FC236}">
                      <a16:creationId xmlns:a16="http://schemas.microsoft.com/office/drawing/2014/main" id="{26D4B624-9019-FEE5-4DFA-4040CF70ADCB}"/>
                    </a:ext>
                  </a:extLst>
                </p14:cNvPr>
                <p14:cNvContentPartPr/>
                <p14:nvPr/>
              </p14:nvContentPartPr>
              <p14:xfrm>
                <a:off x="5542136" y="4815503"/>
                <a:ext cx="138600" cy="213120"/>
              </p14:xfrm>
            </p:contentPart>
          </mc:Choice>
          <mc:Fallback>
            <p:pic>
              <p:nvPicPr>
                <p:cNvPr id="196" name="Ink 195">
                  <a:extLst>
                    <a:ext uri="{FF2B5EF4-FFF2-40B4-BE49-F238E27FC236}">
                      <a16:creationId xmlns:a16="http://schemas.microsoft.com/office/drawing/2014/main" id="{26D4B624-9019-FEE5-4DFA-4040CF70ADCB}"/>
                    </a:ext>
                  </a:extLst>
                </p:cNvPr>
                <p:cNvPicPr/>
                <p:nvPr/>
              </p:nvPicPr>
              <p:blipFill>
                <a:blip r:embed="rId51"/>
                <a:stretch>
                  <a:fillRect/>
                </a:stretch>
              </p:blipFill>
              <p:spPr>
                <a:xfrm>
                  <a:off x="5533136" y="4806503"/>
                  <a:ext cx="15624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00" name="Ink 199">
                  <a:extLst>
                    <a:ext uri="{FF2B5EF4-FFF2-40B4-BE49-F238E27FC236}">
                      <a16:creationId xmlns:a16="http://schemas.microsoft.com/office/drawing/2014/main" id="{8997560D-414C-C354-F067-625EDB3C7AAF}"/>
                    </a:ext>
                  </a:extLst>
                </p14:cNvPr>
                <p14:cNvContentPartPr/>
                <p14:nvPr/>
              </p14:nvContentPartPr>
              <p14:xfrm>
                <a:off x="5573816" y="4875983"/>
                <a:ext cx="308160" cy="165600"/>
              </p14:xfrm>
            </p:contentPart>
          </mc:Choice>
          <mc:Fallback>
            <p:pic>
              <p:nvPicPr>
                <p:cNvPr id="200" name="Ink 199">
                  <a:extLst>
                    <a:ext uri="{FF2B5EF4-FFF2-40B4-BE49-F238E27FC236}">
                      <a16:creationId xmlns:a16="http://schemas.microsoft.com/office/drawing/2014/main" id="{8997560D-414C-C354-F067-625EDB3C7AAF}"/>
                    </a:ext>
                  </a:extLst>
                </p:cNvPr>
                <p:cNvPicPr/>
                <p:nvPr/>
              </p:nvPicPr>
              <p:blipFill>
                <a:blip r:embed="rId53"/>
                <a:stretch>
                  <a:fillRect/>
                </a:stretch>
              </p:blipFill>
              <p:spPr>
                <a:xfrm>
                  <a:off x="5564816" y="4867343"/>
                  <a:ext cx="32580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02" name="Ink 201">
                  <a:extLst>
                    <a:ext uri="{FF2B5EF4-FFF2-40B4-BE49-F238E27FC236}">
                      <a16:creationId xmlns:a16="http://schemas.microsoft.com/office/drawing/2014/main" id="{8EACC0D6-D7EF-0C44-5646-0D7DA8058AB5}"/>
                    </a:ext>
                  </a:extLst>
                </p14:cNvPr>
                <p14:cNvContentPartPr/>
                <p14:nvPr/>
              </p14:nvContentPartPr>
              <p14:xfrm>
                <a:off x="5938496" y="4859783"/>
                <a:ext cx="79200" cy="189720"/>
              </p14:xfrm>
            </p:contentPart>
          </mc:Choice>
          <mc:Fallback>
            <p:pic>
              <p:nvPicPr>
                <p:cNvPr id="202" name="Ink 201">
                  <a:extLst>
                    <a:ext uri="{FF2B5EF4-FFF2-40B4-BE49-F238E27FC236}">
                      <a16:creationId xmlns:a16="http://schemas.microsoft.com/office/drawing/2014/main" id="{8EACC0D6-D7EF-0C44-5646-0D7DA8058AB5}"/>
                    </a:ext>
                  </a:extLst>
                </p:cNvPr>
                <p:cNvPicPr/>
                <p:nvPr/>
              </p:nvPicPr>
              <p:blipFill>
                <a:blip r:embed="rId55"/>
                <a:stretch>
                  <a:fillRect/>
                </a:stretch>
              </p:blipFill>
              <p:spPr>
                <a:xfrm>
                  <a:off x="5929856" y="4850783"/>
                  <a:ext cx="9684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4" name="Ink 353">
                  <a:extLst>
                    <a:ext uri="{FF2B5EF4-FFF2-40B4-BE49-F238E27FC236}">
                      <a16:creationId xmlns:a16="http://schemas.microsoft.com/office/drawing/2014/main" id="{BEE21EE2-7BC6-B7EC-B4BB-423853196F70}"/>
                    </a:ext>
                  </a:extLst>
                </p14:cNvPr>
                <p14:cNvContentPartPr/>
                <p14:nvPr/>
              </p14:nvContentPartPr>
              <p14:xfrm>
                <a:off x="4565456" y="4296383"/>
                <a:ext cx="363600" cy="32040"/>
              </p14:xfrm>
            </p:contentPart>
          </mc:Choice>
          <mc:Fallback>
            <p:pic>
              <p:nvPicPr>
                <p:cNvPr id="354" name="Ink 353">
                  <a:extLst>
                    <a:ext uri="{FF2B5EF4-FFF2-40B4-BE49-F238E27FC236}">
                      <a16:creationId xmlns:a16="http://schemas.microsoft.com/office/drawing/2014/main" id="{BEE21EE2-7BC6-B7EC-B4BB-423853196F70}"/>
                    </a:ext>
                  </a:extLst>
                </p:cNvPr>
                <p:cNvPicPr/>
                <p:nvPr/>
              </p:nvPicPr>
              <p:blipFill>
                <a:blip r:embed="rId57"/>
                <a:stretch>
                  <a:fillRect/>
                </a:stretch>
              </p:blipFill>
              <p:spPr>
                <a:xfrm>
                  <a:off x="4556456" y="4287383"/>
                  <a:ext cx="3812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5" name="Ink 354">
                  <a:extLst>
                    <a:ext uri="{FF2B5EF4-FFF2-40B4-BE49-F238E27FC236}">
                      <a16:creationId xmlns:a16="http://schemas.microsoft.com/office/drawing/2014/main" id="{DB72E673-76A6-74DB-6950-3C9E6D3C8E00}"/>
                    </a:ext>
                  </a:extLst>
                </p14:cNvPr>
                <p14:cNvContentPartPr/>
                <p14:nvPr/>
              </p14:nvContentPartPr>
              <p14:xfrm>
                <a:off x="5548976" y="4287383"/>
                <a:ext cx="300240" cy="9720"/>
              </p14:xfrm>
            </p:contentPart>
          </mc:Choice>
          <mc:Fallback>
            <p:pic>
              <p:nvPicPr>
                <p:cNvPr id="355" name="Ink 354">
                  <a:extLst>
                    <a:ext uri="{FF2B5EF4-FFF2-40B4-BE49-F238E27FC236}">
                      <a16:creationId xmlns:a16="http://schemas.microsoft.com/office/drawing/2014/main" id="{DB72E673-76A6-74DB-6950-3C9E6D3C8E00}"/>
                    </a:ext>
                  </a:extLst>
                </p:cNvPr>
                <p:cNvPicPr/>
                <p:nvPr/>
              </p:nvPicPr>
              <p:blipFill>
                <a:blip r:embed="rId59"/>
                <a:stretch>
                  <a:fillRect/>
                </a:stretch>
              </p:blipFill>
              <p:spPr>
                <a:xfrm>
                  <a:off x="5539976" y="4278383"/>
                  <a:ext cx="31788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56" name="Ink 355">
                  <a:extLst>
                    <a:ext uri="{FF2B5EF4-FFF2-40B4-BE49-F238E27FC236}">
                      <a16:creationId xmlns:a16="http://schemas.microsoft.com/office/drawing/2014/main" id="{C03BC2E4-88AC-E2D9-0609-31217F7D7618}"/>
                    </a:ext>
                  </a:extLst>
                </p14:cNvPr>
                <p14:cNvContentPartPr/>
                <p14:nvPr/>
              </p14:nvContentPartPr>
              <p14:xfrm>
                <a:off x="6150176" y="4286663"/>
                <a:ext cx="381240" cy="16920"/>
              </p14:xfrm>
            </p:contentPart>
          </mc:Choice>
          <mc:Fallback>
            <p:pic>
              <p:nvPicPr>
                <p:cNvPr id="356" name="Ink 355">
                  <a:extLst>
                    <a:ext uri="{FF2B5EF4-FFF2-40B4-BE49-F238E27FC236}">
                      <a16:creationId xmlns:a16="http://schemas.microsoft.com/office/drawing/2014/main" id="{C03BC2E4-88AC-E2D9-0609-31217F7D7618}"/>
                    </a:ext>
                  </a:extLst>
                </p:cNvPr>
                <p:cNvPicPr/>
                <p:nvPr/>
              </p:nvPicPr>
              <p:blipFill>
                <a:blip r:embed="rId61"/>
                <a:stretch>
                  <a:fillRect/>
                </a:stretch>
              </p:blipFill>
              <p:spPr>
                <a:xfrm>
                  <a:off x="6141176" y="4277663"/>
                  <a:ext cx="39888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5" name="Ink 34">
                  <a:extLst>
                    <a:ext uri="{FF2B5EF4-FFF2-40B4-BE49-F238E27FC236}">
                      <a16:creationId xmlns:a16="http://schemas.microsoft.com/office/drawing/2014/main" id="{3EF9CDD8-C822-0C56-0AA1-B417632BA23F}"/>
                    </a:ext>
                  </a:extLst>
                </p14:cNvPr>
                <p14:cNvContentPartPr/>
                <p14:nvPr/>
              </p14:nvContentPartPr>
              <p14:xfrm>
                <a:off x="2107736" y="4158503"/>
                <a:ext cx="172800" cy="196200"/>
              </p14:xfrm>
            </p:contentPart>
          </mc:Choice>
          <mc:Fallback>
            <p:pic>
              <p:nvPicPr>
                <p:cNvPr id="35" name="Ink 34">
                  <a:extLst>
                    <a:ext uri="{FF2B5EF4-FFF2-40B4-BE49-F238E27FC236}">
                      <a16:creationId xmlns:a16="http://schemas.microsoft.com/office/drawing/2014/main" id="{3EF9CDD8-C822-0C56-0AA1-B417632BA23F}"/>
                    </a:ext>
                  </a:extLst>
                </p:cNvPr>
                <p:cNvPicPr/>
                <p:nvPr/>
              </p:nvPicPr>
              <p:blipFill>
                <a:blip r:embed="rId63"/>
                <a:stretch>
                  <a:fillRect/>
                </a:stretch>
              </p:blipFill>
              <p:spPr>
                <a:xfrm>
                  <a:off x="2099096" y="4149503"/>
                  <a:ext cx="19044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6" name="Ink 35">
                  <a:extLst>
                    <a:ext uri="{FF2B5EF4-FFF2-40B4-BE49-F238E27FC236}">
                      <a16:creationId xmlns:a16="http://schemas.microsoft.com/office/drawing/2014/main" id="{6639A449-A775-9DC3-81A1-2BB1579A7229}"/>
                    </a:ext>
                  </a:extLst>
                </p14:cNvPr>
                <p14:cNvContentPartPr/>
                <p14:nvPr/>
              </p14:nvContentPartPr>
              <p14:xfrm>
                <a:off x="2329496" y="4271543"/>
                <a:ext cx="120240" cy="107280"/>
              </p14:xfrm>
            </p:contentPart>
          </mc:Choice>
          <mc:Fallback>
            <p:pic>
              <p:nvPicPr>
                <p:cNvPr id="36" name="Ink 35">
                  <a:extLst>
                    <a:ext uri="{FF2B5EF4-FFF2-40B4-BE49-F238E27FC236}">
                      <a16:creationId xmlns:a16="http://schemas.microsoft.com/office/drawing/2014/main" id="{6639A449-A775-9DC3-81A1-2BB1579A7229}"/>
                    </a:ext>
                  </a:extLst>
                </p:cNvPr>
                <p:cNvPicPr/>
                <p:nvPr/>
              </p:nvPicPr>
              <p:blipFill>
                <a:blip r:embed="rId65"/>
                <a:stretch>
                  <a:fillRect/>
                </a:stretch>
              </p:blipFill>
              <p:spPr>
                <a:xfrm>
                  <a:off x="2320856" y="4262543"/>
                  <a:ext cx="13788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5" name="Ink 44">
                  <a:extLst>
                    <a:ext uri="{FF2B5EF4-FFF2-40B4-BE49-F238E27FC236}">
                      <a16:creationId xmlns:a16="http://schemas.microsoft.com/office/drawing/2014/main" id="{C83AA0F1-52BA-AF47-6B2F-805C1B9D03FB}"/>
                    </a:ext>
                  </a:extLst>
                </p14:cNvPr>
                <p14:cNvContentPartPr/>
                <p14:nvPr/>
              </p14:nvContentPartPr>
              <p14:xfrm>
                <a:off x="2483936" y="4193783"/>
                <a:ext cx="115560" cy="166680"/>
              </p14:xfrm>
            </p:contentPart>
          </mc:Choice>
          <mc:Fallback>
            <p:pic>
              <p:nvPicPr>
                <p:cNvPr id="45" name="Ink 44">
                  <a:extLst>
                    <a:ext uri="{FF2B5EF4-FFF2-40B4-BE49-F238E27FC236}">
                      <a16:creationId xmlns:a16="http://schemas.microsoft.com/office/drawing/2014/main" id="{C83AA0F1-52BA-AF47-6B2F-805C1B9D03FB}"/>
                    </a:ext>
                  </a:extLst>
                </p:cNvPr>
                <p:cNvPicPr/>
                <p:nvPr/>
              </p:nvPicPr>
              <p:blipFill>
                <a:blip r:embed="rId67"/>
                <a:stretch>
                  <a:fillRect/>
                </a:stretch>
              </p:blipFill>
              <p:spPr>
                <a:xfrm>
                  <a:off x="2474936" y="4185143"/>
                  <a:ext cx="13320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6" name="Ink 45">
                  <a:extLst>
                    <a:ext uri="{FF2B5EF4-FFF2-40B4-BE49-F238E27FC236}">
                      <a16:creationId xmlns:a16="http://schemas.microsoft.com/office/drawing/2014/main" id="{3D3A64E5-6688-B29B-0BD4-67E185536F15}"/>
                    </a:ext>
                  </a:extLst>
                </p14:cNvPr>
                <p14:cNvContentPartPr/>
                <p14:nvPr/>
              </p14:nvContentPartPr>
              <p14:xfrm>
                <a:off x="2654936" y="4233383"/>
                <a:ext cx="76320" cy="118800"/>
              </p14:xfrm>
            </p:contentPart>
          </mc:Choice>
          <mc:Fallback>
            <p:pic>
              <p:nvPicPr>
                <p:cNvPr id="46" name="Ink 45">
                  <a:extLst>
                    <a:ext uri="{FF2B5EF4-FFF2-40B4-BE49-F238E27FC236}">
                      <a16:creationId xmlns:a16="http://schemas.microsoft.com/office/drawing/2014/main" id="{3D3A64E5-6688-B29B-0BD4-67E185536F15}"/>
                    </a:ext>
                  </a:extLst>
                </p:cNvPr>
                <p:cNvPicPr/>
                <p:nvPr/>
              </p:nvPicPr>
              <p:blipFill>
                <a:blip r:embed="rId69"/>
                <a:stretch>
                  <a:fillRect/>
                </a:stretch>
              </p:blipFill>
              <p:spPr>
                <a:xfrm>
                  <a:off x="2646296" y="4224743"/>
                  <a:ext cx="9396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2" name="Ink 51">
                  <a:extLst>
                    <a:ext uri="{FF2B5EF4-FFF2-40B4-BE49-F238E27FC236}">
                      <a16:creationId xmlns:a16="http://schemas.microsoft.com/office/drawing/2014/main" id="{128D30D3-07F6-313C-4B7F-8338E13DC837}"/>
                    </a:ext>
                  </a:extLst>
                </p14:cNvPr>
                <p14:cNvContentPartPr/>
                <p14:nvPr/>
              </p14:nvContentPartPr>
              <p14:xfrm>
                <a:off x="2803256" y="4161383"/>
                <a:ext cx="63360" cy="257400"/>
              </p14:xfrm>
            </p:contentPart>
          </mc:Choice>
          <mc:Fallback>
            <p:pic>
              <p:nvPicPr>
                <p:cNvPr id="52" name="Ink 51">
                  <a:extLst>
                    <a:ext uri="{FF2B5EF4-FFF2-40B4-BE49-F238E27FC236}">
                      <a16:creationId xmlns:a16="http://schemas.microsoft.com/office/drawing/2014/main" id="{128D30D3-07F6-313C-4B7F-8338E13DC837}"/>
                    </a:ext>
                  </a:extLst>
                </p:cNvPr>
                <p:cNvPicPr/>
                <p:nvPr/>
              </p:nvPicPr>
              <p:blipFill>
                <a:blip r:embed="rId71"/>
                <a:stretch>
                  <a:fillRect/>
                </a:stretch>
              </p:blipFill>
              <p:spPr>
                <a:xfrm>
                  <a:off x="2794616" y="4152383"/>
                  <a:ext cx="8100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6" name="Ink 55">
                  <a:extLst>
                    <a:ext uri="{FF2B5EF4-FFF2-40B4-BE49-F238E27FC236}">
                      <a16:creationId xmlns:a16="http://schemas.microsoft.com/office/drawing/2014/main" id="{7C092FD2-A9A8-7E12-3734-D7D000EFE3CB}"/>
                    </a:ext>
                  </a:extLst>
                </p14:cNvPr>
                <p14:cNvContentPartPr/>
                <p14:nvPr/>
              </p14:nvContentPartPr>
              <p14:xfrm>
                <a:off x="1950056" y="4120703"/>
                <a:ext cx="131400" cy="307440"/>
              </p14:xfrm>
            </p:contentPart>
          </mc:Choice>
          <mc:Fallback>
            <p:pic>
              <p:nvPicPr>
                <p:cNvPr id="56" name="Ink 55">
                  <a:extLst>
                    <a:ext uri="{FF2B5EF4-FFF2-40B4-BE49-F238E27FC236}">
                      <a16:creationId xmlns:a16="http://schemas.microsoft.com/office/drawing/2014/main" id="{7C092FD2-A9A8-7E12-3734-D7D000EFE3CB}"/>
                    </a:ext>
                  </a:extLst>
                </p:cNvPr>
                <p:cNvPicPr/>
                <p:nvPr/>
              </p:nvPicPr>
              <p:blipFill>
                <a:blip r:embed="rId73"/>
                <a:stretch>
                  <a:fillRect/>
                </a:stretch>
              </p:blipFill>
              <p:spPr>
                <a:xfrm>
                  <a:off x="1941056" y="4112063"/>
                  <a:ext cx="14904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72" name="Ink 71">
                  <a:extLst>
                    <a:ext uri="{FF2B5EF4-FFF2-40B4-BE49-F238E27FC236}">
                      <a16:creationId xmlns:a16="http://schemas.microsoft.com/office/drawing/2014/main" id="{2FF7FED7-60CA-A37B-B8E5-202AF8B76377}"/>
                    </a:ext>
                  </a:extLst>
                </p14:cNvPr>
                <p14:cNvContentPartPr/>
                <p14:nvPr/>
              </p14:nvContentPartPr>
              <p14:xfrm>
                <a:off x="2530016" y="4346423"/>
                <a:ext cx="360" cy="360"/>
              </p14:xfrm>
            </p:contentPart>
          </mc:Choice>
          <mc:Fallback>
            <p:pic>
              <p:nvPicPr>
                <p:cNvPr id="72" name="Ink 71">
                  <a:extLst>
                    <a:ext uri="{FF2B5EF4-FFF2-40B4-BE49-F238E27FC236}">
                      <a16:creationId xmlns:a16="http://schemas.microsoft.com/office/drawing/2014/main" id="{2FF7FED7-60CA-A37B-B8E5-202AF8B76377}"/>
                    </a:ext>
                  </a:extLst>
                </p:cNvPr>
                <p:cNvPicPr/>
                <p:nvPr/>
              </p:nvPicPr>
              <p:blipFill>
                <a:blip r:embed="rId75"/>
                <a:stretch>
                  <a:fillRect/>
                </a:stretch>
              </p:blipFill>
              <p:spPr>
                <a:xfrm>
                  <a:off x="2521376" y="43374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9" name="Ink 78">
                  <a:extLst>
                    <a:ext uri="{FF2B5EF4-FFF2-40B4-BE49-F238E27FC236}">
                      <a16:creationId xmlns:a16="http://schemas.microsoft.com/office/drawing/2014/main" id="{3107B555-A78F-5AE8-7438-428C840B84D9}"/>
                    </a:ext>
                  </a:extLst>
                </p14:cNvPr>
                <p14:cNvContentPartPr/>
                <p14:nvPr/>
              </p14:nvContentPartPr>
              <p14:xfrm>
                <a:off x="2542616" y="4352543"/>
                <a:ext cx="47160" cy="6480"/>
              </p14:xfrm>
            </p:contentPart>
          </mc:Choice>
          <mc:Fallback>
            <p:pic>
              <p:nvPicPr>
                <p:cNvPr id="79" name="Ink 78">
                  <a:extLst>
                    <a:ext uri="{FF2B5EF4-FFF2-40B4-BE49-F238E27FC236}">
                      <a16:creationId xmlns:a16="http://schemas.microsoft.com/office/drawing/2014/main" id="{3107B555-A78F-5AE8-7438-428C840B84D9}"/>
                    </a:ext>
                  </a:extLst>
                </p:cNvPr>
                <p:cNvPicPr/>
                <p:nvPr/>
              </p:nvPicPr>
              <p:blipFill>
                <a:blip r:embed="rId77"/>
                <a:stretch>
                  <a:fillRect/>
                </a:stretch>
              </p:blipFill>
              <p:spPr>
                <a:xfrm>
                  <a:off x="2533616" y="4343543"/>
                  <a:ext cx="6480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15" name="Ink 114">
                  <a:extLst>
                    <a:ext uri="{FF2B5EF4-FFF2-40B4-BE49-F238E27FC236}">
                      <a16:creationId xmlns:a16="http://schemas.microsoft.com/office/drawing/2014/main" id="{505F23E8-5F70-72DE-1661-8D8CCBD43D2B}"/>
                    </a:ext>
                  </a:extLst>
                </p14:cNvPr>
                <p14:cNvContentPartPr/>
                <p14:nvPr/>
              </p14:nvContentPartPr>
              <p14:xfrm>
                <a:off x="4164776" y="4963103"/>
                <a:ext cx="6840" cy="160560"/>
              </p14:xfrm>
            </p:contentPart>
          </mc:Choice>
          <mc:Fallback>
            <p:pic>
              <p:nvPicPr>
                <p:cNvPr id="115" name="Ink 114">
                  <a:extLst>
                    <a:ext uri="{FF2B5EF4-FFF2-40B4-BE49-F238E27FC236}">
                      <a16:creationId xmlns:a16="http://schemas.microsoft.com/office/drawing/2014/main" id="{505F23E8-5F70-72DE-1661-8D8CCBD43D2B}"/>
                    </a:ext>
                  </a:extLst>
                </p:cNvPr>
                <p:cNvPicPr/>
                <p:nvPr/>
              </p:nvPicPr>
              <p:blipFill>
                <a:blip r:embed="rId79"/>
                <a:stretch>
                  <a:fillRect/>
                </a:stretch>
              </p:blipFill>
              <p:spPr>
                <a:xfrm>
                  <a:off x="4156136" y="4954463"/>
                  <a:ext cx="244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18" name="Ink 117">
                  <a:extLst>
                    <a:ext uri="{FF2B5EF4-FFF2-40B4-BE49-F238E27FC236}">
                      <a16:creationId xmlns:a16="http://schemas.microsoft.com/office/drawing/2014/main" id="{46320D36-E3F7-90C6-3145-0D0F0C327B4A}"/>
                    </a:ext>
                  </a:extLst>
                </p14:cNvPr>
                <p14:cNvContentPartPr/>
                <p14:nvPr/>
              </p14:nvContentPartPr>
              <p14:xfrm>
                <a:off x="4182416" y="4913423"/>
                <a:ext cx="113760" cy="72000"/>
              </p14:xfrm>
            </p:contentPart>
          </mc:Choice>
          <mc:Fallback>
            <p:pic>
              <p:nvPicPr>
                <p:cNvPr id="118" name="Ink 117">
                  <a:extLst>
                    <a:ext uri="{FF2B5EF4-FFF2-40B4-BE49-F238E27FC236}">
                      <a16:creationId xmlns:a16="http://schemas.microsoft.com/office/drawing/2014/main" id="{46320D36-E3F7-90C6-3145-0D0F0C327B4A}"/>
                    </a:ext>
                  </a:extLst>
                </p:cNvPr>
                <p:cNvPicPr/>
                <p:nvPr/>
              </p:nvPicPr>
              <p:blipFill>
                <a:blip r:embed="rId81"/>
                <a:stretch>
                  <a:fillRect/>
                </a:stretch>
              </p:blipFill>
              <p:spPr>
                <a:xfrm>
                  <a:off x="4173776" y="4904783"/>
                  <a:ext cx="13140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28" name="Ink 127">
                  <a:extLst>
                    <a:ext uri="{FF2B5EF4-FFF2-40B4-BE49-F238E27FC236}">
                      <a16:creationId xmlns:a16="http://schemas.microsoft.com/office/drawing/2014/main" id="{7532E5C5-381E-4F9D-326F-83593C7511F8}"/>
                    </a:ext>
                  </a:extLst>
                </p14:cNvPr>
                <p14:cNvContentPartPr/>
                <p14:nvPr/>
              </p14:nvContentPartPr>
              <p14:xfrm>
                <a:off x="4194656" y="5032583"/>
                <a:ext cx="83880" cy="7920"/>
              </p14:xfrm>
            </p:contentPart>
          </mc:Choice>
          <mc:Fallback>
            <p:pic>
              <p:nvPicPr>
                <p:cNvPr id="128" name="Ink 127">
                  <a:extLst>
                    <a:ext uri="{FF2B5EF4-FFF2-40B4-BE49-F238E27FC236}">
                      <a16:creationId xmlns:a16="http://schemas.microsoft.com/office/drawing/2014/main" id="{7532E5C5-381E-4F9D-326F-83593C7511F8}"/>
                    </a:ext>
                  </a:extLst>
                </p:cNvPr>
                <p:cNvPicPr/>
                <p:nvPr/>
              </p:nvPicPr>
              <p:blipFill>
                <a:blip r:embed="rId83"/>
                <a:stretch>
                  <a:fillRect/>
                </a:stretch>
              </p:blipFill>
              <p:spPr>
                <a:xfrm>
                  <a:off x="4185656" y="5023583"/>
                  <a:ext cx="1015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32" name="Ink 131">
                  <a:extLst>
                    <a:ext uri="{FF2B5EF4-FFF2-40B4-BE49-F238E27FC236}">
                      <a16:creationId xmlns:a16="http://schemas.microsoft.com/office/drawing/2014/main" id="{EFF45C07-4DEE-AF62-457D-486A52897799}"/>
                    </a:ext>
                  </a:extLst>
                </p14:cNvPr>
                <p14:cNvContentPartPr/>
                <p14:nvPr/>
              </p14:nvContentPartPr>
              <p14:xfrm>
                <a:off x="4359176" y="4969943"/>
                <a:ext cx="12600" cy="135000"/>
              </p14:xfrm>
            </p:contentPart>
          </mc:Choice>
          <mc:Fallback>
            <p:pic>
              <p:nvPicPr>
                <p:cNvPr id="132" name="Ink 131">
                  <a:extLst>
                    <a:ext uri="{FF2B5EF4-FFF2-40B4-BE49-F238E27FC236}">
                      <a16:creationId xmlns:a16="http://schemas.microsoft.com/office/drawing/2014/main" id="{EFF45C07-4DEE-AF62-457D-486A52897799}"/>
                    </a:ext>
                  </a:extLst>
                </p:cNvPr>
                <p:cNvPicPr/>
                <p:nvPr/>
              </p:nvPicPr>
              <p:blipFill>
                <a:blip r:embed="rId85"/>
                <a:stretch>
                  <a:fillRect/>
                </a:stretch>
              </p:blipFill>
              <p:spPr>
                <a:xfrm>
                  <a:off x="4350176" y="4960943"/>
                  <a:ext cx="3024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38" name="Ink 137">
                  <a:extLst>
                    <a:ext uri="{FF2B5EF4-FFF2-40B4-BE49-F238E27FC236}">
                      <a16:creationId xmlns:a16="http://schemas.microsoft.com/office/drawing/2014/main" id="{06320121-9401-D5C6-1819-DB0E381EBD53}"/>
                    </a:ext>
                  </a:extLst>
                </p14:cNvPr>
                <p14:cNvContentPartPr/>
                <p14:nvPr/>
              </p14:nvContentPartPr>
              <p14:xfrm>
                <a:off x="4417496" y="4903343"/>
                <a:ext cx="162720" cy="203040"/>
              </p14:xfrm>
            </p:contentPart>
          </mc:Choice>
          <mc:Fallback>
            <p:pic>
              <p:nvPicPr>
                <p:cNvPr id="138" name="Ink 137">
                  <a:extLst>
                    <a:ext uri="{FF2B5EF4-FFF2-40B4-BE49-F238E27FC236}">
                      <a16:creationId xmlns:a16="http://schemas.microsoft.com/office/drawing/2014/main" id="{06320121-9401-D5C6-1819-DB0E381EBD53}"/>
                    </a:ext>
                  </a:extLst>
                </p:cNvPr>
                <p:cNvPicPr/>
                <p:nvPr/>
              </p:nvPicPr>
              <p:blipFill>
                <a:blip r:embed="rId87"/>
                <a:stretch>
                  <a:fillRect/>
                </a:stretch>
              </p:blipFill>
              <p:spPr>
                <a:xfrm>
                  <a:off x="4408496" y="4894343"/>
                  <a:ext cx="18036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58" name="Ink 357">
                  <a:extLst>
                    <a:ext uri="{FF2B5EF4-FFF2-40B4-BE49-F238E27FC236}">
                      <a16:creationId xmlns:a16="http://schemas.microsoft.com/office/drawing/2014/main" id="{F62555A6-3DDC-610B-BAED-BE97D4DD4852}"/>
                    </a:ext>
                  </a:extLst>
                </p14:cNvPr>
                <p14:cNvContentPartPr/>
                <p14:nvPr/>
              </p14:nvContentPartPr>
              <p14:xfrm>
                <a:off x="865736" y="4381343"/>
                <a:ext cx="338400" cy="290160"/>
              </p14:xfrm>
            </p:contentPart>
          </mc:Choice>
          <mc:Fallback>
            <p:pic>
              <p:nvPicPr>
                <p:cNvPr id="358" name="Ink 357">
                  <a:extLst>
                    <a:ext uri="{FF2B5EF4-FFF2-40B4-BE49-F238E27FC236}">
                      <a16:creationId xmlns:a16="http://schemas.microsoft.com/office/drawing/2014/main" id="{F62555A6-3DDC-610B-BAED-BE97D4DD4852}"/>
                    </a:ext>
                  </a:extLst>
                </p:cNvPr>
                <p:cNvPicPr/>
                <p:nvPr/>
              </p:nvPicPr>
              <p:blipFill>
                <a:blip r:embed="rId89"/>
                <a:stretch>
                  <a:fillRect/>
                </a:stretch>
              </p:blipFill>
              <p:spPr>
                <a:xfrm>
                  <a:off x="857096" y="4372343"/>
                  <a:ext cx="3560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59" name="Ink 358">
                  <a:extLst>
                    <a:ext uri="{FF2B5EF4-FFF2-40B4-BE49-F238E27FC236}">
                      <a16:creationId xmlns:a16="http://schemas.microsoft.com/office/drawing/2014/main" id="{1B4930AC-6444-3F7C-D594-2444B805F12F}"/>
                    </a:ext>
                  </a:extLst>
                </p14:cNvPr>
                <p14:cNvContentPartPr/>
                <p14:nvPr/>
              </p14:nvContentPartPr>
              <p14:xfrm>
                <a:off x="1177136" y="4578263"/>
                <a:ext cx="2998800" cy="263520"/>
              </p14:xfrm>
            </p:contentPart>
          </mc:Choice>
          <mc:Fallback>
            <p:pic>
              <p:nvPicPr>
                <p:cNvPr id="359" name="Ink 358">
                  <a:extLst>
                    <a:ext uri="{FF2B5EF4-FFF2-40B4-BE49-F238E27FC236}">
                      <a16:creationId xmlns:a16="http://schemas.microsoft.com/office/drawing/2014/main" id="{1B4930AC-6444-3F7C-D594-2444B805F12F}"/>
                    </a:ext>
                  </a:extLst>
                </p:cNvPr>
                <p:cNvPicPr/>
                <p:nvPr/>
              </p:nvPicPr>
              <p:blipFill>
                <a:blip r:embed="rId91"/>
                <a:stretch>
                  <a:fillRect/>
                </a:stretch>
              </p:blipFill>
              <p:spPr>
                <a:xfrm>
                  <a:off x="1168496" y="4569263"/>
                  <a:ext cx="301644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60" name="Ink 359">
                  <a:extLst>
                    <a:ext uri="{FF2B5EF4-FFF2-40B4-BE49-F238E27FC236}">
                      <a16:creationId xmlns:a16="http://schemas.microsoft.com/office/drawing/2014/main" id="{E637F10B-F6E9-C86E-B131-674E9B90755E}"/>
                    </a:ext>
                  </a:extLst>
                </p14:cNvPr>
                <p14:cNvContentPartPr/>
                <p14:nvPr/>
              </p14:nvContentPartPr>
              <p14:xfrm>
                <a:off x="4032656" y="4743143"/>
                <a:ext cx="134280" cy="215640"/>
              </p14:xfrm>
            </p:contentPart>
          </mc:Choice>
          <mc:Fallback>
            <p:pic>
              <p:nvPicPr>
                <p:cNvPr id="360" name="Ink 359">
                  <a:extLst>
                    <a:ext uri="{FF2B5EF4-FFF2-40B4-BE49-F238E27FC236}">
                      <a16:creationId xmlns:a16="http://schemas.microsoft.com/office/drawing/2014/main" id="{E637F10B-F6E9-C86E-B131-674E9B90755E}"/>
                    </a:ext>
                  </a:extLst>
                </p:cNvPr>
                <p:cNvPicPr/>
                <p:nvPr/>
              </p:nvPicPr>
              <p:blipFill>
                <a:blip r:embed="rId93"/>
                <a:stretch>
                  <a:fillRect/>
                </a:stretch>
              </p:blipFill>
              <p:spPr>
                <a:xfrm>
                  <a:off x="4023656" y="4734503"/>
                  <a:ext cx="15192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66" name="Ink 365">
                  <a:extLst>
                    <a:ext uri="{FF2B5EF4-FFF2-40B4-BE49-F238E27FC236}">
                      <a16:creationId xmlns:a16="http://schemas.microsoft.com/office/drawing/2014/main" id="{D963D89E-13C7-29E7-766B-7117905F31B2}"/>
                    </a:ext>
                  </a:extLst>
                </p14:cNvPr>
                <p14:cNvContentPartPr/>
                <p14:nvPr/>
              </p14:nvContentPartPr>
              <p14:xfrm>
                <a:off x="1124936" y="4675823"/>
                <a:ext cx="3854880" cy="1773000"/>
              </p14:xfrm>
            </p:contentPart>
          </mc:Choice>
          <mc:Fallback>
            <p:pic>
              <p:nvPicPr>
                <p:cNvPr id="366" name="Ink 365">
                  <a:extLst>
                    <a:ext uri="{FF2B5EF4-FFF2-40B4-BE49-F238E27FC236}">
                      <a16:creationId xmlns:a16="http://schemas.microsoft.com/office/drawing/2014/main" id="{D963D89E-13C7-29E7-766B-7117905F31B2}"/>
                    </a:ext>
                  </a:extLst>
                </p:cNvPr>
                <p:cNvPicPr/>
                <p:nvPr/>
              </p:nvPicPr>
              <p:blipFill>
                <a:blip r:embed="rId95"/>
                <a:stretch>
                  <a:fillRect/>
                </a:stretch>
              </p:blipFill>
              <p:spPr>
                <a:xfrm>
                  <a:off x="1115936" y="4667183"/>
                  <a:ext cx="3872520" cy="17906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67" name="Ink 366">
                  <a:extLst>
                    <a:ext uri="{FF2B5EF4-FFF2-40B4-BE49-F238E27FC236}">
                      <a16:creationId xmlns:a16="http://schemas.microsoft.com/office/drawing/2014/main" id="{B570606A-4A92-1163-E7C7-A2450C38D0AC}"/>
                    </a:ext>
                  </a:extLst>
                </p14:cNvPr>
                <p14:cNvContentPartPr/>
                <p14:nvPr/>
              </p14:nvContentPartPr>
              <p14:xfrm>
                <a:off x="4915376" y="6318863"/>
                <a:ext cx="79200" cy="191160"/>
              </p14:xfrm>
            </p:contentPart>
          </mc:Choice>
          <mc:Fallback>
            <p:pic>
              <p:nvPicPr>
                <p:cNvPr id="367" name="Ink 366">
                  <a:extLst>
                    <a:ext uri="{FF2B5EF4-FFF2-40B4-BE49-F238E27FC236}">
                      <a16:creationId xmlns:a16="http://schemas.microsoft.com/office/drawing/2014/main" id="{B570606A-4A92-1163-E7C7-A2450C38D0AC}"/>
                    </a:ext>
                  </a:extLst>
                </p:cNvPr>
                <p:cNvPicPr/>
                <p:nvPr/>
              </p:nvPicPr>
              <p:blipFill>
                <a:blip r:embed="rId97"/>
                <a:stretch>
                  <a:fillRect/>
                </a:stretch>
              </p:blipFill>
              <p:spPr>
                <a:xfrm>
                  <a:off x="4906736" y="6310223"/>
                  <a:ext cx="9684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04" name="Ink 303">
                  <a:extLst>
                    <a:ext uri="{FF2B5EF4-FFF2-40B4-BE49-F238E27FC236}">
                      <a16:creationId xmlns:a16="http://schemas.microsoft.com/office/drawing/2014/main" id="{3B6A44A4-CEA7-8D25-0CB3-7CE018794179}"/>
                    </a:ext>
                  </a:extLst>
                </p14:cNvPr>
                <p14:cNvContentPartPr/>
                <p14:nvPr/>
              </p14:nvContentPartPr>
              <p14:xfrm>
                <a:off x="5343416" y="6393383"/>
                <a:ext cx="115920" cy="146160"/>
              </p14:xfrm>
            </p:contentPart>
          </mc:Choice>
          <mc:Fallback>
            <p:pic>
              <p:nvPicPr>
                <p:cNvPr id="304" name="Ink 303">
                  <a:extLst>
                    <a:ext uri="{FF2B5EF4-FFF2-40B4-BE49-F238E27FC236}">
                      <a16:creationId xmlns:a16="http://schemas.microsoft.com/office/drawing/2014/main" id="{3B6A44A4-CEA7-8D25-0CB3-7CE018794179}"/>
                    </a:ext>
                  </a:extLst>
                </p:cNvPr>
                <p:cNvPicPr/>
                <p:nvPr/>
              </p:nvPicPr>
              <p:blipFill>
                <a:blip r:embed="rId99"/>
                <a:stretch>
                  <a:fillRect/>
                </a:stretch>
              </p:blipFill>
              <p:spPr>
                <a:xfrm>
                  <a:off x="5334776" y="6384743"/>
                  <a:ext cx="13356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10" name="Ink 309">
                  <a:extLst>
                    <a:ext uri="{FF2B5EF4-FFF2-40B4-BE49-F238E27FC236}">
                      <a16:creationId xmlns:a16="http://schemas.microsoft.com/office/drawing/2014/main" id="{C862438F-FFB6-0D7E-DBCA-74127ECC2516}"/>
                    </a:ext>
                  </a:extLst>
                </p14:cNvPr>
                <p14:cNvContentPartPr/>
                <p14:nvPr/>
              </p14:nvContentPartPr>
              <p14:xfrm>
                <a:off x="5473736" y="6404903"/>
                <a:ext cx="162720" cy="128520"/>
              </p14:xfrm>
            </p:contentPart>
          </mc:Choice>
          <mc:Fallback>
            <p:pic>
              <p:nvPicPr>
                <p:cNvPr id="310" name="Ink 309">
                  <a:extLst>
                    <a:ext uri="{FF2B5EF4-FFF2-40B4-BE49-F238E27FC236}">
                      <a16:creationId xmlns:a16="http://schemas.microsoft.com/office/drawing/2014/main" id="{C862438F-FFB6-0D7E-DBCA-74127ECC2516}"/>
                    </a:ext>
                  </a:extLst>
                </p:cNvPr>
                <p:cNvPicPr/>
                <p:nvPr/>
              </p:nvPicPr>
              <p:blipFill>
                <a:blip r:embed="rId101"/>
                <a:stretch>
                  <a:fillRect/>
                </a:stretch>
              </p:blipFill>
              <p:spPr>
                <a:xfrm>
                  <a:off x="5464736" y="6396263"/>
                  <a:ext cx="18036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16" name="Ink 315">
                  <a:extLst>
                    <a:ext uri="{FF2B5EF4-FFF2-40B4-BE49-F238E27FC236}">
                      <a16:creationId xmlns:a16="http://schemas.microsoft.com/office/drawing/2014/main" id="{0605524A-6F27-F590-FA40-D34313AE4DFF}"/>
                    </a:ext>
                  </a:extLst>
                </p14:cNvPr>
                <p14:cNvContentPartPr/>
                <p14:nvPr/>
              </p14:nvContentPartPr>
              <p14:xfrm>
                <a:off x="5692256" y="6469343"/>
                <a:ext cx="95040" cy="6840"/>
              </p14:xfrm>
            </p:contentPart>
          </mc:Choice>
          <mc:Fallback>
            <p:pic>
              <p:nvPicPr>
                <p:cNvPr id="316" name="Ink 315">
                  <a:extLst>
                    <a:ext uri="{FF2B5EF4-FFF2-40B4-BE49-F238E27FC236}">
                      <a16:creationId xmlns:a16="http://schemas.microsoft.com/office/drawing/2014/main" id="{0605524A-6F27-F590-FA40-D34313AE4DFF}"/>
                    </a:ext>
                  </a:extLst>
                </p:cNvPr>
                <p:cNvPicPr/>
                <p:nvPr/>
              </p:nvPicPr>
              <p:blipFill>
                <a:blip r:embed="rId103"/>
                <a:stretch>
                  <a:fillRect/>
                </a:stretch>
              </p:blipFill>
              <p:spPr>
                <a:xfrm>
                  <a:off x="5683616" y="6460343"/>
                  <a:ext cx="11268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30" name="Ink 329">
                  <a:extLst>
                    <a:ext uri="{FF2B5EF4-FFF2-40B4-BE49-F238E27FC236}">
                      <a16:creationId xmlns:a16="http://schemas.microsoft.com/office/drawing/2014/main" id="{403388BD-2EA7-9F87-6C69-C83934372DAA}"/>
                    </a:ext>
                  </a:extLst>
                </p14:cNvPr>
                <p14:cNvContentPartPr/>
                <p14:nvPr/>
              </p14:nvContentPartPr>
              <p14:xfrm>
                <a:off x="5865776" y="6477983"/>
                <a:ext cx="15480" cy="97200"/>
              </p14:xfrm>
            </p:contentPart>
          </mc:Choice>
          <mc:Fallback>
            <p:pic>
              <p:nvPicPr>
                <p:cNvPr id="330" name="Ink 329">
                  <a:extLst>
                    <a:ext uri="{FF2B5EF4-FFF2-40B4-BE49-F238E27FC236}">
                      <a16:creationId xmlns:a16="http://schemas.microsoft.com/office/drawing/2014/main" id="{403388BD-2EA7-9F87-6C69-C83934372DAA}"/>
                    </a:ext>
                  </a:extLst>
                </p:cNvPr>
                <p:cNvPicPr/>
                <p:nvPr/>
              </p:nvPicPr>
              <p:blipFill>
                <a:blip r:embed="rId105"/>
                <a:stretch>
                  <a:fillRect/>
                </a:stretch>
              </p:blipFill>
              <p:spPr>
                <a:xfrm>
                  <a:off x="5857136" y="6469343"/>
                  <a:ext cx="3312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32" name="Ink 331">
                  <a:extLst>
                    <a:ext uri="{FF2B5EF4-FFF2-40B4-BE49-F238E27FC236}">
                      <a16:creationId xmlns:a16="http://schemas.microsoft.com/office/drawing/2014/main" id="{13AED017-1CB6-BC2D-9DBE-CF7B85A8197C}"/>
                    </a:ext>
                  </a:extLst>
                </p14:cNvPr>
                <p14:cNvContentPartPr/>
                <p14:nvPr/>
              </p14:nvContentPartPr>
              <p14:xfrm>
                <a:off x="5874416" y="6413183"/>
                <a:ext cx="82440" cy="121680"/>
              </p14:xfrm>
            </p:contentPart>
          </mc:Choice>
          <mc:Fallback>
            <p:pic>
              <p:nvPicPr>
                <p:cNvPr id="332" name="Ink 331">
                  <a:extLst>
                    <a:ext uri="{FF2B5EF4-FFF2-40B4-BE49-F238E27FC236}">
                      <a16:creationId xmlns:a16="http://schemas.microsoft.com/office/drawing/2014/main" id="{13AED017-1CB6-BC2D-9DBE-CF7B85A8197C}"/>
                    </a:ext>
                  </a:extLst>
                </p:cNvPr>
                <p:cNvPicPr/>
                <p:nvPr/>
              </p:nvPicPr>
              <p:blipFill>
                <a:blip r:embed="rId107"/>
                <a:stretch>
                  <a:fillRect/>
                </a:stretch>
              </p:blipFill>
              <p:spPr>
                <a:xfrm>
                  <a:off x="5865776" y="6404183"/>
                  <a:ext cx="1000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41" name="Ink 340">
                  <a:extLst>
                    <a:ext uri="{FF2B5EF4-FFF2-40B4-BE49-F238E27FC236}">
                      <a16:creationId xmlns:a16="http://schemas.microsoft.com/office/drawing/2014/main" id="{C2EF1B41-6729-B8E3-27DC-D9D4787FE289}"/>
                    </a:ext>
                  </a:extLst>
                </p14:cNvPr>
                <p14:cNvContentPartPr/>
                <p14:nvPr/>
              </p14:nvContentPartPr>
              <p14:xfrm>
                <a:off x="5872976" y="6445943"/>
                <a:ext cx="321480" cy="109800"/>
              </p14:xfrm>
            </p:contentPart>
          </mc:Choice>
          <mc:Fallback>
            <p:pic>
              <p:nvPicPr>
                <p:cNvPr id="341" name="Ink 340">
                  <a:extLst>
                    <a:ext uri="{FF2B5EF4-FFF2-40B4-BE49-F238E27FC236}">
                      <a16:creationId xmlns:a16="http://schemas.microsoft.com/office/drawing/2014/main" id="{C2EF1B41-6729-B8E3-27DC-D9D4787FE289}"/>
                    </a:ext>
                  </a:extLst>
                </p:cNvPr>
                <p:cNvPicPr/>
                <p:nvPr/>
              </p:nvPicPr>
              <p:blipFill>
                <a:blip r:embed="rId109"/>
                <a:stretch>
                  <a:fillRect/>
                </a:stretch>
              </p:blipFill>
              <p:spPr>
                <a:xfrm>
                  <a:off x="5864336" y="6436943"/>
                  <a:ext cx="3391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42" name="Ink 341">
                  <a:extLst>
                    <a:ext uri="{FF2B5EF4-FFF2-40B4-BE49-F238E27FC236}">
                      <a16:creationId xmlns:a16="http://schemas.microsoft.com/office/drawing/2014/main" id="{CEB8053F-B371-7A71-510C-59CD1DE24FF1}"/>
                    </a:ext>
                  </a:extLst>
                </p14:cNvPr>
                <p14:cNvContentPartPr/>
                <p14:nvPr/>
              </p14:nvContentPartPr>
              <p14:xfrm>
                <a:off x="6212456" y="6407423"/>
                <a:ext cx="115920" cy="132840"/>
              </p14:xfrm>
            </p:contentPart>
          </mc:Choice>
          <mc:Fallback>
            <p:pic>
              <p:nvPicPr>
                <p:cNvPr id="342" name="Ink 341">
                  <a:extLst>
                    <a:ext uri="{FF2B5EF4-FFF2-40B4-BE49-F238E27FC236}">
                      <a16:creationId xmlns:a16="http://schemas.microsoft.com/office/drawing/2014/main" id="{CEB8053F-B371-7A71-510C-59CD1DE24FF1}"/>
                    </a:ext>
                  </a:extLst>
                </p:cNvPr>
                <p:cNvPicPr/>
                <p:nvPr/>
              </p:nvPicPr>
              <p:blipFill>
                <a:blip r:embed="rId111"/>
                <a:stretch>
                  <a:fillRect/>
                </a:stretch>
              </p:blipFill>
              <p:spPr>
                <a:xfrm>
                  <a:off x="6203456" y="6398423"/>
                  <a:ext cx="13356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69" name="Ink 368">
                  <a:extLst>
                    <a:ext uri="{FF2B5EF4-FFF2-40B4-BE49-F238E27FC236}">
                      <a16:creationId xmlns:a16="http://schemas.microsoft.com/office/drawing/2014/main" id="{506A6266-7AD2-A743-F757-2106A82EFE53}"/>
                    </a:ext>
                  </a:extLst>
                </p14:cNvPr>
                <p14:cNvContentPartPr/>
                <p14:nvPr/>
              </p14:nvContentPartPr>
              <p14:xfrm>
                <a:off x="6431696" y="6419303"/>
                <a:ext cx="13320" cy="106920"/>
              </p14:xfrm>
            </p:contentPart>
          </mc:Choice>
          <mc:Fallback>
            <p:pic>
              <p:nvPicPr>
                <p:cNvPr id="369" name="Ink 368">
                  <a:extLst>
                    <a:ext uri="{FF2B5EF4-FFF2-40B4-BE49-F238E27FC236}">
                      <a16:creationId xmlns:a16="http://schemas.microsoft.com/office/drawing/2014/main" id="{506A6266-7AD2-A743-F757-2106A82EFE53}"/>
                    </a:ext>
                  </a:extLst>
                </p:cNvPr>
                <p:cNvPicPr/>
                <p:nvPr/>
              </p:nvPicPr>
              <p:blipFill>
                <a:blip r:embed="rId113"/>
                <a:stretch>
                  <a:fillRect/>
                </a:stretch>
              </p:blipFill>
              <p:spPr>
                <a:xfrm>
                  <a:off x="6422696" y="6410663"/>
                  <a:ext cx="3096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70" name="Ink 369">
                  <a:extLst>
                    <a:ext uri="{FF2B5EF4-FFF2-40B4-BE49-F238E27FC236}">
                      <a16:creationId xmlns:a16="http://schemas.microsoft.com/office/drawing/2014/main" id="{B8208622-4AD0-8004-9AE0-8742E3729225}"/>
                    </a:ext>
                  </a:extLst>
                </p14:cNvPr>
                <p14:cNvContentPartPr/>
                <p14:nvPr/>
              </p14:nvContentPartPr>
              <p14:xfrm>
                <a:off x="6532136" y="6451703"/>
                <a:ext cx="15480" cy="77400"/>
              </p14:xfrm>
            </p:contentPart>
          </mc:Choice>
          <mc:Fallback>
            <p:pic>
              <p:nvPicPr>
                <p:cNvPr id="370" name="Ink 369">
                  <a:extLst>
                    <a:ext uri="{FF2B5EF4-FFF2-40B4-BE49-F238E27FC236}">
                      <a16:creationId xmlns:a16="http://schemas.microsoft.com/office/drawing/2014/main" id="{B8208622-4AD0-8004-9AE0-8742E3729225}"/>
                    </a:ext>
                  </a:extLst>
                </p:cNvPr>
                <p:cNvPicPr/>
                <p:nvPr/>
              </p:nvPicPr>
              <p:blipFill>
                <a:blip r:embed="rId115"/>
                <a:stretch>
                  <a:fillRect/>
                </a:stretch>
              </p:blipFill>
              <p:spPr>
                <a:xfrm>
                  <a:off x="6523496" y="6442703"/>
                  <a:ext cx="331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371" name="Ink 370">
                  <a:extLst>
                    <a:ext uri="{FF2B5EF4-FFF2-40B4-BE49-F238E27FC236}">
                      <a16:creationId xmlns:a16="http://schemas.microsoft.com/office/drawing/2014/main" id="{C2AF3E97-D7A7-BBB1-D539-E4C323CCD3F6}"/>
                    </a:ext>
                  </a:extLst>
                </p14:cNvPr>
                <p14:cNvContentPartPr/>
                <p14:nvPr/>
              </p14:nvContentPartPr>
              <p14:xfrm>
                <a:off x="6550856" y="6427223"/>
                <a:ext cx="64440" cy="112320"/>
              </p14:xfrm>
            </p:contentPart>
          </mc:Choice>
          <mc:Fallback>
            <p:pic>
              <p:nvPicPr>
                <p:cNvPr id="371" name="Ink 370">
                  <a:extLst>
                    <a:ext uri="{FF2B5EF4-FFF2-40B4-BE49-F238E27FC236}">
                      <a16:creationId xmlns:a16="http://schemas.microsoft.com/office/drawing/2014/main" id="{C2AF3E97-D7A7-BBB1-D539-E4C323CCD3F6}"/>
                    </a:ext>
                  </a:extLst>
                </p:cNvPr>
                <p:cNvPicPr/>
                <p:nvPr/>
              </p:nvPicPr>
              <p:blipFill>
                <a:blip r:embed="rId117"/>
                <a:stretch>
                  <a:fillRect/>
                </a:stretch>
              </p:blipFill>
              <p:spPr>
                <a:xfrm>
                  <a:off x="6542216" y="6418583"/>
                  <a:ext cx="8208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373" name="Ink 372">
                  <a:extLst>
                    <a:ext uri="{FF2B5EF4-FFF2-40B4-BE49-F238E27FC236}">
                      <a16:creationId xmlns:a16="http://schemas.microsoft.com/office/drawing/2014/main" id="{A4CDFD44-61B2-2656-18EB-A91B64A242E7}"/>
                    </a:ext>
                  </a:extLst>
                </p14:cNvPr>
                <p14:cNvContentPartPr/>
                <p14:nvPr/>
              </p14:nvContentPartPr>
              <p14:xfrm>
                <a:off x="2367296" y="4708223"/>
                <a:ext cx="1540440" cy="570960"/>
              </p14:xfrm>
            </p:contentPart>
          </mc:Choice>
          <mc:Fallback>
            <p:pic>
              <p:nvPicPr>
                <p:cNvPr id="373" name="Ink 372">
                  <a:extLst>
                    <a:ext uri="{FF2B5EF4-FFF2-40B4-BE49-F238E27FC236}">
                      <a16:creationId xmlns:a16="http://schemas.microsoft.com/office/drawing/2014/main" id="{A4CDFD44-61B2-2656-18EB-A91B64A242E7}"/>
                    </a:ext>
                  </a:extLst>
                </p:cNvPr>
                <p:cNvPicPr/>
                <p:nvPr/>
              </p:nvPicPr>
              <p:blipFill>
                <a:blip r:embed="rId119"/>
                <a:stretch>
                  <a:fillRect/>
                </a:stretch>
              </p:blipFill>
              <p:spPr>
                <a:xfrm>
                  <a:off x="2358296" y="4699223"/>
                  <a:ext cx="1558080" cy="5886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374" name="Ink 373">
                  <a:extLst>
                    <a:ext uri="{FF2B5EF4-FFF2-40B4-BE49-F238E27FC236}">
                      <a16:creationId xmlns:a16="http://schemas.microsoft.com/office/drawing/2014/main" id="{8B060A6E-B4F9-6763-D046-B63AC462F397}"/>
                    </a:ext>
                  </a:extLst>
                </p14:cNvPr>
                <p14:cNvContentPartPr/>
                <p14:nvPr/>
              </p14:nvContentPartPr>
              <p14:xfrm>
                <a:off x="3832856" y="5203223"/>
                <a:ext cx="70560" cy="102600"/>
              </p14:xfrm>
            </p:contentPart>
          </mc:Choice>
          <mc:Fallback>
            <p:pic>
              <p:nvPicPr>
                <p:cNvPr id="374" name="Ink 373">
                  <a:extLst>
                    <a:ext uri="{FF2B5EF4-FFF2-40B4-BE49-F238E27FC236}">
                      <a16:creationId xmlns:a16="http://schemas.microsoft.com/office/drawing/2014/main" id="{8B060A6E-B4F9-6763-D046-B63AC462F397}"/>
                    </a:ext>
                  </a:extLst>
                </p:cNvPr>
                <p:cNvPicPr/>
                <p:nvPr/>
              </p:nvPicPr>
              <p:blipFill>
                <a:blip r:embed="rId121"/>
                <a:stretch>
                  <a:fillRect/>
                </a:stretch>
              </p:blipFill>
              <p:spPr>
                <a:xfrm>
                  <a:off x="3824216" y="5194583"/>
                  <a:ext cx="8820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375" name="Ink 374">
                  <a:extLst>
                    <a:ext uri="{FF2B5EF4-FFF2-40B4-BE49-F238E27FC236}">
                      <a16:creationId xmlns:a16="http://schemas.microsoft.com/office/drawing/2014/main" id="{94337ABF-1F5F-F1C9-D005-61E58A92FFD1}"/>
                    </a:ext>
                  </a:extLst>
                </p14:cNvPr>
                <p14:cNvContentPartPr/>
                <p14:nvPr/>
              </p14:nvContentPartPr>
              <p14:xfrm>
                <a:off x="2411936" y="4688423"/>
                <a:ext cx="1472400" cy="1073160"/>
              </p14:xfrm>
            </p:contentPart>
          </mc:Choice>
          <mc:Fallback>
            <p:pic>
              <p:nvPicPr>
                <p:cNvPr id="375" name="Ink 374">
                  <a:extLst>
                    <a:ext uri="{FF2B5EF4-FFF2-40B4-BE49-F238E27FC236}">
                      <a16:creationId xmlns:a16="http://schemas.microsoft.com/office/drawing/2014/main" id="{94337ABF-1F5F-F1C9-D005-61E58A92FFD1}"/>
                    </a:ext>
                  </a:extLst>
                </p:cNvPr>
                <p:cNvPicPr/>
                <p:nvPr/>
              </p:nvPicPr>
              <p:blipFill>
                <a:blip r:embed="rId123"/>
                <a:stretch>
                  <a:fillRect/>
                </a:stretch>
              </p:blipFill>
              <p:spPr>
                <a:xfrm>
                  <a:off x="2402936" y="4679783"/>
                  <a:ext cx="1490040" cy="10908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376" name="Ink 375">
                  <a:extLst>
                    <a:ext uri="{FF2B5EF4-FFF2-40B4-BE49-F238E27FC236}">
                      <a16:creationId xmlns:a16="http://schemas.microsoft.com/office/drawing/2014/main" id="{1B4D64FF-5EC6-B63D-6662-40DBCA04D453}"/>
                    </a:ext>
                  </a:extLst>
                </p14:cNvPr>
                <p14:cNvContentPartPr/>
                <p14:nvPr/>
              </p14:nvContentPartPr>
              <p14:xfrm>
                <a:off x="3857696" y="5651423"/>
                <a:ext cx="53280" cy="109800"/>
              </p14:xfrm>
            </p:contentPart>
          </mc:Choice>
          <mc:Fallback>
            <p:pic>
              <p:nvPicPr>
                <p:cNvPr id="376" name="Ink 375">
                  <a:extLst>
                    <a:ext uri="{FF2B5EF4-FFF2-40B4-BE49-F238E27FC236}">
                      <a16:creationId xmlns:a16="http://schemas.microsoft.com/office/drawing/2014/main" id="{1B4D64FF-5EC6-B63D-6662-40DBCA04D453}"/>
                    </a:ext>
                  </a:extLst>
                </p:cNvPr>
                <p:cNvPicPr/>
                <p:nvPr/>
              </p:nvPicPr>
              <p:blipFill>
                <a:blip r:embed="rId125"/>
                <a:stretch>
                  <a:fillRect/>
                </a:stretch>
              </p:blipFill>
              <p:spPr>
                <a:xfrm>
                  <a:off x="3849056" y="5642783"/>
                  <a:ext cx="709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378" name="Ink 377">
                  <a:extLst>
                    <a:ext uri="{FF2B5EF4-FFF2-40B4-BE49-F238E27FC236}">
                      <a16:creationId xmlns:a16="http://schemas.microsoft.com/office/drawing/2014/main" id="{47885326-5431-373D-E98E-FFF7A7845BEB}"/>
                    </a:ext>
                  </a:extLst>
                </p14:cNvPr>
                <p14:cNvContentPartPr/>
                <p14:nvPr/>
              </p14:nvContentPartPr>
              <p14:xfrm>
                <a:off x="1152656" y="4980383"/>
                <a:ext cx="809280" cy="74160"/>
              </p14:xfrm>
            </p:contentPart>
          </mc:Choice>
          <mc:Fallback>
            <p:pic>
              <p:nvPicPr>
                <p:cNvPr id="378" name="Ink 377">
                  <a:extLst>
                    <a:ext uri="{FF2B5EF4-FFF2-40B4-BE49-F238E27FC236}">
                      <a16:creationId xmlns:a16="http://schemas.microsoft.com/office/drawing/2014/main" id="{47885326-5431-373D-E98E-FFF7A7845BEB}"/>
                    </a:ext>
                  </a:extLst>
                </p:cNvPr>
                <p:cNvPicPr/>
                <p:nvPr/>
              </p:nvPicPr>
              <p:blipFill>
                <a:blip r:embed="rId127"/>
                <a:stretch>
                  <a:fillRect/>
                </a:stretch>
              </p:blipFill>
              <p:spPr>
                <a:xfrm>
                  <a:off x="1143656" y="4971383"/>
                  <a:ext cx="8269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380" name="Ink 379">
                  <a:extLst>
                    <a:ext uri="{FF2B5EF4-FFF2-40B4-BE49-F238E27FC236}">
                      <a16:creationId xmlns:a16="http://schemas.microsoft.com/office/drawing/2014/main" id="{B50BC420-13DB-8FF9-CA25-FB6C79AED2A2}"/>
                    </a:ext>
                  </a:extLst>
                </p14:cNvPr>
                <p14:cNvContentPartPr/>
                <p14:nvPr/>
              </p14:nvContentPartPr>
              <p14:xfrm>
                <a:off x="4621256" y="4564943"/>
                <a:ext cx="169920" cy="138960"/>
              </p14:xfrm>
            </p:contentPart>
          </mc:Choice>
          <mc:Fallback>
            <p:pic>
              <p:nvPicPr>
                <p:cNvPr id="380" name="Ink 379">
                  <a:extLst>
                    <a:ext uri="{FF2B5EF4-FFF2-40B4-BE49-F238E27FC236}">
                      <a16:creationId xmlns:a16="http://schemas.microsoft.com/office/drawing/2014/main" id="{B50BC420-13DB-8FF9-CA25-FB6C79AED2A2}"/>
                    </a:ext>
                  </a:extLst>
                </p:cNvPr>
                <p:cNvPicPr/>
                <p:nvPr/>
              </p:nvPicPr>
              <p:blipFill>
                <a:blip r:embed="rId129"/>
                <a:stretch>
                  <a:fillRect/>
                </a:stretch>
              </p:blipFill>
              <p:spPr>
                <a:xfrm>
                  <a:off x="4612256" y="4555943"/>
                  <a:ext cx="1875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381" name="Ink 380">
                  <a:extLst>
                    <a:ext uri="{FF2B5EF4-FFF2-40B4-BE49-F238E27FC236}">
                      <a16:creationId xmlns:a16="http://schemas.microsoft.com/office/drawing/2014/main" id="{C19F8895-02C0-2F2C-64E3-10169D4494EB}"/>
                    </a:ext>
                  </a:extLst>
                </p14:cNvPr>
                <p14:cNvContentPartPr/>
                <p14:nvPr/>
              </p14:nvContentPartPr>
              <p14:xfrm>
                <a:off x="4640696" y="4546583"/>
                <a:ext cx="154800" cy="6480"/>
              </p14:xfrm>
            </p:contentPart>
          </mc:Choice>
          <mc:Fallback>
            <p:pic>
              <p:nvPicPr>
                <p:cNvPr id="381" name="Ink 380">
                  <a:extLst>
                    <a:ext uri="{FF2B5EF4-FFF2-40B4-BE49-F238E27FC236}">
                      <a16:creationId xmlns:a16="http://schemas.microsoft.com/office/drawing/2014/main" id="{C19F8895-02C0-2F2C-64E3-10169D4494EB}"/>
                    </a:ext>
                  </a:extLst>
                </p:cNvPr>
                <p:cNvPicPr/>
                <p:nvPr/>
              </p:nvPicPr>
              <p:blipFill>
                <a:blip r:embed="rId131"/>
                <a:stretch>
                  <a:fillRect/>
                </a:stretch>
              </p:blipFill>
              <p:spPr>
                <a:xfrm>
                  <a:off x="4631696" y="4537943"/>
                  <a:ext cx="1724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382" name="Ink 381">
                  <a:extLst>
                    <a:ext uri="{FF2B5EF4-FFF2-40B4-BE49-F238E27FC236}">
                      <a16:creationId xmlns:a16="http://schemas.microsoft.com/office/drawing/2014/main" id="{BFACF136-F877-F1CF-8431-A1ACCB7A21B8}"/>
                    </a:ext>
                  </a:extLst>
                </p14:cNvPr>
                <p14:cNvContentPartPr/>
                <p14:nvPr/>
              </p14:nvContentPartPr>
              <p14:xfrm>
                <a:off x="4834736" y="4590143"/>
                <a:ext cx="105480" cy="88920"/>
              </p14:xfrm>
            </p:contentPart>
          </mc:Choice>
          <mc:Fallback>
            <p:pic>
              <p:nvPicPr>
                <p:cNvPr id="382" name="Ink 381">
                  <a:extLst>
                    <a:ext uri="{FF2B5EF4-FFF2-40B4-BE49-F238E27FC236}">
                      <a16:creationId xmlns:a16="http://schemas.microsoft.com/office/drawing/2014/main" id="{BFACF136-F877-F1CF-8431-A1ACCB7A21B8}"/>
                    </a:ext>
                  </a:extLst>
                </p:cNvPr>
                <p:cNvPicPr/>
                <p:nvPr/>
              </p:nvPicPr>
              <p:blipFill>
                <a:blip r:embed="rId133"/>
                <a:stretch>
                  <a:fillRect/>
                </a:stretch>
              </p:blipFill>
              <p:spPr>
                <a:xfrm>
                  <a:off x="4826096" y="4581143"/>
                  <a:ext cx="12312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383" name="Ink 382">
                  <a:extLst>
                    <a:ext uri="{FF2B5EF4-FFF2-40B4-BE49-F238E27FC236}">
                      <a16:creationId xmlns:a16="http://schemas.microsoft.com/office/drawing/2014/main" id="{060DB27B-D7A2-02A6-28A2-3686E0A1A5AE}"/>
                    </a:ext>
                  </a:extLst>
                </p14:cNvPr>
                <p14:cNvContentPartPr/>
                <p14:nvPr/>
              </p14:nvContentPartPr>
              <p14:xfrm>
                <a:off x="4975496" y="4596983"/>
                <a:ext cx="133920" cy="93960"/>
              </p14:xfrm>
            </p:contentPart>
          </mc:Choice>
          <mc:Fallback>
            <p:pic>
              <p:nvPicPr>
                <p:cNvPr id="383" name="Ink 382">
                  <a:extLst>
                    <a:ext uri="{FF2B5EF4-FFF2-40B4-BE49-F238E27FC236}">
                      <a16:creationId xmlns:a16="http://schemas.microsoft.com/office/drawing/2014/main" id="{060DB27B-D7A2-02A6-28A2-3686E0A1A5AE}"/>
                    </a:ext>
                  </a:extLst>
                </p:cNvPr>
                <p:cNvPicPr/>
                <p:nvPr/>
              </p:nvPicPr>
              <p:blipFill>
                <a:blip r:embed="rId135"/>
                <a:stretch>
                  <a:fillRect/>
                </a:stretch>
              </p:blipFill>
              <p:spPr>
                <a:xfrm>
                  <a:off x="4966496" y="4587983"/>
                  <a:ext cx="1515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362" name="Ink 361">
                  <a:extLst>
                    <a:ext uri="{FF2B5EF4-FFF2-40B4-BE49-F238E27FC236}">
                      <a16:creationId xmlns:a16="http://schemas.microsoft.com/office/drawing/2014/main" id="{DFBECB9A-CD34-6996-A718-F37A109E6538}"/>
                    </a:ext>
                  </a:extLst>
                </p14:cNvPr>
                <p14:cNvContentPartPr/>
                <p14:nvPr/>
              </p14:nvContentPartPr>
              <p14:xfrm>
                <a:off x="6619616" y="4836383"/>
                <a:ext cx="7200" cy="103320"/>
              </p14:xfrm>
            </p:contentPart>
          </mc:Choice>
          <mc:Fallback>
            <p:pic>
              <p:nvPicPr>
                <p:cNvPr id="362" name="Ink 361">
                  <a:extLst>
                    <a:ext uri="{FF2B5EF4-FFF2-40B4-BE49-F238E27FC236}">
                      <a16:creationId xmlns:a16="http://schemas.microsoft.com/office/drawing/2014/main" id="{DFBECB9A-CD34-6996-A718-F37A109E6538}"/>
                    </a:ext>
                  </a:extLst>
                </p:cNvPr>
                <p:cNvPicPr/>
                <p:nvPr/>
              </p:nvPicPr>
              <p:blipFill>
                <a:blip r:embed="rId137"/>
                <a:stretch>
                  <a:fillRect/>
                </a:stretch>
              </p:blipFill>
              <p:spPr>
                <a:xfrm>
                  <a:off x="6610616" y="4827743"/>
                  <a:ext cx="2484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363" name="Ink 362">
                  <a:extLst>
                    <a:ext uri="{FF2B5EF4-FFF2-40B4-BE49-F238E27FC236}">
                      <a16:creationId xmlns:a16="http://schemas.microsoft.com/office/drawing/2014/main" id="{4F1D1CFF-0164-3893-3E8A-5F95870AA65B}"/>
                    </a:ext>
                  </a:extLst>
                </p14:cNvPr>
                <p14:cNvContentPartPr/>
                <p14:nvPr/>
              </p14:nvContentPartPr>
              <p14:xfrm>
                <a:off x="6769016" y="4849703"/>
                <a:ext cx="13680" cy="73440"/>
              </p14:xfrm>
            </p:contentPart>
          </mc:Choice>
          <mc:Fallback>
            <p:pic>
              <p:nvPicPr>
                <p:cNvPr id="363" name="Ink 362">
                  <a:extLst>
                    <a:ext uri="{FF2B5EF4-FFF2-40B4-BE49-F238E27FC236}">
                      <a16:creationId xmlns:a16="http://schemas.microsoft.com/office/drawing/2014/main" id="{4F1D1CFF-0164-3893-3E8A-5F95870AA65B}"/>
                    </a:ext>
                  </a:extLst>
                </p:cNvPr>
                <p:cNvPicPr/>
                <p:nvPr/>
              </p:nvPicPr>
              <p:blipFill>
                <a:blip r:embed="rId139"/>
                <a:stretch>
                  <a:fillRect/>
                </a:stretch>
              </p:blipFill>
              <p:spPr>
                <a:xfrm>
                  <a:off x="6760376" y="4841063"/>
                  <a:ext cx="3132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64" name="Ink 363">
                  <a:extLst>
                    <a:ext uri="{FF2B5EF4-FFF2-40B4-BE49-F238E27FC236}">
                      <a16:creationId xmlns:a16="http://schemas.microsoft.com/office/drawing/2014/main" id="{9B54A59F-1641-ABD2-E9F1-BED1E3619CCF}"/>
                    </a:ext>
                  </a:extLst>
                </p14:cNvPr>
                <p14:cNvContentPartPr/>
                <p14:nvPr/>
              </p14:nvContentPartPr>
              <p14:xfrm>
                <a:off x="6801416" y="4825583"/>
                <a:ext cx="63720" cy="151920"/>
              </p14:xfrm>
            </p:contentPart>
          </mc:Choice>
          <mc:Fallback>
            <p:pic>
              <p:nvPicPr>
                <p:cNvPr id="364" name="Ink 363">
                  <a:extLst>
                    <a:ext uri="{FF2B5EF4-FFF2-40B4-BE49-F238E27FC236}">
                      <a16:creationId xmlns:a16="http://schemas.microsoft.com/office/drawing/2014/main" id="{9B54A59F-1641-ABD2-E9F1-BED1E3619CCF}"/>
                    </a:ext>
                  </a:extLst>
                </p:cNvPr>
                <p:cNvPicPr/>
                <p:nvPr/>
              </p:nvPicPr>
              <p:blipFill>
                <a:blip r:embed="rId141"/>
                <a:stretch>
                  <a:fillRect/>
                </a:stretch>
              </p:blipFill>
              <p:spPr>
                <a:xfrm>
                  <a:off x="6792416" y="4816583"/>
                  <a:ext cx="813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87" name="Ink 386">
                  <a:extLst>
                    <a:ext uri="{FF2B5EF4-FFF2-40B4-BE49-F238E27FC236}">
                      <a16:creationId xmlns:a16="http://schemas.microsoft.com/office/drawing/2014/main" id="{2C17C459-1BEB-F460-8930-02E004030C46}"/>
                    </a:ext>
                  </a:extLst>
                </p14:cNvPr>
                <p14:cNvContentPartPr/>
                <p14:nvPr/>
              </p14:nvContentPartPr>
              <p14:xfrm>
                <a:off x="6970616" y="5079023"/>
                <a:ext cx="203760" cy="13320"/>
              </p14:xfrm>
            </p:contentPart>
          </mc:Choice>
          <mc:Fallback>
            <p:pic>
              <p:nvPicPr>
                <p:cNvPr id="387" name="Ink 386">
                  <a:extLst>
                    <a:ext uri="{FF2B5EF4-FFF2-40B4-BE49-F238E27FC236}">
                      <a16:creationId xmlns:a16="http://schemas.microsoft.com/office/drawing/2014/main" id="{2C17C459-1BEB-F460-8930-02E004030C46}"/>
                    </a:ext>
                  </a:extLst>
                </p:cNvPr>
                <p:cNvPicPr/>
                <p:nvPr/>
              </p:nvPicPr>
              <p:blipFill>
                <a:blip r:embed="rId143"/>
                <a:stretch>
                  <a:fillRect/>
                </a:stretch>
              </p:blipFill>
              <p:spPr>
                <a:xfrm>
                  <a:off x="6961976" y="5070383"/>
                  <a:ext cx="2214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388" name="Ink 387">
                  <a:extLst>
                    <a:ext uri="{FF2B5EF4-FFF2-40B4-BE49-F238E27FC236}">
                      <a16:creationId xmlns:a16="http://schemas.microsoft.com/office/drawing/2014/main" id="{F73C2E87-8D3F-6143-67F1-89D8B4AD33C3}"/>
                    </a:ext>
                  </a:extLst>
                </p14:cNvPr>
                <p14:cNvContentPartPr/>
                <p14:nvPr/>
              </p14:nvContentPartPr>
              <p14:xfrm>
                <a:off x="7137656" y="5007743"/>
                <a:ext cx="64440" cy="173160"/>
              </p14:xfrm>
            </p:contentPart>
          </mc:Choice>
          <mc:Fallback>
            <p:pic>
              <p:nvPicPr>
                <p:cNvPr id="388" name="Ink 387">
                  <a:extLst>
                    <a:ext uri="{FF2B5EF4-FFF2-40B4-BE49-F238E27FC236}">
                      <a16:creationId xmlns:a16="http://schemas.microsoft.com/office/drawing/2014/main" id="{F73C2E87-8D3F-6143-67F1-89D8B4AD33C3}"/>
                    </a:ext>
                  </a:extLst>
                </p:cNvPr>
                <p:cNvPicPr/>
                <p:nvPr/>
              </p:nvPicPr>
              <p:blipFill>
                <a:blip r:embed="rId145"/>
                <a:stretch>
                  <a:fillRect/>
                </a:stretch>
              </p:blipFill>
              <p:spPr>
                <a:xfrm>
                  <a:off x="7128656" y="4998743"/>
                  <a:ext cx="8208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390" name="Ink 389">
                  <a:extLst>
                    <a:ext uri="{FF2B5EF4-FFF2-40B4-BE49-F238E27FC236}">
                      <a16:creationId xmlns:a16="http://schemas.microsoft.com/office/drawing/2014/main" id="{5B9CB83E-7C22-9DB3-B131-84EDBC4C4D2F}"/>
                    </a:ext>
                  </a:extLst>
                </p14:cNvPr>
                <p14:cNvContentPartPr/>
                <p14:nvPr/>
              </p14:nvContentPartPr>
              <p14:xfrm>
                <a:off x="7364456" y="4513823"/>
                <a:ext cx="699840" cy="1217520"/>
              </p14:xfrm>
            </p:contentPart>
          </mc:Choice>
          <mc:Fallback>
            <p:pic>
              <p:nvPicPr>
                <p:cNvPr id="390" name="Ink 389">
                  <a:extLst>
                    <a:ext uri="{FF2B5EF4-FFF2-40B4-BE49-F238E27FC236}">
                      <a16:creationId xmlns:a16="http://schemas.microsoft.com/office/drawing/2014/main" id="{5B9CB83E-7C22-9DB3-B131-84EDBC4C4D2F}"/>
                    </a:ext>
                  </a:extLst>
                </p:cNvPr>
                <p:cNvPicPr/>
                <p:nvPr/>
              </p:nvPicPr>
              <p:blipFill>
                <a:blip r:embed="rId147"/>
                <a:stretch>
                  <a:fillRect/>
                </a:stretch>
              </p:blipFill>
              <p:spPr>
                <a:xfrm>
                  <a:off x="7355816" y="4504823"/>
                  <a:ext cx="717480" cy="12351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391" name="Ink 390">
                  <a:extLst>
                    <a:ext uri="{FF2B5EF4-FFF2-40B4-BE49-F238E27FC236}">
                      <a16:creationId xmlns:a16="http://schemas.microsoft.com/office/drawing/2014/main" id="{72C0BB6A-8DA7-2C2B-E7FC-FFB21C7C69B1}"/>
                    </a:ext>
                  </a:extLst>
                </p14:cNvPr>
                <p14:cNvContentPartPr/>
                <p14:nvPr/>
              </p14:nvContentPartPr>
              <p14:xfrm>
                <a:off x="8207576" y="4541543"/>
                <a:ext cx="946800" cy="1390320"/>
              </p14:xfrm>
            </p:contentPart>
          </mc:Choice>
          <mc:Fallback>
            <p:pic>
              <p:nvPicPr>
                <p:cNvPr id="391" name="Ink 390">
                  <a:extLst>
                    <a:ext uri="{FF2B5EF4-FFF2-40B4-BE49-F238E27FC236}">
                      <a16:creationId xmlns:a16="http://schemas.microsoft.com/office/drawing/2014/main" id="{72C0BB6A-8DA7-2C2B-E7FC-FFB21C7C69B1}"/>
                    </a:ext>
                  </a:extLst>
                </p:cNvPr>
                <p:cNvPicPr/>
                <p:nvPr/>
              </p:nvPicPr>
              <p:blipFill>
                <a:blip r:embed="rId149"/>
                <a:stretch>
                  <a:fillRect/>
                </a:stretch>
              </p:blipFill>
              <p:spPr>
                <a:xfrm>
                  <a:off x="8198936" y="4532543"/>
                  <a:ext cx="964440" cy="14079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392" name="Ink 391">
                  <a:extLst>
                    <a:ext uri="{FF2B5EF4-FFF2-40B4-BE49-F238E27FC236}">
                      <a16:creationId xmlns:a16="http://schemas.microsoft.com/office/drawing/2014/main" id="{DCCA84FD-4D72-27EF-A7E2-7047305A3072}"/>
                    </a:ext>
                  </a:extLst>
                </p14:cNvPr>
                <p14:cNvContentPartPr/>
                <p14:nvPr/>
              </p14:nvContentPartPr>
              <p14:xfrm>
                <a:off x="9118016" y="4485023"/>
                <a:ext cx="775080" cy="1302840"/>
              </p14:xfrm>
            </p:contentPart>
          </mc:Choice>
          <mc:Fallback>
            <p:pic>
              <p:nvPicPr>
                <p:cNvPr id="392" name="Ink 391">
                  <a:extLst>
                    <a:ext uri="{FF2B5EF4-FFF2-40B4-BE49-F238E27FC236}">
                      <a16:creationId xmlns:a16="http://schemas.microsoft.com/office/drawing/2014/main" id="{DCCA84FD-4D72-27EF-A7E2-7047305A3072}"/>
                    </a:ext>
                  </a:extLst>
                </p:cNvPr>
                <p:cNvPicPr/>
                <p:nvPr/>
              </p:nvPicPr>
              <p:blipFill>
                <a:blip r:embed="rId151"/>
                <a:stretch>
                  <a:fillRect/>
                </a:stretch>
              </p:blipFill>
              <p:spPr>
                <a:xfrm>
                  <a:off x="9109016" y="4476383"/>
                  <a:ext cx="792720" cy="13204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394" name="Ink 393">
                  <a:extLst>
                    <a:ext uri="{FF2B5EF4-FFF2-40B4-BE49-F238E27FC236}">
                      <a16:creationId xmlns:a16="http://schemas.microsoft.com/office/drawing/2014/main" id="{AE34BAEB-0C85-86AC-5BF8-89FFC0BBD17E}"/>
                    </a:ext>
                  </a:extLst>
                </p14:cNvPr>
                <p14:cNvContentPartPr/>
                <p14:nvPr/>
              </p14:nvContentPartPr>
              <p14:xfrm>
                <a:off x="7482896" y="4206743"/>
                <a:ext cx="134280" cy="251640"/>
              </p14:xfrm>
            </p:contentPart>
          </mc:Choice>
          <mc:Fallback>
            <p:pic>
              <p:nvPicPr>
                <p:cNvPr id="394" name="Ink 393">
                  <a:extLst>
                    <a:ext uri="{FF2B5EF4-FFF2-40B4-BE49-F238E27FC236}">
                      <a16:creationId xmlns:a16="http://schemas.microsoft.com/office/drawing/2014/main" id="{AE34BAEB-0C85-86AC-5BF8-89FFC0BBD17E}"/>
                    </a:ext>
                  </a:extLst>
                </p:cNvPr>
                <p:cNvPicPr/>
                <p:nvPr/>
              </p:nvPicPr>
              <p:blipFill>
                <a:blip r:embed="rId153"/>
                <a:stretch>
                  <a:fillRect/>
                </a:stretch>
              </p:blipFill>
              <p:spPr>
                <a:xfrm>
                  <a:off x="7473896" y="4198103"/>
                  <a:ext cx="15192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395" name="Ink 394">
                  <a:extLst>
                    <a:ext uri="{FF2B5EF4-FFF2-40B4-BE49-F238E27FC236}">
                      <a16:creationId xmlns:a16="http://schemas.microsoft.com/office/drawing/2014/main" id="{29F65301-B88F-57EA-6285-7DEE20868DA7}"/>
                    </a:ext>
                  </a:extLst>
                </p14:cNvPr>
                <p14:cNvContentPartPr/>
                <p14:nvPr/>
              </p14:nvContentPartPr>
              <p14:xfrm>
                <a:off x="7665776" y="4315463"/>
                <a:ext cx="63360" cy="125280"/>
              </p14:xfrm>
            </p:contentPart>
          </mc:Choice>
          <mc:Fallback>
            <p:pic>
              <p:nvPicPr>
                <p:cNvPr id="395" name="Ink 394">
                  <a:extLst>
                    <a:ext uri="{FF2B5EF4-FFF2-40B4-BE49-F238E27FC236}">
                      <a16:creationId xmlns:a16="http://schemas.microsoft.com/office/drawing/2014/main" id="{29F65301-B88F-57EA-6285-7DEE20868DA7}"/>
                    </a:ext>
                  </a:extLst>
                </p:cNvPr>
                <p:cNvPicPr/>
                <p:nvPr/>
              </p:nvPicPr>
              <p:blipFill>
                <a:blip r:embed="rId155"/>
                <a:stretch>
                  <a:fillRect/>
                </a:stretch>
              </p:blipFill>
              <p:spPr>
                <a:xfrm>
                  <a:off x="7657136" y="4306823"/>
                  <a:ext cx="8100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396" name="Ink 395">
                  <a:extLst>
                    <a:ext uri="{FF2B5EF4-FFF2-40B4-BE49-F238E27FC236}">
                      <a16:creationId xmlns:a16="http://schemas.microsoft.com/office/drawing/2014/main" id="{CC6960AB-3103-23DC-7BC6-E8DCBD64C6F8}"/>
                    </a:ext>
                  </a:extLst>
                </p14:cNvPr>
                <p14:cNvContentPartPr/>
                <p14:nvPr/>
              </p14:nvContentPartPr>
              <p14:xfrm>
                <a:off x="7778456" y="4270823"/>
                <a:ext cx="70200" cy="142920"/>
              </p14:xfrm>
            </p:contentPart>
          </mc:Choice>
          <mc:Fallback>
            <p:pic>
              <p:nvPicPr>
                <p:cNvPr id="396" name="Ink 395">
                  <a:extLst>
                    <a:ext uri="{FF2B5EF4-FFF2-40B4-BE49-F238E27FC236}">
                      <a16:creationId xmlns:a16="http://schemas.microsoft.com/office/drawing/2014/main" id="{CC6960AB-3103-23DC-7BC6-E8DCBD64C6F8}"/>
                    </a:ext>
                  </a:extLst>
                </p:cNvPr>
                <p:cNvPicPr/>
                <p:nvPr/>
              </p:nvPicPr>
              <p:blipFill>
                <a:blip r:embed="rId157"/>
                <a:stretch>
                  <a:fillRect/>
                </a:stretch>
              </p:blipFill>
              <p:spPr>
                <a:xfrm>
                  <a:off x="7769816" y="4262183"/>
                  <a:ext cx="8784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397" name="Ink 396">
                  <a:extLst>
                    <a:ext uri="{FF2B5EF4-FFF2-40B4-BE49-F238E27FC236}">
                      <a16:creationId xmlns:a16="http://schemas.microsoft.com/office/drawing/2014/main" id="{A734D590-FE34-6745-5B79-719582E57FB6}"/>
                    </a:ext>
                  </a:extLst>
                </p14:cNvPr>
                <p14:cNvContentPartPr/>
                <p14:nvPr/>
              </p14:nvContentPartPr>
              <p14:xfrm>
                <a:off x="8310176" y="4330223"/>
                <a:ext cx="131040" cy="202680"/>
              </p14:xfrm>
            </p:contentPart>
          </mc:Choice>
          <mc:Fallback>
            <p:pic>
              <p:nvPicPr>
                <p:cNvPr id="397" name="Ink 396">
                  <a:extLst>
                    <a:ext uri="{FF2B5EF4-FFF2-40B4-BE49-F238E27FC236}">
                      <a16:creationId xmlns:a16="http://schemas.microsoft.com/office/drawing/2014/main" id="{A734D590-FE34-6745-5B79-719582E57FB6}"/>
                    </a:ext>
                  </a:extLst>
                </p:cNvPr>
                <p:cNvPicPr/>
                <p:nvPr/>
              </p:nvPicPr>
              <p:blipFill>
                <a:blip r:embed="rId159"/>
                <a:stretch>
                  <a:fillRect/>
                </a:stretch>
              </p:blipFill>
              <p:spPr>
                <a:xfrm>
                  <a:off x="8301176" y="4321223"/>
                  <a:ext cx="14868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398" name="Ink 397">
                  <a:extLst>
                    <a:ext uri="{FF2B5EF4-FFF2-40B4-BE49-F238E27FC236}">
                      <a16:creationId xmlns:a16="http://schemas.microsoft.com/office/drawing/2014/main" id="{B6DFEEC5-0275-A1FF-553C-701BD1F1CFAF}"/>
                    </a:ext>
                  </a:extLst>
                </p14:cNvPr>
                <p14:cNvContentPartPr/>
                <p14:nvPr/>
              </p14:nvContentPartPr>
              <p14:xfrm>
                <a:off x="8516456" y="4273703"/>
                <a:ext cx="10440" cy="187560"/>
              </p14:xfrm>
            </p:contentPart>
          </mc:Choice>
          <mc:Fallback>
            <p:pic>
              <p:nvPicPr>
                <p:cNvPr id="398" name="Ink 397">
                  <a:extLst>
                    <a:ext uri="{FF2B5EF4-FFF2-40B4-BE49-F238E27FC236}">
                      <a16:creationId xmlns:a16="http://schemas.microsoft.com/office/drawing/2014/main" id="{B6DFEEC5-0275-A1FF-553C-701BD1F1CFAF}"/>
                    </a:ext>
                  </a:extLst>
                </p:cNvPr>
                <p:cNvPicPr/>
                <p:nvPr/>
              </p:nvPicPr>
              <p:blipFill>
                <a:blip r:embed="rId161"/>
                <a:stretch>
                  <a:fillRect/>
                </a:stretch>
              </p:blipFill>
              <p:spPr>
                <a:xfrm>
                  <a:off x="8507456" y="4265063"/>
                  <a:ext cx="2808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399" name="Ink 398">
                  <a:extLst>
                    <a:ext uri="{FF2B5EF4-FFF2-40B4-BE49-F238E27FC236}">
                      <a16:creationId xmlns:a16="http://schemas.microsoft.com/office/drawing/2014/main" id="{E4BE5F1E-19D3-7860-421E-FE73F5EF07B2}"/>
                    </a:ext>
                  </a:extLst>
                </p14:cNvPr>
                <p14:cNvContentPartPr/>
                <p14:nvPr/>
              </p14:nvContentPartPr>
              <p14:xfrm>
                <a:off x="8573696" y="4279823"/>
                <a:ext cx="21240" cy="190800"/>
              </p14:xfrm>
            </p:contentPart>
          </mc:Choice>
          <mc:Fallback>
            <p:pic>
              <p:nvPicPr>
                <p:cNvPr id="399" name="Ink 398">
                  <a:extLst>
                    <a:ext uri="{FF2B5EF4-FFF2-40B4-BE49-F238E27FC236}">
                      <a16:creationId xmlns:a16="http://schemas.microsoft.com/office/drawing/2014/main" id="{E4BE5F1E-19D3-7860-421E-FE73F5EF07B2}"/>
                    </a:ext>
                  </a:extLst>
                </p:cNvPr>
                <p:cNvPicPr/>
                <p:nvPr/>
              </p:nvPicPr>
              <p:blipFill>
                <a:blip r:embed="rId163"/>
                <a:stretch>
                  <a:fillRect/>
                </a:stretch>
              </p:blipFill>
              <p:spPr>
                <a:xfrm>
                  <a:off x="8565056" y="4270823"/>
                  <a:ext cx="3888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400" name="Ink 399">
                  <a:extLst>
                    <a:ext uri="{FF2B5EF4-FFF2-40B4-BE49-F238E27FC236}">
                      <a16:creationId xmlns:a16="http://schemas.microsoft.com/office/drawing/2014/main" id="{3866848C-309A-8ECC-6F18-F27313FDDB6D}"/>
                    </a:ext>
                  </a:extLst>
                </p14:cNvPr>
                <p14:cNvContentPartPr/>
                <p14:nvPr/>
              </p14:nvContentPartPr>
              <p14:xfrm>
                <a:off x="8553536" y="4358663"/>
                <a:ext cx="73440" cy="6840"/>
              </p14:xfrm>
            </p:contentPart>
          </mc:Choice>
          <mc:Fallback>
            <p:pic>
              <p:nvPicPr>
                <p:cNvPr id="400" name="Ink 399">
                  <a:extLst>
                    <a:ext uri="{FF2B5EF4-FFF2-40B4-BE49-F238E27FC236}">
                      <a16:creationId xmlns:a16="http://schemas.microsoft.com/office/drawing/2014/main" id="{3866848C-309A-8ECC-6F18-F27313FDDB6D}"/>
                    </a:ext>
                  </a:extLst>
                </p:cNvPr>
                <p:cNvPicPr/>
                <p:nvPr/>
              </p:nvPicPr>
              <p:blipFill>
                <a:blip r:embed="rId165"/>
                <a:stretch>
                  <a:fillRect/>
                </a:stretch>
              </p:blipFill>
              <p:spPr>
                <a:xfrm>
                  <a:off x="8544896" y="4350023"/>
                  <a:ext cx="9108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401" name="Ink 400">
                  <a:extLst>
                    <a:ext uri="{FF2B5EF4-FFF2-40B4-BE49-F238E27FC236}">
                      <a16:creationId xmlns:a16="http://schemas.microsoft.com/office/drawing/2014/main" id="{612889B8-D32F-56BA-C018-DF16DD06CBB9}"/>
                    </a:ext>
                  </a:extLst>
                </p14:cNvPr>
                <p14:cNvContentPartPr/>
                <p14:nvPr/>
              </p14:nvContentPartPr>
              <p14:xfrm>
                <a:off x="9162656" y="4218263"/>
                <a:ext cx="133920" cy="284400"/>
              </p14:xfrm>
            </p:contentPart>
          </mc:Choice>
          <mc:Fallback>
            <p:pic>
              <p:nvPicPr>
                <p:cNvPr id="401" name="Ink 400">
                  <a:extLst>
                    <a:ext uri="{FF2B5EF4-FFF2-40B4-BE49-F238E27FC236}">
                      <a16:creationId xmlns:a16="http://schemas.microsoft.com/office/drawing/2014/main" id="{612889B8-D32F-56BA-C018-DF16DD06CBB9}"/>
                    </a:ext>
                  </a:extLst>
                </p:cNvPr>
                <p:cNvPicPr/>
                <p:nvPr/>
              </p:nvPicPr>
              <p:blipFill>
                <a:blip r:embed="rId167"/>
                <a:stretch>
                  <a:fillRect/>
                </a:stretch>
              </p:blipFill>
              <p:spPr>
                <a:xfrm>
                  <a:off x="9153656" y="4209623"/>
                  <a:ext cx="15156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402" name="Ink 401">
                  <a:extLst>
                    <a:ext uri="{FF2B5EF4-FFF2-40B4-BE49-F238E27FC236}">
                      <a16:creationId xmlns:a16="http://schemas.microsoft.com/office/drawing/2014/main" id="{2C3705AB-423A-A6E1-015E-7DF6DCF45DFF}"/>
                    </a:ext>
                  </a:extLst>
                </p14:cNvPr>
                <p14:cNvContentPartPr/>
                <p14:nvPr/>
              </p14:nvContentPartPr>
              <p14:xfrm>
                <a:off x="9313136" y="4313303"/>
                <a:ext cx="131400" cy="125280"/>
              </p14:xfrm>
            </p:contentPart>
          </mc:Choice>
          <mc:Fallback>
            <p:pic>
              <p:nvPicPr>
                <p:cNvPr id="402" name="Ink 401">
                  <a:extLst>
                    <a:ext uri="{FF2B5EF4-FFF2-40B4-BE49-F238E27FC236}">
                      <a16:creationId xmlns:a16="http://schemas.microsoft.com/office/drawing/2014/main" id="{2C3705AB-423A-A6E1-015E-7DF6DCF45DFF}"/>
                    </a:ext>
                  </a:extLst>
                </p:cNvPr>
                <p:cNvPicPr/>
                <p:nvPr/>
              </p:nvPicPr>
              <p:blipFill>
                <a:blip r:embed="rId169"/>
                <a:stretch>
                  <a:fillRect/>
                </a:stretch>
              </p:blipFill>
              <p:spPr>
                <a:xfrm>
                  <a:off x="9304136" y="4304303"/>
                  <a:ext cx="14904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403" name="Ink 402">
                  <a:extLst>
                    <a:ext uri="{FF2B5EF4-FFF2-40B4-BE49-F238E27FC236}">
                      <a16:creationId xmlns:a16="http://schemas.microsoft.com/office/drawing/2014/main" id="{2F772979-7F65-727E-0491-7AC1953C6DDA}"/>
                    </a:ext>
                  </a:extLst>
                </p14:cNvPr>
                <p14:cNvContentPartPr/>
                <p14:nvPr/>
              </p14:nvContentPartPr>
              <p14:xfrm>
                <a:off x="9451376" y="4193063"/>
                <a:ext cx="210600" cy="239760"/>
              </p14:xfrm>
            </p:contentPart>
          </mc:Choice>
          <mc:Fallback>
            <p:pic>
              <p:nvPicPr>
                <p:cNvPr id="403" name="Ink 402">
                  <a:extLst>
                    <a:ext uri="{FF2B5EF4-FFF2-40B4-BE49-F238E27FC236}">
                      <a16:creationId xmlns:a16="http://schemas.microsoft.com/office/drawing/2014/main" id="{2F772979-7F65-727E-0491-7AC1953C6DDA}"/>
                    </a:ext>
                  </a:extLst>
                </p:cNvPr>
                <p:cNvPicPr/>
                <p:nvPr/>
              </p:nvPicPr>
              <p:blipFill>
                <a:blip r:embed="rId171"/>
                <a:stretch>
                  <a:fillRect/>
                </a:stretch>
              </p:blipFill>
              <p:spPr>
                <a:xfrm>
                  <a:off x="9442736" y="4184063"/>
                  <a:ext cx="22824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411" name="Ink 410">
                  <a:extLst>
                    <a:ext uri="{FF2B5EF4-FFF2-40B4-BE49-F238E27FC236}">
                      <a16:creationId xmlns:a16="http://schemas.microsoft.com/office/drawing/2014/main" id="{F17DD3C3-E805-EE4D-F639-967ACAC9AAD8}"/>
                    </a:ext>
                  </a:extLst>
                </p14:cNvPr>
                <p14:cNvContentPartPr/>
                <p14:nvPr/>
              </p14:nvContentPartPr>
              <p14:xfrm>
                <a:off x="7421696" y="3951863"/>
                <a:ext cx="31320" cy="132120"/>
              </p14:xfrm>
            </p:contentPart>
          </mc:Choice>
          <mc:Fallback>
            <p:pic>
              <p:nvPicPr>
                <p:cNvPr id="411" name="Ink 410">
                  <a:extLst>
                    <a:ext uri="{FF2B5EF4-FFF2-40B4-BE49-F238E27FC236}">
                      <a16:creationId xmlns:a16="http://schemas.microsoft.com/office/drawing/2014/main" id="{F17DD3C3-E805-EE4D-F639-967ACAC9AAD8}"/>
                    </a:ext>
                  </a:extLst>
                </p:cNvPr>
                <p:cNvPicPr/>
                <p:nvPr/>
              </p:nvPicPr>
              <p:blipFill>
                <a:blip r:embed="rId173"/>
                <a:stretch>
                  <a:fillRect/>
                </a:stretch>
              </p:blipFill>
              <p:spPr>
                <a:xfrm>
                  <a:off x="7412696" y="3942863"/>
                  <a:ext cx="4896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412" name="Ink 411">
                  <a:extLst>
                    <a:ext uri="{FF2B5EF4-FFF2-40B4-BE49-F238E27FC236}">
                      <a16:creationId xmlns:a16="http://schemas.microsoft.com/office/drawing/2014/main" id="{7D6EC1D7-A6D3-B1F2-CDAA-38A9B1A7CBE9}"/>
                    </a:ext>
                  </a:extLst>
                </p14:cNvPr>
                <p14:cNvContentPartPr/>
                <p14:nvPr/>
              </p14:nvContentPartPr>
              <p14:xfrm>
                <a:off x="7527536" y="3964103"/>
                <a:ext cx="76680" cy="105480"/>
              </p14:xfrm>
            </p:contentPart>
          </mc:Choice>
          <mc:Fallback>
            <p:pic>
              <p:nvPicPr>
                <p:cNvPr id="412" name="Ink 411">
                  <a:extLst>
                    <a:ext uri="{FF2B5EF4-FFF2-40B4-BE49-F238E27FC236}">
                      <a16:creationId xmlns:a16="http://schemas.microsoft.com/office/drawing/2014/main" id="{7D6EC1D7-A6D3-B1F2-CDAA-38A9B1A7CBE9}"/>
                    </a:ext>
                  </a:extLst>
                </p:cNvPr>
                <p:cNvPicPr/>
                <p:nvPr/>
              </p:nvPicPr>
              <p:blipFill>
                <a:blip r:embed="rId175"/>
                <a:stretch>
                  <a:fillRect/>
                </a:stretch>
              </p:blipFill>
              <p:spPr>
                <a:xfrm>
                  <a:off x="7518536" y="3955463"/>
                  <a:ext cx="943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413" name="Ink 412">
                  <a:extLst>
                    <a:ext uri="{FF2B5EF4-FFF2-40B4-BE49-F238E27FC236}">
                      <a16:creationId xmlns:a16="http://schemas.microsoft.com/office/drawing/2014/main" id="{42A70D9D-04F4-B991-E935-C9576250F47F}"/>
                    </a:ext>
                  </a:extLst>
                </p14:cNvPr>
                <p14:cNvContentPartPr/>
                <p14:nvPr/>
              </p14:nvContentPartPr>
              <p14:xfrm>
                <a:off x="7646336" y="3974183"/>
                <a:ext cx="95040" cy="102960"/>
              </p14:xfrm>
            </p:contentPart>
          </mc:Choice>
          <mc:Fallback>
            <p:pic>
              <p:nvPicPr>
                <p:cNvPr id="413" name="Ink 412">
                  <a:extLst>
                    <a:ext uri="{FF2B5EF4-FFF2-40B4-BE49-F238E27FC236}">
                      <a16:creationId xmlns:a16="http://schemas.microsoft.com/office/drawing/2014/main" id="{42A70D9D-04F4-B991-E935-C9576250F47F}"/>
                    </a:ext>
                  </a:extLst>
                </p:cNvPr>
                <p:cNvPicPr/>
                <p:nvPr/>
              </p:nvPicPr>
              <p:blipFill>
                <a:blip r:embed="rId177"/>
                <a:stretch>
                  <a:fillRect/>
                </a:stretch>
              </p:blipFill>
              <p:spPr>
                <a:xfrm>
                  <a:off x="7637696" y="3965183"/>
                  <a:ext cx="11268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415" name="Ink 414">
                  <a:extLst>
                    <a:ext uri="{FF2B5EF4-FFF2-40B4-BE49-F238E27FC236}">
                      <a16:creationId xmlns:a16="http://schemas.microsoft.com/office/drawing/2014/main" id="{08465466-FA9C-DE11-3ACB-1709D9334A8F}"/>
                    </a:ext>
                  </a:extLst>
                </p14:cNvPr>
                <p14:cNvContentPartPr/>
                <p14:nvPr/>
              </p14:nvContentPartPr>
              <p14:xfrm>
                <a:off x="8317016" y="4087583"/>
                <a:ext cx="7200" cy="176760"/>
              </p14:xfrm>
            </p:contentPart>
          </mc:Choice>
          <mc:Fallback>
            <p:pic>
              <p:nvPicPr>
                <p:cNvPr id="415" name="Ink 414">
                  <a:extLst>
                    <a:ext uri="{FF2B5EF4-FFF2-40B4-BE49-F238E27FC236}">
                      <a16:creationId xmlns:a16="http://schemas.microsoft.com/office/drawing/2014/main" id="{08465466-FA9C-DE11-3ACB-1709D9334A8F}"/>
                    </a:ext>
                  </a:extLst>
                </p:cNvPr>
                <p:cNvPicPr/>
                <p:nvPr/>
              </p:nvPicPr>
              <p:blipFill>
                <a:blip r:embed="rId179"/>
                <a:stretch>
                  <a:fillRect/>
                </a:stretch>
              </p:blipFill>
              <p:spPr>
                <a:xfrm>
                  <a:off x="8308016" y="4078943"/>
                  <a:ext cx="2484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416" name="Ink 415">
                  <a:extLst>
                    <a:ext uri="{FF2B5EF4-FFF2-40B4-BE49-F238E27FC236}">
                      <a16:creationId xmlns:a16="http://schemas.microsoft.com/office/drawing/2014/main" id="{0397C375-28EE-7363-48B0-ABA7890AA5FB}"/>
                    </a:ext>
                  </a:extLst>
                </p14:cNvPr>
                <p14:cNvContentPartPr/>
                <p14:nvPr/>
              </p14:nvContentPartPr>
              <p14:xfrm>
                <a:off x="8398016" y="4114943"/>
                <a:ext cx="70560" cy="124560"/>
              </p14:xfrm>
            </p:contentPart>
          </mc:Choice>
          <mc:Fallback>
            <p:pic>
              <p:nvPicPr>
                <p:cNvPr id="416" name="Ink 415">
                  <a:extLst>
                    <a:ext uri="{FF2B5EF4-FFF2-40B4-BE49-F238E27FC236}">
                      <a16:creationId xmlns:a16="http://schemas.microsoft.com/office/drawing/2014/main" id="{0397C375-28EE-7363-48B0-ABA7890AA5FB}"/>
                    </a:ext>
                  </a:extLst>
                </p:cNvPr>
                <p:cNvPicPr/>
                <p:nvPr/>
              </p:nvPicPr>
              <p:blipFill>
                <a:blip r:embed="rId181"/>
                <a:stretch>
                  <a:fillRect/>
                </a:stretch>
              </p:blipFill>
              <p:spPr>
                <a:xfrm>
                  <a:off x="8389016" y="4105943"/>
                  <a:ext cx="8820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417" name="Ink 416">
                  <a:extLst>
                    <a:ext uri="{FF2B5EF4-FFF2-40B4-BE49-F238E27FC236}">
                      <a16:creationId xmlns:a16="http://schemas.microsoft.com/office/drawing/2014/main" id="{B5841079-8610-64A9-BA1E-5021834D3AEB}"/>
                    </a:ext>
                  </a:extLst>
                </p14:cNvPr>
                <p14:cNvContentPartPr/>
                <p14:nvPr/>
              </p14:nvContentPartPr>
              <p14:xfrm>
                <a:off x="8461376" y="4131863"/>
                <a:ext cx="100440" cy="84240"/>
              </p14:xfrm>
            </p:contentPart>
          </mc:Choice>
          <mc:Fallback>
            <p:pic>
              <p:nvPicPr>
                <p:cNvPr id="417" name="Ink 416">
                  <a:extLst>
                    <a:ext uri="{FF2B5EF4-FFF2-40B4-BE49-F238E27FC236}">
                      <a16:creationId xmlns:a16="http://schemas.microsoft.com/office/drawing/2014/main" id="{B5841079-8610-64A9-BA1E-5021834D3AEB}"/>
                    </a:ext>
                  </a:extLst>
                </p:cNvPr>
                <p:cNvPicPr/>
                <p:nvPr/>
              </p:nvPicPr>
              <p:blipFill>
                <a:blip r:embed="rId183"/>
                <a:stretch>
                  <a:fillRect/>
                </a:stretch>
              </p:blipFill>
              <p:spPr>
                <a:xfrm>
                  <a:off x="8452376" y="4122863"/>
                  <a:ext cx="11808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418" name="Ink 417">
                  <a:extLst>
                    <a:ext uri="{FF2B5EF4-FFF2-40B4-BE49-F238E27FC236}">
                      <a16:creationId xmlns:a16="http://schemas.microsoft.com/office/drawing/2014/main" id="{5A17751B-9FD7-D14C-2595-CB85DD7805D1}"/>
                    </a:ext>
                  </a:extLst>
                </p14:cNvPr>
                <p14:cNvContentPartPr/>
                <p14:nvPr/>
              </p14:nvContentPartPr>
              <p14:xfrm>
                <a:off x="9068696" y="4051223"/>
                <a:ext cx="136440" cy="139680"/>
              </p14:xfrm>
            </p:contentPart>
          </mc:Choice>
          <mc:Fallback>
            <p:pic>
              <p:nvPicPr>
                <p:cNvPr id="418" name="Ink 417">
                  <a:extLst>
                    <a:ext uri="{FF2B5EF4-FFF2-40B4-BE49-F238E27FC236}">
                      <a16:creationId xmlns:a16="http://schemas.microsoft.com/office/drawing/2014/main" id="{5A17751B-9FD7-D14C-2595-CB85DD7805D1}"/>
                    </a:ext>
                  </a:extLst>
                </p:cNvPr>
                <p:cNvPicPr/>
                <p:nvPr/>
              </p:nvPicPr>
              <p:blipFill>
                <a:blip r:embed="rId185"/>
                <a:stretch>
                  <a:fillRect/>
                </a:stretch>
              </p:blipFill>
              <p:spPr>
                <a:xfrm>
                  <a:off x="9060056" y="4042223"/>
                  <a:ext cx="1540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419" name="Ink 418">
                  <a:extLst>
                    <a:ext uri="{FF2B5EF4-FFF2-40B4-BE49-F238E27FC236}">
                      <a16:creationId xmlns:a16="http://schemas.microsoft.com/office/drawing/2014/main" id="{2EC9C33B-74A2-E654-CEE5-F0816BCC40F5}"/>
                    </a:ext>
                  </a:extLst>
                </p14:cNvPr>
                <p14:cNvContentPartPr/>
                <p14:nvPr/>
              </p14:nvContentPartPr>
              <p14:xfrm>
                <a:off x="9245816" y="4089743"/>
                <a:ext cx="72720" cy="93960"/>
              </p14:xfrm>
            </p:contentPart>
          </mc:Choice>
          <mc:Fallback>
            <p:pic>
              <p:nvPicPr>
                <p:cNvPr id="419" name="Ink 418">
                  <a:extLst>
                    <a:ext uri="{FF2B5EF4-FFF2-40B4-BE49-F238E27FC236}">
                      <a16:creationId xmlns:a16="http://schemas.microsoft.com/office/drawing/2014/main" id="{2EC9C33B-74A2-E654-CEE5-F0816BCC40F5}"/>
                    </a:ext>
                  </a:extLst>
                </p:cNvPr>
                <p:cNvPicPr/>
                <p:nvPr/>
              </p:nvPicPr>
              <p:blipFill>
                <a:blip r:embed="rId187"/>
                <a:stretch>
                  <a:fillRect/>
                </a:stretch>
              </p:blipFill>
              <p:spPr>
                <a:xfrm>
                  <a:off x="9237176" y="4080743"/>
                  <a:ext cx="903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420" name="Ink 419">
                  <a:extLst>
                    <a:ext uri="{FF2B5EF4-FFF2-40B4-BE49-F238E27FC236}">
                      <a16:creationId xmlns:a16="http://schemas.microsoft.com/office/drawing/2014/main" id="{2981F61B-2F41-AD78-B3FD-F58EA051F612}"/>
                    </a:ext>
                  </a:extLst>
                </p14:cNvPr>
                <p14:cNvContentPartPr/>
                <p14:nvPr/>
              </p14:nvContentPartPr>
              <p14:xfrm>
                <a:off x="9378296" y="4070663"/>
                <a:ext cx="84240" cy="105840"/>
              </p14:xfrm>
            </p:contentPart>
          </mc:Choice>
          <mc:Fallback>
            <p:pic>
              <p:nvPicPr>
                <p:cNvPr id="420" name="Ink 419">
                  <a:extLst>
                    <a:ext uri="{FF2B5EF4-FFF2-40B4-BE49-F238E27FC236}">
                      <a16:creationId xmlns:a16="http://schemas.microsoft.com/office/drawing/2014/main" id="{2981F61B-2F41-AD78-B3FD-F58EA051F612}"/>
                    </a:ext>
                  </a:extLst>
                </p:cNvPr>
                <p:cNvPicPr/>
                <p:nvPr/>
              </p:nvPicPr>
              <p:blipFill>
                <a:blip r:embed="rId189"/>
                <a:stretch>
                  <a:fillRect/>
                </a:stretch>
              </p:blipFill>
              <p:spPr>
                <a:xfrm>
                  <a:off x="9369296" y="4061663"/>
                  <a:ext cx="10188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422" name="Ink 421">
                  <a:extLst>
                    <a:ext uri="{FF2B5EF4-FFF2-40B4-BE49-F238E27FC236}">
                      <a16:creationId xmlns:a16="http://schemas.microsoft.com/office/drawing/2014/main" id="{658A8440-9825-26C5-8BDE-F3EC2BD91079}"/>
                    </a:ext>
                  </a:extLst>
                </p14:cNvPr>
                <p14:cNvContentPartPr/>
                <p14:nvPr/>
              </p14:nvContentPartPr>
              <p14:xfrm>
                <a:off x="9585656" y="5556743"/>
                <a:ext cx="1099080" cy="522360"/>
              </p14:xfrm>
            </p:contentPart>
          </mc:Choice>
          <mc:Fallback>
            <p:pic>
              <p:nvPicPr>
                <p:cNvPr id="422" name="Ink 421">
                  <a:extLst>
                    <a:ext uri="{FF2B5EF4-FFF2-40B4-BE49-F238E27FC236}">
                      <a16:creationId xmlns:a16="http://schemas.microsoft.com/office/drawing/2014/main" id="{658A8440-9825-26C5-8BDE-F3EC2BD91079}"/>
                    </a:ext>
                  </a:extLst>
                </p:cNvPr>
                <p:cNvPicPr/>
                <p:nvPr/>
              </p:nvPicPr>
              <p:blipFill>
                <a:blip r:embed="rId191"/>
                <a:stretch>
                  <a:fillRect/>
                </a:stretch>
              </p:blipFill>
              <p:spPr>
                <a:xfrm>
                  <a:off x="9576656" y="5547743"/>
                  <a:ext cx="1116720" cy="5400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423" name="Ink 422">
                  <a:extLst>
                    <a:ext uri="{FF2B5EF4-FFF2-40B4-BE49-F238E27FC236}">
                      <a16:creationId xmlns:a16="http://schemas.microsoft.com/office/drawing/2014/main" id="{77E2ED87-652E-F1C5-4D88-7D8D8CC5AECA}"/>
                    </a:ext>
                  </a:extLst>
                </p14:cNvPr>
                <p14:cNvContentPartPr/>
                <p14:nvPr/>
              </p14:nvContentPartPr>
              <p14:xfrm>
                <a:off x="9549296" y="5605343"/>
                <a:ext cx="180360" cy="170280"/>
              </p14:xfrm>
            </p:contentPart>
          </mc:Choice>
          <mc:Fallback>
            <p:pic>
              <p:nvPicPr>
                <p:cNvPr id="423" name="Ink 422">
                  <a:extLst>
                    <a:ext uri="{FF2B5EF4-FFF2-40B4-BE49-F238E27FC236}">
                      <a16:creationId xmlns:a16="http://schemas.microsoft.com/office/drawing/2014/main" id="{77E2ED87-652E-F1C5-4D88-7D8D8CC5AECA}"/>
                    </a:ext>
                  </a:extLst>
                </p:cNvPr>
                <p:cNvPicPr/>
                <p:nvPr/>
              </p:nvPicPr>
              <p:blipFill>
                <a:blip r:embed="rId193"/>
                <a:stretch>
                  <a:fillRect/>
                </a:stretch>
              </p:blipFill>
              <p:spPr>
                <a:xfrm>
                  <a:off x="9540296" y="5596343"/>
                  <a:ext cx="19800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424" name="Ink 423">
                  <a:extLst>
                    <a:ext uri="{FF2B5EF4-FFF2-40B4-BE49-F238E27FC236}">
                      <a16:creationId xmlns:a16="http://schemas.microsoft.com/office/drawing/2014/main" id="{63EC55F2-5021-8445-A40D-8EDC837F1C52}"/>
                    </a:ext>
                  </a:extLst>
                </p14:cNvPr>
                <p14:cNvContentPartPr/>
                <p14:nvPr/>
              </p14:nvContentPartPr>
              <p14:xfrm>
                <a:off x="8610776" y="5584823"/>
                <a:ext cx="2072880" cy="923400"/>
              </p14:xfrm>
            </p:contentPart>
          </mc:Choice>
          <mc:Fallback>
            <p:pic>
              <p:nvPicPr>
                <p:cNvPr id="424" name="Ink 423">
                  <a:extLst>
                    <a:ext uri="{FF2B5EF4-FFF2-40B4-BE49-F238E27FC236}">
                      <a16:creationId xmlns:a16="http://schemas.microsoft.com/office/drawing/2014/main" id="{63EC55F2-5021-8445-A40D-8EDC837F1C52}"/>
                    </a:ext>
                  </a:extLst>
                </p:cNvPr>
                <p:cNvPicPr/>
                <p:nvPr/>
              </p:nvPicPr>
              <p:blipFill>
                <a:blip r:embed="rId195"/>
                <a:stretch>
                  <a:fillRect/>
                </a:stretch>
              </p:blipFill>
              <p:spPr>
                <a:xfrm>
                  <a:off x="8602136" y="5575823"/>
                  <a:ext cx="2090520" cy="9410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425" name="Ink 424">
                  <a:extLst>
                    <a:ext uri="{FF2B5EF4-FFF2-40B4-BE49-F238E27FC236}">
                      <a16:creationId xmlns:a16="http://schemas.microsoft.com/office/drawing/2014/main" id="{B6736861-09FA-913E-2540-515948B154D3}"/>
                    </a:ext>
                  </a:extLst>
                </p14:cNvPr>
                <p14:cNvContentPartPr/>
                <p14:nvPr/>
              </p14:nvContentPartPr>
              <p14:xfrm>
                <a:off x="8493056" y="5630183"/>
                <a:ext cx="199080" cy="178920"/>
              </p14:xfrm>
            </p:contentPart>
          </mc:Choice>
          <mc:Fallback>
            <p:pic>
              <p:nvPicPr>
                <p:cNvPr id="425" name="Ink 424">
                  <a:extLst>
                    <a:ext uri="{FF2B5EF4-FFF2-40B4-BE49-F238E27FC236}">
                      <a16:creationId xmlns:a16="http://schemas.microsoft.com/office/drawing/2014/main" id="{B6736861-09FA-913E-2540-515948B154D3}"/>
                    </a:ext>
                  </a:extLst>
                </p:cNvPr>
                <p:cNvPicPr/>
                <p:nvPr/>
              </p:nvPicPr>
              <p:blipFill>
                <a:blip r:embed="rId197"/>
                <a:stretch>
                  <a:fillRect/>
                </a:stretch>
              </p:blipFill>
              <p:spPr>
                <a:xfrm>
                  <a:off x="8484416" y="5621543"/>
                  <a:ext cx="21672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426" name="Ink 425">
                  <a:extLst>
                    <a:ext uri="{FF2B5EF4-FFF2-40B4-BE49-F238E27FC236}">
                      <a16:creationId xmlns:a16="http://schemas.microsoft.com/office/drawing/2014/main" id="{55352FD1-8205-E495-B66E-CBA677EF70DE}"/>
                    </a:ext>
                  </a:extLst>
                </p14:cNvPr>
                <p14:cNvContentPartPr/>
                <p14:nvPr/>
              </p14:nvContentPartPr>
              <p14:xfrm>
                <a:off x="7541936" y="5422823"/>
                <a:ext cx="3487680" cy="1222920"/>
              </p14:xfrm>
            </p:contentPart>
          </mc:Choice>
          <mc:Fallback>
            <p:pic>
              <p:nvPicPr>
                <p:cNvPr id="426" name="Ink 425">
                  <a:extLst>
                    <a:ext uri="{FF2B5EF4-FFF2-40B4-BE49-F238E27FC236}">
                      <a16:creationId xmlns:a16="http://schemas.microsoft.com/office/drawing/2014/main" id="{55352FD1-8205-E495-B66E-CBA677EF70DE}"/>
                    </a:ext>
                  </a:extLst>
                </p:cNvPr>
                <p:cNvPicPr/>
                <p:nvPr/>
              </p:nvPicPr>
              <p:blipFill>
                <a:blip r:embed="rId199"/>
                <a:stretch>
                  <a:fillRect/>
                </a:stretch>
              </p:blipFill>
              <p:spPr>
                <a:xfrm>
                  <a:off x="7532936" y="5413823"/>
                  <a:ext cx="3505320" cy="12405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427" name="Ink 426">
                  <a:extLst>
                    <a:ext uri="{FF2B5EF4-FFF2-40B4-BE49-F238E27FC236}">
                      <a16:creationId xmlns:a16="http://schemas.microsoft.com/office/drawing/2014/main" id="{D1E7A19C-29BF-6FDF-DECB-23E8EDB25D6B}"/>
                    </a:ext>
                  </a:extLst>
                </p14:cNvPr>
                <p14:cNvContentPartPr/>
                <p14:nvPr/>
              </p14:nvContentPartPr>
              <p14:xfrm>
                <a:off x="7502336" y="5398703"/>
                <a:ext cx="151200" cy="208080"/>
              </p14:xfrm>
            </p:contentPart>
          </mc:Choice>
          <mc:Fallback>
            <p:pic>
              <p:nvPicPr>
                <p:cNvPr id="427" name="Ink 426">
                  <a:extLst>
                    <a:ext uri="{FF2B5EF4-FFF2-40B4-BE49-F238E27FC236}">
                      <a16:creationId xmlns:a16="http://schemas.microsoft.com/office/drawing/2014/main" id="{D1E7A19C-29BF-6FDF-DECB-23E8EDB25D6B}"/>
                    </a:ext>
                  </a:extLst>
                </p:cNvPr>
                <p:cNvPicPr/>
                <p:nvPr/>
              </p:nvPicPr>
              <p:blipFill>
                <a:blip r:embed="rId201"/>
                <a:stretch>
                  <a:fillRect/>
                </a:stretch>
              </p:blipFill>
              <p:spPr>
                <a:xfrm>
                  <a:off x="7493696" y="5390063"/>
                  <a:ext cx="16884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428" name="Ink 427">
                  <a:extLst>
                    <a:ext uri="{FF2B5EF4-FFF2-40B4-BE49-F238E27FC236}">
                      <a16:creationId xmlns:a16="http://schemas.microsoft.com/office/drawing/2014/main" id="{B8A871D3-0BA8-4316-235A-33A915B4A2A0}"/>
                    </a:ext>
                  </a:extLst>
                </p14:cNvPr>
                <p14:cNvContentPartPr/>
                <p14:nvPr/>
              </p14:nvContentPartPr>
              <p14:xfrm>
                <a:off x="7640576" y="5387543"/>
                <a:ext cx="55440" cy="158760"/>
              </p14:xfrm>
            </p:contentPart>
          </mc:Choice>
          <mc:Fallback>
            <p:pic>
              <p:nvPicPr>
                <p:cNvPr id="428" name="Ink 427">
                  <a:extLst>
                    <a:ext uri="{FF2B5EF4-FFF2-40B4-BE49-F238E27FC236}">
                      <a16:creationId xmlns:a16="http://schemas.microsoft.com/office/drawing/2014/main" id="{B8A871D3-0BA8-4316-235A-33A915B4A2A0}"/>
                    </a:ext>
                  </a:extLst>
                </p:cNvPr>
                <p:cNvPicPr/>
                <p:nvPr/>
              </p:nvPicPr>
              <p:blipFill>
                <a:blip r:embed="rId203"/>
                <a:stretch>
                  <a:fillRect/>
                </a:stretch>
              </p:blipFill>
              <p:spPr>
                <a:xfrm>
                  <a:off x="7631936" y="5378903"/>
                  <a:ext cx="730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430" name="Ink 429">
                  <a:extLst>
                    <a:ext uri="{FF2B5EF4-FFF2-40B4-BE49-F238E27FC236}">
                      <a16:creationId xmlns:a16="http://schemas.microsoft.com/office/drawing/2014/main" id="{F8ED2590-7C79-3A12-7531-7437A06D6FE4}"/>
                    </a:ext>
                  </a:extLst>
                </p14:cNvPr>
                <p14:cNvContentPartPr/>
                <p14:nvPr/>
              </p14:nvContentPartPr>
              <p14:xfrm>
                <a:off x="7960256" y="2035583"/>
                <a:ext cx="946800" cy="1854720"/>
              </p14:xfrm>
            </p:contentPart>
          </mc:Choice>
          <mc:Fallback>
            <p:pic>
              <p:nvPicPr>
                <p:cNvPr id="430" name="Ink 429">
                  <a:extLst>
                    <a:ext uri="{FF2B5EF4-FFF2-40B4-BE49-F238E27FC236}">
                      <a16:creationId xmlns:a16="http://schemas.microsoft.com/office/drawing/2014/main" id="{F8ED2590-7C79-3A12-7531-7437A06D6FE4}"/>
                    </a:ext>
                  </a:extLst>
                </p:cNvPr>
                <p:cNvPicPr/>
                <p:nvPr/>
              </p:nvPicPr>
              <p:blipFill>
                <a:blip r:embed="rId205"/>
                <a:stretch>
                  <a:fillRect/>
                </a:stretch>
              </p:blipFill>
              <p:spPr>
                <a:xfrm>
                  <a:off x="7951256" y="2026583"/>
                  <a:ext cx="964440" cy="18723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431" name="Ink 430">
                  <a:extLst>
                    <a:ext uri="{FF2B5EF4-FFF2-40B4-BE49-F238E27FC236}">
                      <a16:creationId xmlns:a16="http://schemas.microsoft.com/office/drawing/2014/main" id="{6585BCD3-50D4-2A5D-3D44-58583CA6DB6E}"/>
                    </a:ext>
                  </a:extLst>
                </p14:cNvPr>
                <p14:cNvContentPartPr/>
                <p14:nvPr/>
              </p14:nvContentPartPr>
              <p14:xfrm>
                <a:off x="7909856" y="3804623"/>
                <a:ext cx="134280" cy="121680"/>
              </p14:xfrm>
            </p:contentPart>
          </mc:Choice>
          <mc:Fallback>
            <p:pic>
              <p:nvPicPr>
                <p:cNvPr id="431" name="Ink 430">
                  <a:extLst>
                    <a:ext uri="{FF2B5EF4-FFF2-40B4-BE49-F238E27FC236}">
                      <a16:creationId xmlns:a16="http://schemas.microsoft.com/office/drawing/2014/main" id="{6585BCD3-50D4-2A5D-3D44-58583CA6DB6E}"/>
                    </a:ext>
                  </a:extLst>
                </p:cNvPr>
                <p:cNvPicPr/>
                <p:nvPr/>
              </p:nvPicPr>
              <p:blipFill>
                <a:blip r:embed="rId207"/>
                <a:stretch>
                  <a:fillRect/>
                </a:stretch>
              </p:blipFill>
              <p:spPr>
                <a:xfrm>
                  <a:off x="7900856" y="3795983"/>
                  <a:ext cx="1519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432" name="Ink 431">
                  <a:extLst>
                    <a:ext uri="{FF2B5EF4-FFF2-40B4-BE49-F238E27FC236}">
                      <a16:creationId xmlns:a16="http://schemas.microsoft.com/office/drawing/2014/main" id="{3BEFBAA5-ECF5-0F84-431A-4631E2DBC4CE}"/>
                    </a:ext>
                  </a:extLst>
                </p14:cNvPr>
                <p14:cNvContentPartPr/>
                <p14:nvPr/>
              </p14:nvContentPartPr>
              <p14:xfrm>
                <a:off x="8123696" y="2943503"/>
                <a:ext cx="218160" cy="978120"/>
              </p14:xfrm>
            </p:contentPart>
          </mc:Choice>
          <mc:Fallback>
            <p:pic>
              <p:nvPicPr>
                <p:cNvPr id="432" name="Ink 431">
                  <a:extLst>
                    <a:ext uri="{FF2B5EF4-FFF2-40B4-BE49-F238E27FC236}">
                      <a16:creationId xmlns:a16="http://schemas.microsoft.com/office/drawing/2014/main" id="{3BEFBAA5-ECF5-0F84-431A-4631E2DBC4CE}"/>
                    </a:ext>
                  </a:extLst>
                </p:cNvPr>
                <p:cNvPicPr/>
                <p:nvPr/>
              </p:nvPicPr>
              <p:blipFill>
                <a:blip r:embed="rId209"/>
                <a:stretch>
                  <a:fillRect/>
                </a:stretch>
              </p:blipFill>
              <p:spPr>
                <a:xfrm>
                  <a:off x="8115056" y="2934503"/>
                  <a:ext cx="235800" cy="9957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433" name="Ink 432">
                  <a:extLst>
                    <a:ext uri="{FF2B5EF4-FFF2-40B4-BE49-F238E27FC236}">
                      <a16:creationId xmlns:a16="http://schemas.microsoft.com/office/drawing/2014/main" id="{4C79625B-6329-F40D-DC04-B774513AC9AB}"/>
                    </a:ext>
                  </a:extLst>
                </p14:cNvPr>
                <p14:cNvContentPartPr/>
                <p14:nvPr/>
              </p14:nvContentPartPr>
              <p14:xfrm>
                <a:off x="8278856" y="3907223"/>
                <a:ext cx="138240" cy="80280"/>
              </p14:xfrm>
            </p:contentPart>
          </mc:Choice>
          <mc:Fallback>
            <p:pic>
              <p:nvPicPr>
                <p:cNvPr id="433" name="Ink 432">
                  <a:extLst>
                    <a:ext uri="{FF2B5EF4-FFF2-40B4-BE49-F238E27FC236}">
                      <a16:creationId xmlns:a16="http://schemas.microsoft.com/office/drawing/2014/main" id="{4C79625B-6329-F40D-DC04-B774513AC9AB}"/>
                    </a:ext>
                  </a:extLst>
                </p:cNvPr>
                <p:cNvPicPr/>
                <p:nvPr/>
              </p:nvPicPr>
              <p:blipFill>
                <a:blip r:embed="rId211"/>
                <a:stretch>
                  <a:fillRect/>
                </a:stretch>
              </p:blipFill>
              <p:spPr>
                <a:xfrm>
                  <a:off x="8269856" y="3898583"/>
                  <a:ext cx="15588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434" name="Ink 433">
                  <a:extLst>
                    <a:ext uri="{FF2B5EF4-FFF2-40B4-BE49-F238E27FC236}">
                      <a16:creationId xmlns:a16="http://schemas.microsoft.com/office/drawing/2014/main" id="{B0E2BF23-12F0-BE10-F200-62BACF4C95C1}"/>
                    </a:ext>
                  </a:extLst>
                </p14:cNvPr>
                <p14:cNvContentPartPr/>
                <p14:nvPr/>
              </p14:nvContentPartPr>
              <p14:xfrm>
                <a:off x="8094896" y="3309623"/>
                <a:ext cx="923400" cy="836640"/>
              </p14:xfrm>
            </p:contentPart>
          </mc:Choice>
          <mc:Fallback>
            <p:pic>
              <p:nvPicPr>
                <p:cNvPr id="434" name="Ink 433">
                  <a:extLst>
                    <a:ext uri="{FF2B5EF4-FFF2-40B4-BE49-F238E27FC236}">
                      <a16:creationId xmlns:a16="http://schemas.microsoft.com/office/drawing/2014/main" id="{B0E2BF23-12F0-BE10-F200-62BACF4C95C1}"/>
                    </a:ext>
                  </a:extLst>
                </p:cNvPr>
                <p:cNvPicPr/>
                <p:nvPr/>
              </p:nvPicPr>
              <p:blipFill>
                <a:blip r:embed="rId213"/>
                <a:stretch>
                  <a:fillRect/>
                </a:stretch>
              </p:blipFill>
              <p:spPr>
                <a:xfrm>
                  <a:off x="8086256" y="3300623"/>
                  <a:ext cx="941040" cy="8542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435" name="Ink 434">
                  <a:extLst>
                    <a:ext uri="{FF2B5EF4-FFF2-40B4-BE49-F238E27FC236}">
                      <a16:creationId xmlns:a16="http://schemas.microsoft.com/office/drawing/2014/main" id="{01D65BF2-516F-32E8-F1FA-061B6F12F2A1}"/>
                    </a:ext>
                  </a:extLst>
                </p14:cNvPr>
                <p14:cNvContentPartPr/>
                <p14:nvPr/>
              </p14:nvContentPartPr>
              <p14:xfrm>
                <a:off x="8917496" y="4029623"/>
                <a:ext cx="80280" cy="125280"/>
              </p14:xfrm>
            </p:contentPart>
          </mc:Choice>
          <mc:Fallback>
            <p:pic>
              <p:nvPicPr>
                <p:cNvPr id="435" name="Ink 434">
                  <a:extLst>
                    <a:ext uri="{FF2B5EF4-FFF2-40B4-BE49-F238E27FC236}">
                      <a16:creationId xmlns:a16="http://schemas.microsoft.com/office/drawing/2014/main" id="{01D65BF2-516F-32E8-F1FA-061B6F12F2A1}"/>
                    </a:ext>
                  </a:extLst>
                </p:cNvPr>
                <p:cNvPicPr/>
                <p:nvPr/>
              </p:nvPicPr>
              <p:blipFill>
                <a:blip r:embed="rId215"/>
                <a:stretch>
                  <a:fillRect/>
                </a:stretch>
              </p:blipFill>
              <p:spPr>
                <a:xfrm>
                  <a:off x="8908856" y="4020623"/>
                  <a:ext cx="9792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457" name="Ink 456">
                  <a:extLst>
                    <a:ext uri="{FF2B5EF4-FFF2-40B4-BE49-F238E27FC236}">
                      <a16:creationId xmlns:a16="http://schemas.microsoft.com/office/drawing/2014/main" id="{6949DD5F-3BBC-1DCD-BC9C-0132BDD09CFA}"/>
                    </a:ext>
                  </a:extLst>
                </p14:cNvPr>
                <p14:cNvContentPartPr/>
                <p14:nvPr/>
              </p14:nvContentPartPr>
              <p14:xfrm>
                <a:off x="4659416" y="5016023"/>
                <a:ext cx="207360" cy="141120"/>
              </p14:xfrm>
            </p:contentPart>
          </mc:Choice>
          <mc:Fallback>
            <p:pic>
              <p:nvPicPr>
                <p:cNvPr id="457" name="Ink 456">
                  <a:extLst>
                    <a:ext uri="{FF2B5EF4-FFF2-40B4-BE49-F238E27FC236}">
                      <a16:creationId xmlns:a16="http://schemas.microsoft.com/office/drawing/2014/main" id="{6949DD5F-3BBC-1DCD-BC9C-0132BDD09CFA}"/>
                    </a:ext>
                  </a:extLst>
                </p:cNvPr>
                <p:cNvPicPr/>
                <p:nvPr/>
              </p:nvPicPr>
              <p:blipFill>
                <a:blip r:embed="rId217"/>
                <a:stretch>
                  <a:fillRect/>
                </a:stretch>
              </p:blipFill>
              <p:spPr>
                <a:xfrm>
                  <a:off x="4650776" y="5007023"/>
                  <a:ext cx="22500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211" name="Ink 210">
                  <a:extLst>
                    <a:ext uri="{FF2B5EF4-FFF2-40B4-BE49-F238E27FC236}">
                      <a16:creationId xmlns:a16="http://schemas.microsoft.com/office/drawing/2014/main" id="{5703714B-7FFB-BC8A-4F46-E22A87CF97BD}"/>
                    </a:ext>
                  </a:extLst>
                </p14:cNvPr>
                <p14:cNvContentPartPr/>
                <p14:nvPr/>
              </p14:nvContentPartPr>
              <p14:xfrm>
                <a:off x="4258736" y="5792903"/>
                <a:ext cx="28080" cy="143640"/>
              </p14:xfrm>
            </p:contentPart>
          </mc:Choice>
          <mc:Fallback>
            <p:pic>
              <p:nvPicPr>
                <p:cNvPr id="211" name="Ink 210">
                  <a:extLst>
                    <a:ext uri="{FF2B5EF4-FFF2-40B4-BE49-F238E27FC236}">
                      <a16:creationId xmlns:a16="http://schemas.microsoft.com/office/drawing/2014/main" id="{5703714B-7FFB-BC8A-4F46-E22A87CF97BD}"/>
                    </a:ext>
                  </a:extLst>
                </p:cNvPr>
                <p:cNvPicPr/>
                <p:nvPr/>
              </p:nvPicPr>
              <p:blipFill>
                <a:blip r:embed="rId219"/>
                <a:stretch>
                  <a:fillRect/>
                </a:stretch>
              </p:blipFill>
              <p:spPr>
                <a:xfrm>
                  <a:off x="4249736" y="5784263"/>
                  <a:ext cx="4572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218" name="Ink 217">
                  <a:extLst>
                    <a:ext uri="{FF2B5EF4-FFF2-40B4-BE49-F238E27FC236}">
                      <a16:creationId xmlns:a16="http://schemas.microsoft.com/office/drawing/2014/main" id="{C1188AEF-3572-80F3-FD11-6DE51E04BB48}"/>
                    </a:ext>
                  </a:extLst>
                </p14:cNvPr>
                <p14:cNvContentPartPr/>
                <p14:nvPr/>
              </p14:nvContentPartPr>
              <p14:xfrm>
                <a:off x="4340096" y="5792903"/>
                <a:ext cx="105840" cy="125640"/>
              </p14:xfrm>
            </p:contentPart>
          </mc:Choice>
          <mc:Fallback>
            <p:pic>
              <p:nvPicPr>
                <p:cNvPr id="218" name="Ink 217">
                  <a:extLst>
                    <a:ext uri="{FF2B5EF4-FFF2-40B4-BE49-F238E27FC236}">
                      <a16:creationId xmlns:a16="http://schemas.microsoft.com/office/drawing/2014/main" id="{C1188AEF-3572-80F3-FD11-6DE51E04BB48}"/>
                    </a:ext>
                  </a:extLst>
                </p:cNvPr>
                <p:cNvPicPr/>
                <p:nvPr/>
              </p:nvPicPr>
              <p:blipFill>
                <a:blip r:embed="rId221"/>
                <a:stretch>
                  <a:fillRect/>
                </a:stretch>
              </p:blipFill>
              <p:spPr>
                <a:xfrm>
                  <a:off x="4331096" y="5784263"/>
                  <a:ext cx="1234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227" name="Ink 226">
                  <a:extLst>
                    <a:ext uri="{FF2B5EF4-FFF2-40B4-BE49-F238E27FC236}">
                      <a16:creationId xmlns:a16="http://schemas.microsoft.com/office/drawing/2014/main" id="{929FFD32-9EA4-3FAC-9510-BA904F4C920B}"/>
                    </a:ext>
                  </a:extLst>
                </p14:cNvPr>
                <p14:cNvContentPartPr/>
                <p14:nvPr/>
              </p14:nvContentPartPr>
              <p14:xfrm>
                <a:off x="4496336" y="5710103"/>
                <a:ext cx="124560" cy="196920"/>
              </p14:xfrm>
            </p:contentPart>
          </mc:Choice>
          <mc:Fallback>
            <p:pic>
              <p:nvPicPr>
                <p:cNvPr id="227" name="Ink 226">
                  <a:extLst>
                    <a:ext uri="{FF2B5EF4-FFF2-40B4-BE49-F238E27FC236}">
                      <a16:creationId xmlns:a16="http://schemas.microsoft.com/office/drawing/2014/main" id="{929FFD32-9EA4-3FAC-9510-BA904F4C920B}"/>
                    </a:ext>
                  </a:extLst>
                </p:cNvPr>
                <p:cNvPicPr/>
                <p:nvPr/>
              </p:nvPicPr>
              <p:blipFill>
                <a:blip r:embed="rId223"/>
                <a:stretch>
                  <a:fillRect/>
                </a:stretch>
              </p:blipFill>
              <p:spPr>
                <a:xfrm>
                  <a:off x="4487696" y="5701103"/>
                  <a:ext cx="14220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232" name="Ink 231">
                  <a:extLst>
                    <a:ext uri="{FF2B5EF4-FFF2-40B4-BE49-F238E27FC236}">
                      <a16:creationId xmlns:a16="http://schemas.microsoft.com/office/drawing/2014/main" id="{2359AEAE-C448-20AC-97BC-0D3064842B70}"/>
                    </a:ext>
                  </a:extLst>
                </p14:cNvPr>
                <p14:cNvContentPartPr/>
                <p14:nvPr/>
              </p14:nvContentPartPr>
              <p14:xfrm>
                <a:off x="5123456" y="5719103"/>
                <a:ext cx="145800" cy="139320"/>
              </p14:xfrm>
            </p:contentPart>
          </mc:Choice>
          <mc:Fallback>
            <p:pic>
              <p:nvPicPr>
                <p:cNvPr id="232" name="Ink 231">
                  <a:extLst>
                    <a:ext uri="{FF2B5EF4-FFF2-40B4-BE49-F238E27FC236}">
                      <a16:creationId xmlns:a16="http://schemas.microsoft.com/office/drawing/2014/main" id="{2359AEAE-C448-20AC-97BC-0D3064842B70}"/>
                    </a:ext>
                  </a:extLst>
                </p:cNvPr>
                <p:cNvPicPr/>
                <p:nvPr/>
              </p:nvPicPr>
              <p:blipFill>
                <a:blip r:embed="rId225"/>
                <a:stretch>
                  <a:fillRect/>
                </a:stretch>
              </p:blipFill>
              <p:spPr>
                <a:xfrm>
                  <a:off x="5114816" y="5710103"/>
                  <a:ext cx="16344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236" name="Ink 235">
                  <a:extLst>
                    <a:ext uri="{FF2B5EF4-FFF2-40B4-BE49-F238E27FC236}">
                      <a16:creationId xmlns:a16="http://schemas.microsoft.com/office/drawing/2014/main" id="{8A9AE4AA-FC83-B30D-79A2-76989723E34E}"/>
                    </a:ext>
                  </a:extLst>
                </p14:cNvPr>
                <p14:cNvContentPartPr/>
                <p14:nvPr/>
              </p14:nvContentPartPr>
              <p14:xfrm>
                <a:off x="5304536" y="5710103"/>
                <a:ext cx="91800" cy="151560"/>
              </p14:xfrm>
            </p:contentPart>
          </mc:Choice>
          <mc:Fallback>
            <p:pic>
              <p:nvPicPr>
                <p:cNvPr id="236" name="Ink 235">
                  <a:extLst>
                    <a:ext uri="{FF2B5EF4-FFF2-40B4-BE49-F238E27FC236}">
                      <a16:creationId xmlns:a16="http://schemas.microsoft.com/office/drawing/2014/main" id="{8A9AE4AA-FC83-B30D-79A2-76989723E34E}"/>
                    </a:ext>
                  </a:extLst>
                </p:cNvPr>
                <p:cNvPicPr/>
                <p:nvPr/>
              </p:nvPicPr>
              <p:blipFill>
                <a:blip r:embed="rId227"/>
                <a:stretch>
                  <a:fillRect/>
                </a:stretch>
              </p:blipFill>
              <p:spPr>
                <a:xfrm>
                  <a:off x="5295896" y="5701463"/>
                  <a:ext cx="10944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239" name="Ink 238">
                  <a:extLst>
                    <a:ext uri="{FF2B5EF4-FFF2-40B4-BE49-F238E27FC236}">
                      <a16:creationId xmlns:a16="http://schemas.microsoft.com/office/drawing/2014/main" id="{5C77AFCE-A139-BFA7-BE8B-A35450CC1E3B}"/>
                    </a:ext>
                  </a:extLst>
                </p14:cNvPr>
                <p14:cNvContentPartPr/>
                <p14:nvPr/>
              </p14:nvContentPartPr>
              <p14:xfrm>
                <a:off x="5441336" y="5748263"/>
                <a:ext cx="190440" cy="102600"/>
              </p14:xfrm>
            </p:contentPart>
          </mc:Choice>
          <mc:Fallback>
            <p:pic>
              <p:nvPicPr>
                <p:cNvPr id="239" name="Ink 238">
                  <a:extLst>
                    <a:ext uri="{FF2B5EF4-FFF2-40B4-BE49-F238E27FC236}">
                      <a16:creationId xmlns:a16="http://schemas.microsoft.com/office/drawing/2014/main" id="{5C77AFCE-A139-BFA7-BE8B-A35450CC1E3B}"/>
                    </a:ext>
                  </a:extLst>
                </p:cNvPr>
                <p:cNvPicPr/>
                <p:nvPr/>
              </p:nvPicPr>
              <p:blipFill>
                <a:blip r:embed="rId229"/>
                <a:stretch>
                  <a:fillRect/>
                </a:stretch>
              </p:blipFill>
              <p:spPr>
                <a:xfrm>
                  <a:off x="5432696" y="5739263"/>
                  <a:ext cx="20808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255" name="Ink 254">
                  <a:extLst>
                    <a:ext uri="{FF2B5EF4-FFF2-40B4-BE49-F238E27FC236}">
                      <a16:creationId xmlns:a16="http://schemas.microsoft.com/office/drawing/2014/main" id="{5D693BAA-670F-A95B-D5A3-007884C36913}"/>
                    </a:ext>
                  </a:extLst>
                </p14:cNvPr>
                <p14:cNvContentPartPr/>
                <p14:nvPr/>
              </p14:nvContentPartPr>
              <p14:xfrm>
                <a:off x="5732936" y="5802983"/>
                <a:ext cx="57600" cy="2880"/>
              </p14:xfrm>
            </p:contentPart>
          </mc:Choice>
          <mc:Fallback>
            <p:pic>
              <p:nvPicPr>
                <p:cNvPr id="255" name="Ink 254">
                  <a:extLst>
                    <a:ext uri="{FF2B5EF4-FFF2-40B4-BE49-F238E27FC236}">
                      <a16:creationId xmlns:a16="http://schemas.microsoft.com/office/drawing/2014/main" id="{5D693BAA-670F-A95B-D5A3-007884C36913}"/>
                    </a:ext>
                  </a:extLst>
                </p:cNvPr>
                <p:cNvPicPr/>
                <p:nvPr/>
              </p:nvPicPr>
              <p:blipFill>
                <a:blip r:embed="rId231"/>
                <a:stretch>
                  <a:fillRect/>
                </a:stretch>
              </p:blipFill>
              <p:spPr>
                <a:xfrm>
                  <a:off x="5723936" y="5794343"/>
                  <a:ext cx="7524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56" name="Ink 255">
                  <a:extLst>
                    <a:ext uri="{FF2B5EF4-FFF2-40B4-BE49-F238E27FC236}">
                      <a16:creationId xmlns:a16="http://schemas.microsoft.com/office/drawing/2014/main" id="{902D80ED-6402-8C7A-4492-33FDA1CDD163}"/>
                    </a:ext>
                  </a:extLst>
                </p14:cNvPr>
                <p14:cNvContentPartPr/>
                <p14:nvPr/>
              </p14:nvContentPartPr>
              <p14:xfrm>
                <a:off x="5858216" y="5676263"/>
                <a:ext cx="117000" cy="162000"/>
              </p14:xfrm>
            </p:contentPart>
          </mc:Choice>
          <mc:Fallback>
            <p:pic>
              <p:nvPicPr>
                <p:cNvPr id="256" name="Ink 255">
                  <a:extLst>
                    <a:ext uri="{FF2B5EF4-FFF2-40B4-BE49-F238E27FC236}">
                      <a16:creationId xmlns:a16="http://schemas.microsoft.com/office/drawing/2014/main" id="{902D80ED-6402-8C7A-4492-33FDA1CDD163}"/>
                    </a:ext>
                  </a:extLst>
                </p:cNvPr>
                <p:cNvPicPr/>
                <p:nvPr/>
              </p:nvPicPr>
              <p:blipFill>
                <a:blip r:embed="rId233"/>
                <a:stretch>
                  <a:fillRect/>
                </a:stretch>
              </p:blipFill>
              <p:spPr>
                <a:xfrm>
                  <a:off x="5849576" y="5667623"/>
                  <a:ext cx="13464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68" name="Ink 267">
                  <a:extLst>
                    <a:ext uri="{FF2B5EF4-FFF2-40B4-BE49-F238E27FC236}">
                      <a16:creationId xmlns:a16="http://schemas.microsoft.com/office/drawing/2014/main" id="{69EF2DB2-A151-60BB-5CC4-70C99F0239B3}"/>
                    </a:ext>
                  </a:extLst>
                </p14:cNvPr>
                <p14:cNvContentPartPr/>
                <p14:nvPr/>
              </p14:nvContentPartPr>
              <p14:xfrm>
                <a:off x="5897816" y="5729903"/>
                <a:ext cx="210240" cy="118080"/>
              </p14:xfrm>
            </p:contentPart>
          </mc:Choice>
          <mc:Fallback>
            <p:pic>
              <p:nvPicPr>
                <p:cNvPr id="268" name="Ink 267">
                  <a:extLst>
                    <a:ext uri="{FF2B5EF4-FFF2-40B4-BE49-F238E27FC236}">
                      <a16:creationId xmlns:a16="http://schemas.microsoft.com/office/drawing/2014/main" id="{69EF2DB2-A151-60BB-5CC4-70C99F0239B3}"/>
                    </a:ext>
                  </a:extLst>
                </p:cNvPr>
                <p:cNvPicPr/>
                <p:nvPr/>
              </p:nvPicPr>
              <p:blipFill>
                <a:blip r:embed="rId235"/>
                <a:stretch>
                  <a:fillRect/>
                </a:stretch>
              </p:blipFill>
              <p:spPr>
                <a:xfrm>
                  <a:off x="5888816" y="5721263"/>
                  <a:ext cx="2278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75" name="Ink 274">
                  <a:extLst>
                    <a:ext uri="{FF2B5EF4-FFF2-40B4-BE49-F238E27FC236}">
                      <a16:creationId xmlns:a16="http://schemas.microsoft.com/office/drawing/2014/main" id="{0B78416E-7F47-DEC3-20A3-AA6865F7A07D}"/>
                    </a:ext>
                  </a:extLst>
                </p14:cNvPr>
                <p14:cNvContentPartPr/>
                <p14:nvPr/>
              </p14:nvContentPartPr>
              <p14:xfrm>
                <a:off x="6048656" y="5745743"/>
                <a:ext cx="146520" cy="96120"/>
              </p14:xfrm>
            </p:contentPart>
          </mc:Choice>
          <mc:Fallback>
            <p:pic>
              <p:nvPicPr>
                <p:cNvPr id="275" name="Ink 274">
                  <a:extLst>
                    <a:ext uri="{FF2B5EF4-FFF2-40B4-BE49-F238E27FC236}">
                      <a16:creationId xmlns:a16="http://schemas.microsoft.com/office/drawing/2014/main" id="{0B78416E-7F47-DEC3-20A3-AA6865F7A07D}"/>
                    </a:ext>
                  </a:extLst>
                </p:cNvPr>
                <p:cNvPicPr/>
                <p:nvPr/>
              </p:nvPicPr>
              <p:blipFill>
                <a:blip r:embed="rId237"/>
                <a:stretch>
                  <a:fillRect/>
                </a:stretch>
              </p:blipFill>
              <p:spPr>
                <a:xfrm>
                  <a:off x="6039656" y="5736743"/>
                  <a:ext cx="1641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281" name="Ink 280">
                  <a:extLst>
                    <a:ext uri="{FF2B5EF4-FFF2-40B4-BE49-F238E27FC236}">
                      <a16:creationId xmlns:a16="http://schemas.microsoft.com/office/drawing/2014/main" id="{2FA7BADE-C0E7-78B3-9EE3-1C8A685348E1}"/>
                    </a:ext>
                  </a:extLst>
                </p14:cNvPr>
                <p14:cNvContentPartPr/>
                <p14:nvPr/>
              </p14:nvContentPartPr>
              <p14:xfrm>
                <a:off x="6230816" y="5720183"/>
                <a:ext cx="96840" cy="102600"/>
              </p14:xfrm>
            </p:contentPart>
          </mc:Choice>
          <mc:Fallback>
            <p:pic>
              <p:nvPicPr>
                <p:cNvPr id="281" name="Ink 280">
                  <a:extLst>
                    <a:ext uri="{FF2B5EF4-FFF2-40B4-BE49-F238E27FC236}">
                      <a16:creationId xmlns:a16="http://schemas.microsoft.com/office/drawing/2014/main" id="{2FA7BADE-C0E7-78B3-9EE3-1C8A685348E1}"/>
                    </a:ext>
                  </a:extLst>
                </p:cNvPr>
                <p:cNvPicPr/>
                <p:nvPr/>
              </p:nvPicPr>
              <p:blipFill>
                <a:blip r:embed="rId239"/>
                <a:stretch>
                  <a:fillRect/>
                </a:stretch>
              </p:blipFill>
              <p:spPr>
                <a:xfrm>
                  <a:off x="6222176" y="5711183"/>
                  <a:ext cx="11448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82" name="Ink 281">
                  <a:extLst>
                    <a:ext uri="{FF2B5EF4-FFF2-40B4-BE49-F238E27FC236}">
                      <a16:creationId xmlns:a16="http://schemas.microsoft.com/office/drawing/2014/main" id="{CA189037-BB43-9AD3-750A-5CECDDCE3958}"/>
                    </a:ext>
                  </a:extLst>
                </p14:cNvPr>
                <p14:cNvContentPartPr/>
                <p14:nvPr/>
              </p14:nvContentPartPr>
              <p14:xfrm>
                <a:off x="6345656" y="5737463"/>
                <a:ext cx="117360" cy="95760"/>
              </p14:xfrm>
            </p:contentPart>
          </mc:Choice>
          <mc:Fallback>
            <p:pic>
              <p:nvPicPr>
                <p:cNvPr id="282" name="Ink 281">
                  <a:extLst>
                    <a:ext uri="{FF2B5EF4-FFF2-40B4-BE49-F238E27FC236}">
                      <a16:creationId xmlns:a16="http://schemas.microsoft.com/office/drawing/2014/main" id="{CA189037-BB43-9AD3-750A-5CECDDCE3958}"/>
                    </a:ext>
                  </a:extLst>
                </p:cNvPr>
                <p:cNvPicPr/>
                <p:nvPr/>
              </p:nvPicPr>
              <p:blipFill>
                <a:blip r:embed="rId241"/>
                <a:stretch>
                  <a:fillRect/>
                </a:stretch>
              </p:blipFill>
              <p:spPr>
                <a:xfrm>
                  <a:off x="6337016" y="5728823"/>
                  <a:ext cx="13500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458" name="Ink 457">
                  <a:extLst>
                    <a:ext uri="{FF2B5EF4-FFF2-40B4-BE49-F238E27FC236}">
                      <a16:creationId xmlns:a16="http://schemas.microsoft.com/office/drawing/2014/main" id="{108DE684-B400-A8F1-299A-2A437A5E3D4F}"/>
                    </a:ext>
                  </a:extLst>
                </p14:cNvPr>
                <p14:cNvContentPartPr/>
                <p14:nvPr/>
              </p14:nvContentPartPr>
              <p14:xfrm>
                <a:off x="4765976" y="5734583"/>
                <a:ext cx="189000" cy="126360"/>
              </p14:xfrm>
            </p:contentPart>
          </mc:Choice>
          <mc:Fallback>
            <p:pic>
              <p:nvPicPr>
                <p:cNvPr id="458" name="Ink 457">
                  <a:extLst>
                    <a:ext uri="{FF2B5EF4-FFF2-40B4-BE49-F238E27FC236}">
                      <a16:creationId xmlns:a16="http://schemas.microsoft.com/office/drawing/2014/main" id="{108DE684-B400-A8F1-299A-2A437A5E3D4F}"/>
                    </a:ext>
                  </a:extLst>
                </p:cNvPr>
                <p:cNvPicPr/>
                <p:nvPr/>
              </p:nvPicPr>
              <p:blipFill>
                <a:blip r:embed="rId243"/>
                <a:stretch>
                  <a:fillRect/>
                </a:stretch>
              </p:blipFill>
              <p:spPr>
                <a:xfrm>
                  <a:off x="4756976" y="5725583"/>
                  <a:ext cx="20664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437" name="Ink 436">
                  <a:extLst>
                    <a:ext uri="{FF2B5EF4-FFF2-40B4-BE49-F238E27FC236}">
                      <a16:creationId xmlns:a16="http://schemas.microsoft.com/office/drawing/2014/main" id="{A8DC5ADA-1B2E-C3D1-3E76-817C63A1BDA7}"/>
                    </a:ext>
                  </a:extLst>
                </p14:cNvPr>
                <p14:cNvContentPartPr/>
                <p14:nvPr/>
              </p14:nvContentPartPr>
              <p14:xfrm>
                <a:off x="7039016" y="495863"/>
                <a:ext cx="203400" cy="434880"/>
              </p14:xfrm>
            </p:contentPart>
          </mc:Choice>
          <mc:Fallback>
            <p:pic>
              <p:nvPicPr>
                <p:cNvPr id="437" name="Ink 436">
                  <a:extLst>
                    <a:ext uri="{FF2B5EF4-FFF2-40B4-BE49-F238E27FC236}">
                      <a16:creationId xmlns:a16="http://schemas.microsoft.com/office/drawing/2014/main" id="{A8DC5ADA-1B2E-C3D1-3E76-817C63A1BDA7}"/>
                    </a:ext>
                  </a:extLst>
                </p:cNvPr>
                <p:cNvPicPr/>
                <p:nvPr/>
              </p:nvPicPr>
              <p:blipFill>
                <a:blip r:embed="rId245"/>
                <a:stretch>
                  <a:fillRect/>
                </a:stretch>
              </p:blipFill>
              <p:spPr>
                <a:xfrm>
                  <a:off x="7030376" y="487223"/>
                  <a:ext cx="221040" cy="4525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438" name="Ink 437">
                  <a:extLst>
                    <a:ext uri="{FF2B5EF4-FFF2-40B4-BE49-F238E27FC236}">
                      <a16:creationId xmlns:a16="http://schemas.microsoft.com/office/drawing/2014/main" id="{2987D83A-20BE-1301-CDCF-DCCBD1CEF840}"/>
                    </a:ext>
                  </a:extLst>
                </p14:cNvPr>
                <p14:cNvContentPartPr/>
                <p14:nvPr/>
              </p14:nvContentPartPr>
              <p14:xfrm>
                <a:off x="7281656" y="764423"/>
                <a:ext cx="68400" cy="127440"/>
              </p14:xfrm>
            </p:contentPart>
          </mc:Choice>
          <mc:Fallback>
            <p:pic>
              <p:nvPicPr>
                <p:cNvPr id="438" name="Ink 437">
                  <a:extLst>
                    <a:ext uri="{FF2B5EF4-FFF2-40B4-BE49-F238E27FC236}">
                      <a16:creationId xmlns:a16="http://schemas.microsoft.com/office/drawing/2014/main" id="{2987D83A-20BE-1301-CDCF-DCCBD1CEF840}"/>
                    </a:ext>
                  </a:extLst>
                </p:cNvPr>
                <p:cNvPicPr/>
                <p:nvPr/>
              </p:nvPicPr>
              <p:blipFill>
                <a:blip r:embed="rId247"/>
                <a:stretch>
                  <a:fillRect/>
                </a:stretch>
              </p:blipFill>
              <p:spPr>
                <a:xfrm>
                  <a:off x="7273016" y="755423"/>
                  <a:ext cx="860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439" name="Ink 438">
                  <a:extLst>
                    <a:ext uri="{FF2B5EF4-FFF2-40B4-BE49-F238E27FC236}">
                      <a16:creationId xmlns:a16="http://schemas.microsoft.com/office/drawing/2014/main" id="{6C0BA88D-148F-D744-E726-DA9AA6A60096}"/>
                    </a:ext>
                  </a:extLst>
                </p14:cNvPr>
                <p14:cNvContentPartPr/>
                <p14:nvPr/>
              </p14:nvContentPartPr>
              <p14:xfrm>
                <a:off x="7389296" y="754343"/>
                <a:ext cx="452160" cy="183960"/>
              </p14:xfrm>
            </p:contentPart>
          </mc:Choice>
          <mc:Fallback>
            <p:pic>
              <p:nvPicPr>
                <p:cNvPr id="439" name="Ink 438">
                  <a:extLst>
                    <a:ext uri="{FF2B5EF4-FFF2-40B4-BE49-F238E27FC236}">
                      <a16:creationId xmlns:a16="http://schemas.microsoft.com/office/drawing/2014/main" id="{6C0BA88D-148F-D744-E726-DA9AA6A60096}"/>
                    </a:ext>
                  </a:extLst>
                </p:cNvPr>
                <p:cNvPicPr/>
                <p:nvPr/>
              </p:nvPicPr>
              <p:blipFill>
                <a:blip r:embed="rId249"/>
                <a:stretch>
                  <a:fillRect/>
                </a:stretch>
              </p:blipFill>
              <p:spPr>
                <a:xfrm>
                  <a:off x="7380296" y="745343"/>
                  <a:ext cx="46980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440" name="Ink 439">
                  <a:extLst>
                    <a:ext uri="{FF2B5EF4-FFF2-40B4-BE49-F238E27FC236}">
                      <a16:creationId xmlns:a16="http://schemas.microsoft.com/office/drawing/2014/main" id="{D6D6D094-FA9B-F30C-9FA1-7066D5EBBF3A}"/>
                    </a:ext>
                  </a:extLst>
                </p14:cNvPr>
                <p14:cNvContentPartPr/>
                <p14:nvPr/>
              </p14:nvContentPartPr>
              <p14:xfrm>
                <a:off x="7903736" y="804023"/>
                <a:ext cx="21600" cy="63720"/>
              </p14:xfrm>
            </p:contentPart>
          </mc:Choice>
          <mc:Fallback>
            <p:pic>
              <p:nvPicPr>
                <p:cNvPr id="440" name="Ink 439">
                  <a:extLst>
                    <a:ext uri="{FF2B5EF4-FFF2-40B4-BE49-F238E27FC236}">
                      <a16:creationId xmlns:a16="http://schemas.microsoft.com/office/drawing/2014/main" id="{D6D6D094-FA9B-F30C-9FA1-7066D5EBBF3A}"/>
                    </a:ext>
                  </a:extLst>
                </p:cNvPr>
                <p:cNvPicPr/>
                <p:nvPr/>
              </p:nvPicPr>
              <p:blipFill>
                <a:blip r:embed="rId251"/>
                <a:stretch>
                  <a:fillRect/>
                </a:stretch>
              </p:blipFill>
              <p:spPr>
                <a:xfrm>
                  <a:off x="7895096" y="795023"/>
                  <a:ext cx="3924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441" name="Ink 440">
                  <a:extLst>
                    <a:ext uri="{FF2B5EF4-FFF2-40B4-BE49-F238E27FC236}">
                      <a16:creationId xmlns:a16="http://schemas.microsoft.com/office/drawing/2014/main" id="{4E86DDE4-0360-5F20-80DF-5D95944DB212}"/>
                    </a:ext>
                  </a:extLst>
                </p14:cNvPr>
                <p14:cNvContentPartPr/>
                <p14:nvPr/>
              </p14:nvContentPartPr>
              <p14:xfrm>
                <a:off x="7923176" y="678023"/>
                <a:ext cx="5760" cy="23400"/>
              </p14:xfrm>
            </p:contentPart>
          </mc:Choice>
          <mc:Fallback>
            <p:pic>
              <p:nvPicPr>
                <p:cNvPr id="441" name="Ink 440">
                  <a:extLst>
                    <a:ext uri="{FF2B5EF4-FFF2-40B4-BE49-F238E27FC236}">
                      <a16:creationId xmlns:a16="http://schemas.microsoft.com/office/drawing/2014/main" id="{4E86DDE4-0360-5F20-80DF-5D95944DB212}"/>
                    </a:ext>
                  </a:extLst>
                </p:cNvPr>
                <p:cNvPicPr/>
                <p:nvPr/>
              </p:nvPicPr>
              <p:blipFill>
                <a:blip r:embed="rId253"/>
                <a:stretch>
                  <a:fillRect/>
                </a:stretch>
              </p:blipFill>
              <p:spPr>
                <a:xfrm>
                  <a:off x="7914176" y="669383"/>
                  <a:ext cx="2340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442" name="Ink 441">
                  <a:extLst>
                    <a:ext uri="{FF2B5EF4-FFF2-40B4-BE49-F238E27FC236}">
                      <a16:creationId xmlns:a16="http://schemas.microsoft.com/office/drawing/2014/main" id="{490E9A71-8BB6-5FC1-BF2E-82198E20E071}"/>
                    </a:ext>
                  </a:extLst>
                </p14:cNvPr>
                <p14:cNvContentPartPr/>
                <p14:nvPr/>
              </p14:nvContentPartPr>
              <p14:xfrm>
                <a:off x="7941536" y="788903"/>
                <a:ext cx="313200" cy="295200"/>
              </p14:xfrm>
            </p:contentPart>
          </mc:Choice>
          <mc:Fallback>
            <p:pic>
              <p:nvPicPr>
                <p:cNvPr id="442" name="Ink 441">
                  <a:extLst>
                    <a:ext uri="{FF2B5EF4-FFF2-40B4-BE49-F238E27FC236}">
                      <a16:creationId xmlns:a16="http://schemas.microsoft.com/office/drawing/2014/main" id="{490E9A71-8BB6-5FC1-BF2E-82198E20E071}"/>
                    </a:ext>
                  </a:extLst>
                </p:cNvPr>
                <p:cNvPicPr/>
                <p:nvPr/>
              </p:nvPicPr>
              <p:blipFill>
                <a:blip r:embed="rId255"/>
                <a:stretch>
                  <a:fillRect/>
                </a:stretch>
              </p:blipFill>
              <p:spPr>
                <a:xfrm>
                  <a:off x="7932536" y="779903"/>
                  <a:ext cx="33084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443" name="Ink 442">
                  <a:extLst>
                    <a:ext uri="{FF2B5EF4-FFF2-40B4-BE49-F238E27FC236}">
                      <a16:creationId xmlns:a16="http://schemas.microsoft.com/office/drawing/2014/main" id="{40D9385F-E5F6-475B-0D6F-4CF31388CCE8}"/>
                    </a:ext>
                  </a:extLst>
                </p14:cNvPr>
                <p14:cNvContentPartPr/>
                <p14:nvPr/>
              </p14:nvContentPartPr>
              <p14:xfrm>
                <a:off x="8513576" y="563543"/>
                <a:ext cx="155160" cy="602280"/>
              </p14:xfrm>
            </p:contentPart>
          </mc:Choice>
          <mc:Fallback>
            <p:pic>
              <p:nvPicPr>
                <p:cNvPr id="443" name="Ink 442">
                  <a:extLst>
                    <a:ext uri="{FF2B5EF4-FFF2-40B4-BE49-F238E27FC236}">
                      <a16:creationId xmlns:a16="http://schemas.microsoft.com/office/drawing/2014/main" id="{40D9385F-E5F6-475B-0D6F-4CF31388CCE8}"/>
                    </a:ext>
                  </a:extLst>
                </p:cNvPr>
                <p:cNvPicPr/>
                <p:nvPr/>
              </p:nvPicPr>
              <p:blipFill>
                <a:blip r:embed="rId257"/>
                <a:stretch>
                  <a:fillRect/>
                </a:stretch>
              </p:blipFill>
              <p:spPr>
                <a:xfrm>
                  <a:off x="8504576" y="554543"/>
                  <a:ext cx="172800" cy="6199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444" name="Ink 443">
                  <a:extLst>
                    <a:ext uri="{FF2B5EF4-FFF2-40B4-BE49-F238E27FC236}">
                      <a16:creationId xmlns:a16="http://schemas.microsoft.com/office/drawing/2014/main" id="{062B3047-5B39-7446-7A2E-FFB7E44205CC}"/>
                    </a:ext>
                  </a:extLst>
                </p14:cNvPr>
                <p14:cNvContentPartPr/>
                <p14:nvPr/>
              </p14:nvContentPartPr>
              <p14:xfrm>
                <a:off x="8845136" y="732023"/>
                <a:ext cx="89280" cy="138600"/>
              </p14:xfrm>
            </p:contentPart>
          </mc:Choice>
          <mc:Fallback>
            <p:pic>
              <p:nvPicPr>
                <p:cNvPr id="444" name="Ink 443">
                  <a:extLst>
                    <a:ext uri="{FF2B5EF4-FFF2-40B4-BE49-F238E27FC236}">
                      <a16:creationId xmlns:a16="http://schemas.microsoft.com/office/drawing/2014/main" id="{062B3047-5B39-7446-7A2E-FFB7E44205CC}"/>
                    </a:ext>
                  </a:extLst>
                </p:cNvPr>
                <p:cNvPicPr/>
                <p:nvPr/>
              </p:nvPicPr>
              <p:blipFill>
                <a:blip r:embed="rId259"/>
                <a:stretch>
                  <a:fillRect/>
                </a:stretch>
              </p:blipFill>
              <p:spPr>
                <a:xfrm>
                  <a:off x="8836496" y="723023"/>
                  <a:ext cx="10692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445" name="Ink 444">
                  <a:extLst>
                    <a:ext uri="{FF2B5EF4-FFF2-40B4-BE49-F238E27FC236}">
                      <a16:creationId xmlns:a16="http://schemas.microsoft.com/office/drawing/2014/main" id="{F90046C9-D221-68CF-BAEF-B09A3151B521}"/>
                    </a:ext>
                  </a:extLst>
                </p14:cNvPr>
                <p14:cNvContentPartPr/>
                <p14:nvPr/>
              </p14:nvContentPartPr>
              <p14:xfrm>
                <a:off x="8986976" y="705023"/>
                <a:ext cx="150840" cy="173880"/>
              </p14:xfrm>
            </p:contentPart>
          </mc:Choice>
          <mc:Fallback>
            <p:pic>
              <p:nvPicPr>
                <p:cNvPr id="445" name="Ink 444">
                  <a:extLst>
                    <a:ext uri="{FF2B5EF4-FFF2-40B4-BE49-F238E27FC236}">
                      <a16:creationId xmlns:a16="http://schemas.microsoft.com/office/drawing/2014/main" id="{F90046C9-D221-68CF-BAEF-B09A3151B521}"/>
                    </a:ext>
                  </a:extLst>
                </p:cNvPr>
                <p:cNvPicPr/>
                <p:nvPr/>
              </p:nvPicPr>
              <p:blipFill>
                <a:blip r:embed="rId261"/>
                <a:stretch>
                  <a:fillRect/>
                </a:stretch>
              </p:blipFill>
              <p:spPr>
                <a:xfrm>
                  <a:off x="8978336" y="696383"/>
                  <a:ext cx="16848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446" name="Ink 445">
                  <a:extLst>
                    <a:ext uri="{FF2B5EF4-FFF2-40B4-BE49-F238E27FC236}">
                      <a16:creationId xmlns:a16="http://schemas.microsoft.com/office/drawing/2014/main" id="{B6D12F74-FFEF-B7AB-553F-A9CDC5F58115}"/>
                    </a:ext>
                  </a:extLst>
                </p14:cNvPr>
                <p14:cNvContentPartPr/>
                <p14:nvPr/>
              </p14:nvContentPartPr>
              <p14:xfrm>
                <a:off x="9046736" y="794303"/>
                <a:ext cx="86400" cy="45000"/>
              </p14:xfrm>
            </p:contentPart>
          </mc:Choice>
          <mc:Fallback>
            <p:pic>
              <p:nvPicPr>
                <p:cNvPr id="446" name="Ink 445">
                  <a:extLst>
                    <a:ext uri="{FF2B5EF4-FFF2-40B4-BE49-F238E27FC236}">
                      <a16:creationId xmlns:a16="http://schemas.microsoft.com/office/drawing/2014/main" id="{B6D12F74-FFEF-B7AB-553F-A9CDC5F58115}"/>
                    </a:ext>
                  </a:extLst>
                </p:cNvPr>
                <p:cNvPicPr/>
                <p:nvPr/>
              </p:nvPicPr>
              <p:blipFill>
                <a:blip r:embed="rId263"/>
                <a:stretch>
                  <a:fillRect/>
                </a:stretch>
              </p:blipFill>
              <p:spPr>
                <a:xfrm>
                  <a:off x="9037736" y="785303"/>
                  <a:ext cx="10404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449" name="Ink 448">
                  <a:extLst>
                    <a:ext uri="{FF2B5EF4-FFF2-40B4-BE49-F238E27FC236}">
                      <a16:creationId xmlns:a16="http://schemas.microsoft.com/office/drawing/2014/main" id="{38BD3BB0-66C1-896B-718F-A9363EE00B3A}"/>
                    </a:ext>
                  </a:extLst>
                </p14:cNvPr>
                <p14:cNvContentPartPr/>
                <p14:nvPr/>
              </p14:nvContentPartPr>
              <p14:xfrm>
                <a:off x="9836936" y="383903"/>
                <a:ext cx="259920" cy="300600"/>
              </p14:xfrm>
            </p:contentPart>
          </mc:Choice>
          <mc:Fallback>
            <p:pic>
              <p:nvPicPr>
                <p:cNvPr id="449" name="Ink 448">
                  <a:extLst>
                    <a:ext uri="{FF2B5EF4-FFF2-40B4-BE49-F238E27FC236}">
                      <a16:creationId xmlns:a16="http://schemas.microsoft.com/office/drawing/2014/main" id="{38BD3BB0-66C1-896B-718F-A9363EE00B3A}"/>
                    </a:ext>
                  </a:extLst>
                </p:cNvPr>
                <p:cNvPicPr/>
                <p:nvPr/>
              </p:nvPicPr>
              <p:blipFill>
                <a:blip r:embed="rId265"/>
                <a:stretch>
                  <a:fillRect/>
                </a:stretch>
              </p:blipFill>
              <p:spPr>
                <a:xfrm>
                  <a:off x="9827936" y="374903"/>
                  <a:ext cx="27756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450" name="Ink 449">
                  <a:extLst>
                    <a:ext uri="{FF2B5EF4-FFF2-40B4-BE49-F238E27FC236}">
                      <a16:creationId xmlns:a16="http://schemas.microsoft.com/office/drawing/2014/main" id="{10618CB2-7DDA-5A6C-A481-285AE7D2DB24}"/>
                    </a:ext>
                  </a:extLst>
                </p14:cNvPr>
                <p14:cNvContentPartPr/>
                <p14:nvPr/>
              </p14:nvContentPartPr>
              <p14:xfrm>
                <a:off x="9864296" y="740663"/>
                <a:ext cx="208800" cy="181800"/>
              </p14:xfrm>
            </p:contentPart>
          </mc:Choice>
          <mc:Fallback>
            <p:pic>
              <p:nvPicPr>
                <p:cNvPr id="450" name="Ink 449">
                  <a:extLst>
                    <a:ext uri="{FF2B5EF4-FFF2-40B4-BE49-F238E27FC236}">
                      <a16:creationId xmlns:a16="http://schemas.microsoft.com/office/drawing/2014/main" id="{10618CB2-7DDA-5A6C-A481-285AE7D2DB24}"/>
                    </a:ext>
                  </a:extLst>
                </p:cNvPr>
                <p:cNvPicPr/>
                <p:nvPr/>
              </p:nvPicPr>
              <p:blipFill>
                <a:blip r:embed="rId267"/>
                <a:stretch>
                  <a:fillRect/>
                </a:stretch>
              </p:blipFill>
              <p:spPr>
                <a:xfrm>
                  <a:off x="9855656" y="732023"/>
                  <a:ext cx="22644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451" name="Ink 450">
                  <a:extLst>
                    <a:ext uri="{FF2B5EF4-FFF2-40B4-BE49-F238E27FC236}">
                      <a16:creationId xmlns:a16="http://schemas.microsoft.com/office/drawing/2014/main" id="{E30B30B7-FBFA-92A5-1545-2916EA1AE9D9}"/>
                    </a:ext>
                  </a:extLst>
                </p14:cNvPr>
                <p14:cNvContentPartPr/>
                <p14:nvPr/>
              </p14:nvContentPartPr>
              <p14:xfrm>
                <a:off x="10246976" y="816983"/>
                <a:ext cx="254160" cy="139320"/>
              </p14:xfrm>
            </p:contentPart>
          </mc:Choice>
          <mc:Fallback>
            <p:pic>
              <p:nvPicPr>
                <p:cNvPr id="451" name="Ink 450">
                  <a:extLst>
                    <a:ext uri="{FF2B5EF4-FFF2-40B4-BE49-F238E27FC236}">
                      <a16:creationId xmlns:a16="http://schemas.microsoft.com/office/drawing/2014/main" id="{E30B30B7-FBFA-92A5-1545-2916EA1AE9D9}"/>
                    </a:ext>
                  </a:extLst>
                </p:cNvPr>
                <p:cNvPicPr/>
                <p:nvPr/>
              </p:nvPicPr>
              <p:blipFill>
                <a:blip r:embed="rId269"/>
                <a:stretch>
                  <a:fillRect/>
                </a:stretch>
              </p:blipFill>
              <p:spPr>
                <a:xfrm>
                  <a:off x="10237976" y="807983"/>
                  <a:ext cx="27180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452" name="Ink 451">
                  <a:extLst>
                    <a:ext uri="{FF2B5EF4-FFF2-40B4-BE49-F238E27FC236}">
                      <a16:creationId xmlns:a16="http://schemas.microsoft.com/office/drawing/2014/main" id="{4572B25E-4936-8D5B-5B72-2AC10EFE6435}"/>
                    </a:ext>
                  </a:extLst>
                </p14:cNvPr>
                <p14:cNvContentPartPr/>
                <p14:nvPr/>
              </p14:nvContentPartPr>
              <p14:xfrm>
                <a:off x="10546856" y="850823"/>
                <a:ext cx="93600" cy="99720"/>
              </p14:xfrm>
            </p:contentPart>
          </mc:Choice>
          <mc:Fallback>
            <p:pic>
              <p:nvPicPr>
                <p:cNvPr id="452" name="Ink 451">
                  <a:extLst>
                    <a:ext uri="{FF2B5EF4-FFF2-40B4-BE49-F238E27FC236}">
                      <a16:creationId xmlns:a16="http://schemas.microsoft.com/office/drawing/2014/main" id="{4572B25E-4936-8D5B-5B72-2AC10EFE6435}"/>
                    </a:ext>
                  </a:extLst>
                </p:cNvPr>
                <p:cNvPicPr/>
                <p:nvPr/>
              </p:nvPicPr>
              <p:blipFill>
                <a:blip r:embed="rId271"/>
                <a:stretch>
                  <a:fillRect/>
                </a:stretch>
              </p:blipFill>
              <p:spPr>
                <a:xfrm>
                  <a:off x="10538216" y="841823"/>
                  <a:ext cx="11124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453" name="Ink 452">
                  <a:extLst>
                    <a:ext uri="{FF2B5EF4-FFF2-40B4-BE49-F238E27FC236}">
                      <a16:creationId xmlns:a16="http://schemas.microsoft.com/office/drawing/2014/main" id="{FB98BE10-494A-583F-4C26-D915B5EC0B7F}"/>
                    </a:ext>
                  </a:extLst>
                </p14:cNvPr>
                <p14:cNvContentPartPr/>
                <p14:nvPr/>
              </p14:nvContentPartPr>
              <p14:xfrm>
                <a:off x="10702736" y="744263"/>
                <a:ext cx="20160" cy="201600"/>
              </p14:xfrm>
            </p:contentPart>
          </mc:Choice>
          <mc:Fallback>
            <p:pic>
              <p:nvPicPr>
                <p:cNvPr id="453" name="Ink 452">
                  <a:extLst>
                    <a:ext uri="{FF2B5EF4-FFF2-40B4-BE49-F238E27FC236}">
                      <a16:creationId xmlns:a16="http://schemas.microsoft.com/office/drawing/2014/main" id="{FB98BE10-494A-583F-4C26-D915B5EC0B7F}"/>
                    </a:ext>
                  </a:extLst>
                </p:cNvPr>
                <p:cNvPicPr/>
                <p:nvPr/>
              </p:nvPicPr>
              <p:blipFill>
                <a:blip r:embed="rId273"/>
                <a:stretch>
                  <a:fillRect/>
                </a:stretch>
              </p:blipFill>
              <p:spPr>
                <a:xfrm>
                  <a:off x="10694096" y="735263"/>
                  <a:ext cx="3780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454" name="Ink 453">
                  <a:extLst>
                    <a:ext uri="{FF2B5EF4-FFF2-40B4-BE49-F238E27FC236}">
                      <a16:creationId xmlns:a16="http://schemas.microsoft.com/office/drawing/2014/main" id="{0E4B44C7-BA57-2AA0-2312-69105E0C0D42}"/>
                    </a:ext>
                  </a:extLst>
                </p14:cNvPr>
                <p14:cNvContentPartPr/>
                <p14:nvPr/>
              </p14:nvContentPartPr>
              <p14:xfrm>
                <a:off x="10666016" y="819863"/>
                <a:ext cx="518760" cy="133200"/>
              </p14:xfrm>
            </p:contentPart>
          </mc:Choice>
          <mc:Fallback>
            <p:pic>
              <p:nvPicPr>
                <p:cNvPr id="454" name="Ink 453">
                  <a:extLst>
                    <a:ext uri="{FF2B5EF4-FFF2-40B4-BE49-F238E27FC236}">
                      <a16:creationId xmlns:a16="http://schemas.microsoft.com/office/drawing/2014/main" id="{0E4B44C7-BA57-2AA0-2312-69105E0C0D42}"/>
                    </a:ext>
                  </a:extLst>
                </p:cNvPr>
                <p:cNvPicPr/>
                <p:nvPr/>
              </p:nvPicPr>
              <p:blipFill>
                <a:blip r:embed="rId275"/>
                <a:stretch>
                  <a:fillRect/>
                </a:stretch>
              </p:blipFill>
              <p:spPr>
                <a:xfrm>
                  <a:off x="10657376" y="811223"/>
                  <a:ext cx="5364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455" name="Ink 454">
                  <a:extLst>
                    <a:ext uri="{FF2B5EF4-FFF2-40B4-BE49-F238E27FC236}">
                      <a16:creationId xmlns:a16="http://schemas.microsoft.com/office/drawing/2014/main" id="{E44AAC14-F5FF-9515-5F82-92F8590FEA68}"/>
                    </a:ext>
                  </a:extLst>
                </p14:cNvPr>
                <p14:cNvContentPartPr/>
                <p14:nvPr/>
              </p14:nvContentPartPr>
              <p14:xfrm>
                <a:off x="10021976" y="1090583"/>
                <a:ext cx="1260000" cy="29520"/>
              </p14:xfrm>
            </p:contentPart>
          </mc:Choice>
          <mc:Fallback>
            <p:pic>
              <p:nvPicPr>
                <p:cNvPr id="455" name="Ink 454">
                  <a:extLst>
                    <a:ext uri="{FF2B5EF4-FFF2-40B4-BE49-F238E27FC236}">
                      <a16:creationId xmlns:a16="http://schemas.microsoft.com/office/drawing/2014/main" id="{E44AAC14-F5FF-9515-5F82-92F8590FEA68}"/>
                    </a:ext>
                  </a:extLst>
                </p:cNvPr>
                <p:cNvPicPr/>
                <p:nvPr/>
              </p:nvPicPr>
              <p:blipFill>
                <a:blip r:embed="rId277"/>
                <a:stretch>
                  <a:fillRect/>
                </a:stretch>
              </p:blipFill>
              <p:spPr>
                <a:xfrm>
                  <a:off x="10012976" y="1081943"/>
                  <a:ext cx="12776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461" name="Ink 460">
                  <a:extLst>
                    <a:ext uri="{FF2B5EF4-FFF2-40B4-BE49-F238E27FC236}">
                      <a16:creationId xmlns:a16="http://schemas.microsoft.com/office/drawing/2014/main" id="{33FA31F7-3D0E-C971-461D-E1DE6791B60F}"/>
                    </a:ext>
                  </a:extLst>
                </p14:cNvPr>
                <p14:cNvContentPartPr/>
                <p14:nvPr/>
              </p14:nvContentPartPr>
              <p14:xfrm>
                <a:off x="6517016" y="1008143"/>
                <a:ext cx="3471120" cy="696240"/>
              </p14:xfrm>
            </p:contentPart>
          </mc:Choice>
          <mc:Fallback>
            <p:pic>
              <p:nvPicPr>
                <p:cNvPr id="461" name="Ink 460">
                  <a:extLst>
                    <a:ext uri="{FF2B5EF4-FFF2-40B4-BE49-F238E27FC236}">
                      <a16:creationId xmlns:a16="http://schemas.microsoft.com/office/drawing/2014/main" id="{33FA31F7-3D0E-C971-461D-E1DE6791B60F}"/>
                    </a:ext>
                  </a:extLst>
                </p:cNvPr>
                <p:cNvPicPr/>
                <p:nvPr/>
              </p:nvPicPr>
              <p:blipFill>
                <a:blip r:embed="rId279"/>
                <a:stretch>
                  <a:fillRect/>
                </a:stretch>
              </p:blipFill>
              <p:spPr>
                <a:xfrm>
                  <a:off x="6508016" y="999503"/>
                  <a:ext cx="3488760" cy="7138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462" name="Ink 461">
                  <a:extLst>
                    <a:ext uri="{FF2B5EF4-FFF2-40B4-BE49-F238E27FC236}">
                      <a16:creationId xmlns:a16="http://schemas.microsoft.com/office/drawing/2014/main" id="{33E1EB5A-F7FA-630C-2500-237D908EA30E}"/>
                    </a:ext>
                  </a:extLst>
                </p14:cNvPr>
                <p14:cNvContentPartPr/>
                <p14:nvPr/>
              </p14:nvContentPartPr>
              <p14:xfrm>
                <a:off x="6480296" y="1002743"/>
                <a:ext cx="99000" cy="149400"/>
              </p14:xfrm>
            </p:contentPart>
          </mc:Choice>
          <mc:Fallback>
            <p:pic>
              <p:nvPicPr>
                <p:cNvPr id="462" name="Ink 461">
                  <a:extLst>
                    <a:ext uri="{FF2B5EF4-FFF2-40B4-BE49-F238E27FC236}">
                      <a16:creationId xmlns:a16="http://schemas.microsoft.com/office/drawing/2014/main" id="{33E1EB5A-F7FA-630C-2500-237D908EA30E}"/>
                    </a:ext>
                  </a:extLst>
                </p:cNvPr>
                <p:cNvPicPr/>
                <p:nvPr/>
              </p:nvPicPr>
              <p:blipFill>
                <a:blip r:embed="rId281"/>
                <a:stretch>
                  <a:fillRect/>
                </a:stretch>
              </p:blipFill>
              <p:spPr>
                <a:xfrm>
                  <a:off x="6471656" y="994103"/>
                  <a:ext cx="11664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464" name="Ink 463">
                  <a:extLst>
                    <a:ext uri="{FF2B5EF4-FFF2-40B4-BE49-F238E27FC236}">
                      <a16:creationId xmlns:a16="http://schemas.microsoft.com/office/drawing/2014/main" id="{DC5DF160-F697-BC11-FA30-A87B706B73C6}"/>
                    </a:ext>
                  </a:extLst>
                </p14:cNvPr>
                <p14:cNvContentPartPr/>
                <p14:nvPr/>
              </p14:nvContentPartPr>
              <p14:xfrm>
                <a:off x="6077096" y="1032983"/>
                <a:ext cx="585000" cy="3622680"/>
              </p14:xfrm>
            </p:contentPart>
          </mc:Choice>
          <mc:Fallback>
            <p:pic>
              <p:nvPicPr>
                <p:cNvPr id="464" name="Ink 463">
                  <a:extLst>
                    <a:ext uri="{FF2B5EF4-FFF2-40B4-BE49-F238E27FC236}">
                      <a16:creationId xmlns:a16="http://schemas.microsoft.com/office/drawing/2014/main" id="{DC5DF160-F697-BC11-FA30-A87B706B73C6}"/>
                    </a:ext>
                  </a:extLst>
                </p:cNvPr>
                <p:cNvPicPr/>
                <p:nvPr/>
              </p:nvPicPr>
              <p:blipFill>
                <a:blip r:embed="rId283"/>
                <a:stretch>
                  <a:fillRect/>
                </a:stretch>
              </p:blipFill>
              <p:spPr>
                <a:xfrm>
                  <a:off x="6068456" y="1024343"/>
                  <a:ext cx="602640" cy="36403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465" name="Ink 464">
                  <a:extLst>
                    <a:ext uri="{FF2B5EF4-FFF2-40B4-BE49-F238E27FC236}">
                      <a16:creationId xmlns:a16="http://schemas.microsoft.com/office/drawing/2014/main" id="{FAC0FECA-2699-E7BA-4AA3-993750823A71}"/>
                    </a:ext>
                  </a:extLst>
                </p14:cNvPr>
                <p14:cNvContentPartPr/>
                <p14:nvPr/>
              </p14:nvContentPartPr>
              <p14:xfrm>
                <a:off x="6031016" y="4525703"/>
                <a:ext cx="176760" cy="186480"/>
              </p14:xfrm>
            </p:contentPart>
          </mc:Choice>
          <mc:Fallback>
            <p:pic>
              <p:nvPicPr>
                <p:cNvPr id="465" name="Ink 464">
                  <a:extLst>
                    <a:ext uri="{FF2B5EF4-FFF2-40B4-BE49-F238E27FC236}">
                      <a16:creationId xmlns:a16="http://schemas.microsoft.com/office/drawing/2014/main" id="{FAC0FECA-2699-E7BA-4AA3-993750823A71}"/>
                    </a:ext>
                  </a:extLst>
                </p:cNvPr>
                <p:cNvPicPr/>
                <p:nvPr/>
              </p:nvPicPr>
              <p:blipFill>
                <a:blip r:embed="rId285"/>
                <a:stretch>
                  <a:fillRect/>
                </a:stretch>
              </p:blipFill>
              <p:spPr>
                <a:xfrm>
                  <a:off x="6022016" y="4516703"/>
                  <a:ext cx="1944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467" name="Ink 466">
                  <a:extLst>
                    <a:ext uri="{FF2B5EF4-FFF2-40B4-BE49-F238E27FC236}">
                      <a16:creationId xmlns:a16="http://schemas.microsoft.com/office/drawing/2014/main" id="{25025366-B054-9B36-1D93-42692988962B}"/>
                    </a:ext>
                  </a:extLst>
                </p14:cNvPr>
                <p14:cNvContentPartPr/>
                <p14:nvPr/>
              </p14:nvContentPartPr>
              <p14:xfrm>
                <a:off x="6156656" y="1082303"/>
                <a:ext cx="909360" cy="4492800"/>
              </p14:xfrm>
            </p:contentPart>
          </mc:Choice>
          <mc:Fallback>
            <p:pic>
              <p:nvPicPr>
                <p:cNvPr id="467" name="Ink 466">
                  <a:extLst>
                    <a:ext uri="{FF2B5EF4-FFF2-40B4-BE49-F238E27FC236}">
                      <a16:creationId xmlns:a16="http://schemas.microsoft.com/office/drawing/2014/main" id="{25025366-B054-9B36-1D93-42692988962B}"/>
                    </a:ext>
                  </a:extLst>
                </p:cNvPr>
                <p:cNvPicPr/>
                <p:nvPr/>
              </p:nvPicPr>
              <p:blipFill>
                <a:blip r:embed="rId287"/>
                <a:stretch>
                  <a:fillRect/>
                </a:stretch>
              </p:blipFill>
              <p:spPr>
                <a:xfrm>
                  <a:off x="6147656" y="1073663"/>
                  <a:ext cx="927000" cy="45104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468" name="Ink 467">
                  <a:extLst>
                    <a:ext uri="{FF2B5EF4-FFF2-40B4-BE49-F238E27FC236}">
                      <a16:creationId xmlns:a16="http://schemas.microsoft.com/office/drawing/2014/main" id="{A751D357-3E7D-5BA9-C89E-C204F5FC4765}"/>
                    </a:ext>
                  </a:extLst>
                </p14:cNvPr>
                <p14:cNvContentPartPr/>
                <p14:nvPr/>
              </p14:nvContentPartPr>
              <p14:xfrm>
                <a:off x="6244856" y="5398703"/>
                <a:ext cx="171000" cy="176760"/>
              </p14:xfrm>
            </p:contentPart>
          </mc:Choice>
          <mc:Fallback>
            <p:pic>
              <p:nvPicPr>
                <p:cNvPr id="468" name="Ink 467">
                  <a:extLst>
                    <a:ext uri="{FF2B5EF4-FFF2-40B4-BE49-F238E27FC236}">
                      <a16:creationId xmlns:a16="http://schemas.microsoft.com/office/drawing/2014/main" id="{A751D357-3E7D-5BA9-C89E-C204F5FC4765}"/>
                    </a:ext>
                  </a:extLst>
                </p:cNvPr>
                <p:cNvPicPr/>
                <p:nvPr/>
              </p:nvPicPr>
              <p:blipFill>
                <a:blip r:embed="rId289"/>
                <a:stretch>
                  <a:fillRect/>
                </a:stretch>
              </p:blipFill>
              <p:spPr>
                <a:xfrm>
                  <a:off x="6235856" y="5390063"/>
                  <a:ext cx="188640" cy="194400"/>
                </a:xfrm>
                <a:prstGeom prst="rect">
                  <a:avLst/>
                </a:prstGeom>
              </p:spPr>
            </p:pic>
          </mc:Fallback>
        </mc:AlternateContent>
      </p:grpSp>
    </p:spTree>
    <p:extLst>
      <p:ext uri="{BB962C8B-B14F-4D97-AF65-F5344CB8AC3E}">
        <p14:creationId xmlns:p14="http://schemas.microsoft.com/office/powerpoint/2010/main" val="3774881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D8262-F5B6-1520-37BF-F189E261479C}"/>
              </a:ext>
            </a:extLst>
          </p:cNvPr>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A7C8B926-A86D-1AB0-2AF3-6192AE926A84}"/>
                  </a:ext>
                </a:extLst>
              </p14:cNvPr>
              <p14:cNvContentPartPr/>
              <p14:nvPr/>
            </p14:nvContentPartPr>
            <p14:xfrm>
              <a:off x="581696" y="2513663"/>
              <a:ext cx="213120" cy="309240"/>
            </p14:xfrm>
          </p:contentPart>
        </mc:Choice>
        <mc:Fallback>
          <p:pic>
            <p:nvPicPr>
              <p:cNvPr id="3" name="Ink 2">
                <a:extLst>
                  <a:ext uri="{FF2B5EF4-FFF2-40B4-BE49-F238E27FC236}">
                    <a16:creationId xmlns:a16="http://schemas.microsoft.com/office/drawing/2014/main" id="{A7C8B926-A86D-1AB0-2AF3-6192AE926A84}"/>
                  </a:ext>
                </a:extLst>
              </p:cNvPr>
              <p:cNvPicPr/>
              <p:nvPr/>
            </p:nvPicPr>
            <p:blipFill>
              <a:blip r:embed="rId3"/>
              <a:stretch>
                <a:fillRect/>
              </a:stretch>
            </p:blipFill>
            <p:spPr>
              <a:xfrm>
                <a:off x="572696" y="2505023"/>
                <a:ext cx="23076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9237BE20-3E31-AE2D-9710-7F10FA4D49F2}"/>
                  </a:ext>
                </a:extLst>
              </p14:cNvPr>
              <p14:cNvContentPartPr/>
              <p14:nvPr/>
            </p14:nvContentPartPr>
            <p14:xfrm>
              <a:off x="864656" y="2690783"/>
              <a:ext cx="162000" cy="147960"/>
            </p14:xfrm>
          </p:contentPart>
        </mc:Choice>
        <mc:Fallback>
          <p:pic>
            <p:nvPicPr>
              <p:cNvPr id="4" name="Ink 3">
                <a:extLst>
                  <a:ext uri="{FF2B5EF4-FFF2-40B4-BE49-F238E27FC236}">
                    <a16:creationId xmlns:a16="http://schemas.microsoft.com/office/drawing/2014/main" id="{9237BE20-3E31-AE2D-9710-7F10FA4D49F2}"/>
                  </a:ext>
                </a:extLst>
              </p:cNvPr>
              <p:cNvPicPr/>
              <p:nvPr/>
            </p:nvPicPr>
            <p:blipFill>
              <a:blip r:embed="rId5"/>
              <a:stretch>
                <a:fillRect/>
              </a:stretch>
            </p:blipFill>
            <p:spPr>
              <a:xfrm>
                <a:off x="856016" y="2681783"/>
                <a:ext cx="1796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8FD960EF-3136-230A-9887-9AD2DE8BB2EC}"/>
                  </a:ext>
                </a:extLst>
              </p14:cNvPr>
              <p14:cNvContentPartPr/>
              <p14:nvPr/>
            </p14:nvContentPartPr>
            <p14:xfrm>
              <a:off x="1058336" y="2677463"/>
              <a:ext cx="313560" cy="278640"/>
            </p14:xfrm>
          </p:contentPart>
        </mc:Choice>
        <mc:Fallback>
          <p:pic>
            <p:nvPicPr>
              <p:cNvPr id="5" name="Ink 4">
                <a:extLst>
                  <a:ext uri="{FF2B5EF4-FFF2-40B4-BE49-F238E27FC236}">
                    <a16:creationId xmlns:a16="http://schemas.microsoft.com/office/drawing/2014/main" id="{8FD960EF-3136-230A-9887-9AD2DE8BB2EC}"/>
                  </a:ext>
                </a:extLst>
              </p:cNvPr>
              <p:cNvPicPr/>
              <p:nvPr/>
            </p:nvPicPr>
            <p:blipFill>
              <a:blip r:embed="rId7"/>
              <a:stretch>
                <a:fillRect/>
              </a:stretch>
            </p:blipFill>
            <p:spPr>
              <a:xfrm>
                <a:off x="1049696" y="2668463"/>
                <a:ext cx="33120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2ED33490-607C-A9D6-1B06-9D7B05F524FD}"/>
                  </a:ext>
                </a:extLst>
              </p14:cNvPr>
              <p14:cNvContentPartPr/>
              <p14:nvPr/>
            </p14:nvContentPartPr>
            <p14:xfrm>
              <a:off x="287576" y="2730743"/>
              <a:ext cx="1775160" cy="1374120"/>
            </p14:xfrm>
          </p:contentPart>
        </mc:Choice>
        <mc:Fallback>
          <p:pic>
            <p:nvPicPr>
              <p:cNvPr id="6" name="Ink 5">
                <a:extLst>
                  <a:ext uri="{FF2B5EF4-FFF2-40B4-BE49-F238E27FC236}">
                    <a16:creationId xmlns:a16="http://schemas.microsoft.com/office/drawing/2014/main" id="{2ED33490-607C-A9D6-1B06-9D7B05F524FD}"/>
                  </a:ext>
                </a:extLst>
              </p:cNvPr>
              <p:cNvPicPr/>
              <p:nvPr/>
            </p:nvPicPr>
            <p:blipFill>
              <a:blip r:embed="rId9"/>
              <a:stretch>
                <a:fillRect/>
              </a:stretch>
            </p:blipFill>
            <p:spPr>
              <a:xfrm>
                <a:off x="278936" y="2722103"/>
                <a:ext cx="1792800" cy="1391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A4D54663-16D9-587C-003A-1076903DC097}"/>
                  </a:ext>
                </a:extLst>
              </p14:cNvPr>
              <p14:cNvContentPartPr/>
              <p14:nvPr/>
            </p14:nvContentPartPr>
            <p14:xfrm>
              <a:off x="1947536" y="3258143"/>
              <a:ext cx="1747800" cy="55080"/>
            </p14:xfrm>
          </p:contentPart>
        </mc:Choice>
        <mc:Fallback>
          <p:pic>
            <p:nvPicPr>
              <p:cNvPr id="8" name="Ink 7">
                <a:extLst>
                  <a:ext uri="{FF2B5EF4-FFF2-40B4-BE49-F238E27FC236}">
                    <a16:creationId xmlns:a16="http://schemas.microsoft.com/office/drawing/2014/main" id="{A4D54663-16D9-587C-003A-1076903DC097}"/>
                  </a:ext>
                </a:extLst>
              </p:cNvPr>
              <p:cNvPicPr/>
              <p:nvPr/>
            </p:nvPicPr>
            <p:blipFill>
              <a:blip r:embed="rId11"/>
              <a:stretch>
                <a:fillRect/>
              </a:stretch>
            </p:blipFill>
            <p:spPr>
              <a:xfrm>
                <a:off x="1938536" y="3249503"/>
                <a:ext cx="176544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AADC18B4-C5C3-6ECB-F2F4-91822F78D02D}"/>
                  </a:ext>
                </a:extLst>
              </p14:cNvPr>
              <p14:cNvContentPartPr/>
              <p14:nvPr/>
            </p14:nvContentPartPr>
            <p14:xfrm>
              <a:off x="3619736" y="3168863"/>
              <a:ext cx="137520" cy="196560"/>
            </p14:xfrm>
          </p:contentPart>
        </mc:Choice>
        <mc:Fallback>
          <p:pic>
            <p:nvPicPr>
              <p:cNvPr id="9" name="Ink 8">
                <a:extLst>
                  <a:ext uri="{FF2B5EF4-FFF2-40B4-BE49-F238E27FC236}">
                    <a16:creationId xmlns:a16="http://schemas.microsoft.com/office/drawing/2014/main" id="{AADC18B4-C5C3-6ECB-F2F4-91822F78D02D}"/>
                  </a:ext>
                </a:extLst>
              </p:cNvPr>
              <p:cNvPicPr/>
              <p:nvPr/>
            </p:nvPicPr>
            <p:blipFill>
              <a:blip r:embed="rId13"/>
              <a:stretch>
                <a:fillRect/>
              </a:stretch>
            </p:blipFill>
            <p:spPr>
              <a:xfrm>
                <a:off x="3611096" y="3160223"/>
                <a:ext cx="15516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D501A6F5-EB0B-9148-B1CE-6CA860754A00}"/>
                  </a:ext>
                </a:extLst>
              </p14:cNvPr>
              <p14:cNvContentPartPr/>
              <p14:nvPr/>
            </p14:nvContentPartPr>
            <p14:xfrm>
              <a:off x="3872096" y="2906063"/>
              <a:ext cx="3548160" cy="965520"/>
            </p14:xfrm>
          </p:contentPart>
        </mc:Choice>
        <mc:Fallback>
          <p:pic>
            <p:nvPicPr>
              <p:cNvPr id="10" name="Ink 9">
                <a:extLst>
                  <a:ext uri="{FF2B5EF4-FFF2-40B4-BE49-F238E27FC236}">
                    <a16:creationId xmlns:a16="http://schemas.microsoft.com/office/drawing/2014/main" id="{D501A6F5-EB0B-9148-B1CE-6CA860754A00}"/>
                  </a:ext>
                </a:extLst>
              </p:cNvPr>
              <p:cNvPicPr/>
              <p:nvPr/>
            </p:nvPicPr>
            <p:blipFill>
              <a:blip r:embed="rId15"/>
              <a:stretch>
                <a:fillRect/>
              </a:stretch>
            </p:blipFill>
            <p:spPr>
              <a:xfrm>
                <a:off x="3863456" y="2897423"/>
                <a:ext cx="3565800" cy="983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09572A7A-A219-652D-694B-307DB2F4771B}"/>
                  </a:ext>
                </a:extLst>
              </p14:cNvPr>
              <p14:cNvContentPartPr/>
              <p14:nvPr/>
            </p14:nvContentPartPr>
            <p14:xfrm>
              <a:off x="3826016" y="2835863"/>
              <a:ext cx="3465720" cy="1065600"/>
            </p14:xfrm>
          </p:contentPart>
        </mc:Choice>
        <mc:Fallback>
          <p:pic>
            <p:nvPicPr>
              <p:cNvPr id="12" name="Ink 11">
                <a:extLst>
                  <a:ext uri="{FF2B5EF4-FFF2-40B4-BE49-F238E27FC236}">
                    <a16:creationId xmlns:a16="http://schemas.microsoft.com/office/drawing/2014/main" id="{09572A7A-A219-652D-694B-307DB2F4771B}"/>
                  </a:ext>
                </a:extLst>
              </p:cNvPr>
              <p:cNvPicPr/>
              <p:nvPr/>
            </p:nvPicPr>
            <p:blipFill>
              <a:blip r:embed="rId17"/>
              <a:stretch>
                <a:fillRect/>
              </a:stretch>
            </p:blipFill>
            <p:spPr>
              <a:xfrm>
                <a:off x="3817016" y="2826863"/>
                <a:ext cx="3483360" cy="1083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AF8ADD6C-535B-8D7D-C06A-4F499BF83788}"/>
                  </a:ext>
                </a:extLst>
              </p14:cNvPr>
              <p14:cNvContentPartPr/>
              <p14:nvPr/>
            </p14:nvContentPartPr>
            <p14:xfrm>
              <a:off x="4108256" y="3160223"/>
              <a:ext cx="269280" cy="277560"/>
            </p14:xfrm>
          </p:contentPart>
        </mc:Choice>
        <mc:Fallback>
          <p:pic>
            <p:nvPicPr>
              <p:cNvPr id="13" name="Ink 12">
                <a:extLst>
                  <a:ext uri="{FF2B5EF4-FFF2-40B4-BE49-F238E27FC236}">
                    <a16:creationId xmlns:a16="http://schemas.microsoft.com/office/drawing/2014/main" id="{AF8ADD6C-535B-8D7D-C06A-4F499BF83788}"/>
                  </a:ext>
                </a:extLst>
              </p:cNvPr>
              <p:cNvPicPr/>
              <p:nvPr/>
            </p:nvPicPr>
            <p:blipFill>
              <a:blip r:embed="rId19"/>
              <a:stretch>
                <a:fillRect/>
              </a:stretch>
            </p:blipFill>
            <p:spPr>
              <a:xfrm>
                <a:off x="4099616" y="3151223"/>
                <a:ext cx="28692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DEB34741-7A6C-91D7-6DEF-233AF56DE765}"/>
                  </a:ext>
                </a:extLst>
              </p14:cNvPr>
              <p14:cNvContentPartPr/>
              <p14:nvPr/>
            </p14:nvContentPartPr>
            <p14:xfrm>
              <a:off x="4621976" y="3251303"/>
              <a:ext cx="32400" cy="146520"/>
            </p14:xfrm>
          </p:contentPart>
        </mc:Choice>
        <mc:Fallback>
          <p:pic>
            <p:nvPicPr>
              <p:cNvPr id="14" name="Ink 13">
                <a:extLst>
                  <a:ext uri="{FF2B5EF4-FFF2-40B4-BE49-F238E27FC236}">
                    <a16:creationId xmlns:a16="http://schemas.microsoft.com/office/drawing/2014/main" id="{DEB34741-7A6C-91D7-6DEF-233AF56DE765}"/>
                  </a:ext>
                </a:extLst>
              </p:cNvPr>
              <p:cNvPicPr/>
              <p:nvPr/>
            </p:nvPicPr>
            <p:blipFill>
              <a:blip r:embed="rId21"/>
              <a:stretch>
                <a:fillRect/>
              </a:stretch>
            </p:blipFill>
            <p:spPr>
              <a:xfrm>
                <a:off x="4612976" y="3242303"/>
                <a:ext cx="500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864ED16B-358C-0E2D-D1EC-47B92C0CAAB3}"/>
                  </a:ext>
                </a:extLst>
              </p14:cNvPr>
              <p14:cNvContentPartPr/>
              <p14:nvPr/>
            </p14:nvContentPartPr>
            <p14:xfrm>
              <a:off x="3948416" y="4326623"/>
              <a:ext cx="3430440" cy="699120"/>
            </p14:xfrm>
          </p:contentPart>
        </mc:Choice>
        <mc:Fallback>
          <p:pic>
            <p:nvPicPr>
              <p:cNvPr id="15" name="Ink 14">
                <a:extLst>
                  <a:ext uri="{FF2B5EF4-FFF2-40B4-BE49-F238E27FC236}">
                    <a16:creationId xmlns:a16="http://schemas.microsoft.com/office/drawing/2014/main" id="{864ED16B-358C-0E2D-D1EC-47B92C0CAAB3}"/>
                  </a:ext>
                </a:extLst>
              </p:cNvPr>
              <p:cNvPicPr/>
              <p:nvPr/>
            </p:nvPicPr>
            <p:blipFill>
              <a:blip r:embed="rId23"/>
              <a:stretch>
                <a:fillRect/>
              </a:stretch>
            </p:blipFill>
            <p:spPr>
              <a:xfrm>
                <a:off x="3939416" y="4317623"/>
                <a:ext cx="3448080" cy="716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605D71D5-070F-BDE2-63CA-82C79ADCBCED}"/>
                  </a:ext>
                </a:extLst>
              </p14:cNvPr>
              <p14:cNvContentPartPr/>
              <p14:nvPr/>
            </p14:nvContentPartPr>
            <p14:xfrm>
              <a:off x="4358816" y="4560263"/>
              <a:ext cx="187920" cy="150120"/>
            </p14:xfrm>
          </p:contentPart>
        </mc:Choice>
        <mc:Fallback>
          <p:pic>
            <p:nvPicPr>
              <p:cNvPr id="16" name="Ink 15">
                <a:extLst>
                  <a:ext uri="{FF2B5EF4-FFF2-40B4-BE49-F238E27FC236}">
                    <a16:creationId xmlns:a16="http://schemas.microsoft.com/office/drawing/2014/main" id="{605D71D5-070F-BDE2-63CA-82C79ADCBCED}"/>
                  </a:ext>
                </a:extLst>
              </p:cNvPr>
              <p:cNvPicPr/>
              <p:nvPr/>
            </p:nvPicPr>
            <p:blipFill>
              <a:blip r:embed="rId25"/>
              <a:stretch>
                <a:fillRect/>
              </a:stretch>
            </p:blipFill>
            <p:spPr>
              <a:xfrm>
                <a:off x="4349816" y="4551263"/>
                <a:ext cx="20556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8B06D212-337C-5014-E6D6-E0AAAE0ED53B}"/>
                  </a:ext>
                </a:extLst>
              </p14:cNvPr>
              <p14:cNvContentPartPr/>
              <p14:nvPr/>
            </p14:nvContentPartPr>
            <p14:xfrm>
              <a:off x="4621976" y="4566743"/>
              <a:ext cx="253800" cy="165960"/>
            </p14:xfrm>
          </p:contentPart>
        </mc:Choice>
        <mc:Fallback>
          <p:pic>
            <p:nvPicPr>
              <p:cNvPr id="17" name="Ink 16">
                <a:extLst>
                  <a:ext uri="{FF2B5EF4-FFF2-40B4-BE49-F238E27FC236}">
                    <a16:creationId xmlns:a16="http://schemas.microsoft.com/office/drawing/2014/main" id="{8B06D212-337C-5014-E6D6-E0AAAE0ED53B}"/>
                  </a:ext>
                </a:extLst>
              </p:cNvPr>
              <p:cNvPicPr/>
              <p:nvPr/>
            </p:nvPicPr>
            <p:blipFill>
              <a:blip r:embed="rId27"/>
              <a:stretch>
                <a:fillRect/>
              </a:stretch>
            </p:blipFill>
            <p:spPr>
              <a:xfrm>
                <a:off x="4612976" y="4558103"/>
                <a:ext cx="2714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9EF4D739-579C-980F-6B43-A24E62F98A46}"/>
                  </a:ext>
                </a:extLst>
              </p14:cNvPr>
              <p14:cNvContentPartPr/>
              <p14:nvPr/>
            </p14:nvContentPartPr>
            <p14:xfrm>
              <a:off x="4045256" y="5422823"/>
              <a:ext cx="3513240" cy="798840"/>
            </p14:xfrm>
          </p:contentPart>
        </mc:Choice>
        <mc:Fallback>
          <p:pic>
            <p:nvPicPr>
              <p:cNvPr id="18" name="Ink 17">
                <a:extLst>
                  <a:ext uri="{FF2B5EF4-FFF2-40B4-BE49-F238E27FC236}">
                    <a16:creationId xmlns:a16="http://schemas.microsoft.com/office/drawing/2014/main" id="{9EF4D739-579C-980F-6B43-A24E62F98A46}"/>
                  </a:ext>
                </a:extLst>
              </p:cNvPr>
              <p:cNvPicPr/>
              <p:nvPr/>
            </p:nvPicPr>
            <p:blipFill>
              <a:blip r:embed="rId29"/>
              <a:stretch>
                <a:fillRect/>
              </a:stretch>
            </p:blipFill>
            <p:spPr>
              <a:xfrm>
                <a:off x="4036616" y="5414183"/>
                <a:ext cx="3530880" cy="8164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3BBBFA75-1631-F210-F364-E75BD4C73C5E}"/>
                  </a:ext>
                </a:extLst>
              </p14:cNvPr>
              <p14:cNvContentPartPr/>
              <p14:nvPr/>
            </p14:nvContentPartPr>
            <p14:xfrm>
              <a:off x="4435136" y="5660423"/>
              <a:ext cx="200160" cy="256680"/>
            </p14:xfrm>
          </p:contentPart>
        </mc:Choice>
        <mc:Fallback>
          <p:pic>
            <p:nvPicPr>
              <p:cNvPr id="19" name="Ink 18">
                <a:extLst>
                  <a:ext uri="{FF2B5EF4-FFF2-40B4-BE49-F238E27FC236}">
                    <a16:creationId xmlns:a16="http://schemas.microsoft.com/office/drawing/2014/main" id="{3BBBFA75-1631-F210-F364-E75BD4C73C5E}"/>
                  </a:ext>
                </a:extLst>
              </p:cNvPr>
              <p:cNvPicPr/>
              <p:nvPr/>
            </p:nvPicPr>
            <p:blipFill>
              <a:blip r:embed="rId31"/>
              <a:stretch>
                <a:fillRect/>
              </a:stretch>
            </p:blipFill>
            <p:spPr>
              <a:xfrm>
                <a:off x="4426496" y="5651783"/>
                <a:ext cx="21780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09E1C1AB-EE22-338E-370F-ECF3860D2E5F}"/>
                  </a:ext>
                </a:extLst>
              </p14:cNvPr>
              <p14:cNvContentPartPr/>
              <p14:nvPr/>
            </p14:nvContentPartPr>
            <p14:xfrm>
              <a:off x="4723496" y="5685623"/>
              <a:ext cx="234720" cy="235800"/>
            </p14:xfrm>
          </p:contentPart>
        </mc:Choice>
        <mc:Fallback>
          <p:pic>
            <p:nvPicPr>
              <p:cNvPr id="20" name="Ink 19">
                <a:extLst>
                  <a:ext uri="{FF2B5EF4-FFF2-40B4-BE49-F238E27FC236}">
                    <a16:creationId xmlns:a16="http://schemas.microsoft.com/office/drawing/2014/main" id="{09E1C1AB-EE22-338E-370F-ECF3860D2E5F}"/>
                  </a:ext>
                </a:extLst>
              </p:cNvPr>
              <p:cNvPicPr/>
              <p:nvPr/>
            </p:nvPicPr>
            <p:blipFill>
              <a:blip r:embed="rId33"/>
              <a:stretch>
                <a:fillRect/>
              </a:stretch>
            </p:blipFill>
            <p:spPr>
              <a:xfrm>
                <a:off x="4714856" y="5676623"/>
                <a:ext cx="25236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B25B4300-0EF5-7E77-237F-157FB66AA960}"/>
                  </a:ext>
                </a:extLst>
              </p14:cNvPr>
              <p14:cNvContentPartPr/>
              <p14:nvPr/>
            </p14:nvContentPartPr>
            <p14:xfrm>
              <a:off x="2029976" y="3758903"/>
              <a:ext cx="1857960" cy="815400"/>
            </p14:xfrm>
          </p:contentPart>
        </mc:Choice>
        <mc:Fallback>
          <p:pic>
            <p:nvPicPr>
              <p:cNvPr id="21" name="Ink 20">
                <a:extLst>
                  <a:ext uri="{FF2B5EF4-FFF2-40B4-BE49-F238E27FC236}">
                    <a16:creationId xmlns:a16="http://schemas.microsoft.com/office/drawing/2014/main" id="{B25B4300-0EF5-7E77-237F-157FB66AA960}"/>
                  </a:ext>
                </a:extLst>
              </p:cNvPr>
              <p:cNvPicPr/>
              <p:nvPr/>
            </p:nvPicPr>
            <p:blipFill>
              <a:blip r:embed="rId35"/>
              <a:stretch>
                <a:fillRect/>
              </a:stretch>
            </p:blipFill>
            <p:spPr>
              <a:xfrm>
                <a:off x="2021336" y="3750263"/>
                <a:ext cx="1875600" cy="833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8D3AC125-6137-A98A-12C2-2F4A5CF29228}"/>
                  </a:ext>
                </a:extLst>
              </p14:cNvPr>
              <p14:cNvContentPartPr/>
              <p14:nvPr/>
            </p14:nvContentPartPr>
            <p14:xfrm>
              <a:off x="2153816" y="3868343"/>
              <a:ext cx="1737720" cy="1790280"/>
            </p14:xfrm>
          </p:contentPart>
        </mc:Choice>
        <mc:Fallback>
          <p:pic>
            <p:nvPicPr>
              <p:cNvPr id="22" name="Ink 21">
                <a:extLst>
                  <a:ext uri="{FF2B5EF4-FFF2-40B4-BE49-F238E27FC236}">
                    <a16:creationId xmlns:a16="http://schemas.microsoft.com/office/drawing/2014/main" id="{8D3AC125-6137-A98A-12C2-2F4A5CF29228}"/>
                  </a:ext>
                </a:extLst>
              </p:cNvPr>
              <p:cNvPicPr/>
              <p:nvPr/>
            </p:nvPicPr>
            <p:blipFill>
              <a:blip r:embed="rId37"/>
              <a:stretch>
                <a:fillRect/>
              </a:stretch>
            </p:blipFill>
            <p:spPr>
              <a:xfrm>
                <a:off x="2145176" y="3859703"/>
                <a:ext cx="1755360" cy="1807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EC398657-9F1E-C7A2-D858-1C792984BA32}"/>
                  </a:ext>
                </a:extLst>
              </p14:cNvPr>
              <p14:cNvContentPartPr/>
              <p14:nvPr/>
            </p14:nvContentPartPr>
            <p14:xfrm>
              <a:off x="3764096" y="5437943"/>
              <a:ext cx="190440" cy="280800"/>
            </p14:xfrm>
          </p:contentPart>
        </mc:Choice>
        <mc:Fallback>
          <p:pic>
            <p:nvPicPr>
              <p:cNvPr id="23" name="Ink 22">
                <a:extLst>
                  <a:ext uri="{FF2B5EF4-FFF2-40B4-BE49-F238E27FC236}">
                    <a16:creationId xmlns:a16="http://schemas.microsoft.com/office/drawing/2014/main" id="{EC398657-9F1E-C7A2-D858-1C792984BA32}"/>
                  </a:ext>
                </a:extLst>
              </p:cNvPr>
              <p:cNvPicPr/>
              <p:nvPr/>
            </p:nvPicPr>
            <p:blipFill>
              <a:blip r:embed="rId39"/>
              <a:stretch>
                <a:fillRect/>
              </a:stretch>
            </p:blipFill>
            <p:spPr>
              <a:xfrm>
                <a:off x="3755096" y="5429303"/>
                <a:ext cx="20808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E0808AD4-6FDD-DD88-EE14-EF961020EC4C}"/>
                  </a:ext>
                </a:extLst>
              </p14:cNvPr>
              <p14:cNvContentPartPr/>
              <p14:nvPr/>
            </p14:nvContentPartPr>
            <p14:xfrm>
              <a:off x="5642216" y="1104983"/>
              <a:ext cx="457560" cy="350280"/>
            </p14:xfrm>
          </p:contentPart>
        </mc:Choice>
        <mc:Fallback>
          <p:pic>
            <p:nvPicPr>
              <p:cNvPr id="25" name="Ink 24">
                <a:extLst>
                  <a:ext uri="{FF2B5EF4-FFF2-40B4-BE49-F238E27FC236}">
                    <a16:creationId xmlns:a16="http://schemas.microsoft.com/office/drawing/2014/main" id="{E0808AD4-6FDD-DD88-EE14-EF961020EC4C}"/>
                  </a:ext>
                </a:extLst>
              </p:cNvPr>
              <p:cNvPicPr/>
              <p:nvPr/>
            </p:nvPicPr>
            <p:blipFill>
              <a:blip r:embed="rId41"/>
              <a:stretch>
                <a:fillRect/>
              </a:stretch>
            </p:blipFill>
            <p:spPr>
              <a:xfrm>
                <a:off x="5633576" y="1095983"/>
                <a:ext cx="47520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6AF9668A-14F9-A116-10C0-4A9A5C8E02C8}"/>
                  </a:ext>
                </a:extLst>
              </p14:cNvPr>
              <p14:cNvContentPartPr/>
              <p14:nvPr/>
            </p14:nvContentPartPr>
            <p14:xfrm>
              <a:off x="5731136" y="1480823"/>
              <a:ext cx="289080" cy="278280"/>
            </p14:xfrm>
          </p:contentPart>
        </mc:Choice>
        <mc:Fallback>
          <p:pic>
            <p:nvPicPr>
              <p:cNvPr id="26" name="Ink 25">
                <a:extLst>
                  <a:ext uri="{FF2B5EF4-FFF2-40B4-BE49-F238E27FC236}">
                    <a16:creationId xmlns:a16="http://schemas.microsoft.com/office/drawing/2014/main" id="{6AF9668A-14F9-A116-10C0-4A9A5C8E02C8}"/>
                  </a:ext>
                </a:extLst>
              </p:cNvPr>
              <p:cNvPicPr/>
              <p:nvPr/>
            </p:nvPicPr>
            <p:blipFill>
              <a:blip r:embed="rId43"/>
              <a:stretch>
                <a:fillRect/>
              </a:stretch>
            </p:blipFill>
            <p:spPr>
              <a:xfrm>
                <a:off x="5722496" y="1471823"/>
                <a:ext cx="30672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2B7260BF-BD68-0E43-CF66-720B21B14C7C}"/>
                  </a:ext>
                </a:extLst>
              </p14:cNvPr>
              <p14:cNvContentPartPr/>
              <p14:nvPr/>
            </p14:nvContentPartPr>
            <p14:xfrm>
              <a:off x="5706656" y="1864223"/>
              <a:ext cx="111600" cy="225360"/>
            </p14:xfrm>
          </p:contentPart>
        </mc:Choice>
        <mc:Fallback>
          <p:pic>
            <p:nvPicPr>
              <p:cNvPr id="28" name="Ink 27">
                <a:extLst>
                  <a:ext uri="{FF2B5EF4-FFF2-40B4-BE49-F238E27FC236}">
                    <a16:creationId xmlns:a16="http://schemas.microsoft.com/office/drawing/2014/main" id="{2B7260BF-BD68-0E43-CF66-720B21B14C7C}"/>
                  </a:ext>
                </a:extLst>
              </p:cNvPr>
              <p:cNvPicPr/>
              <p:nvPr/>
            </p:nvPicPr>
            <p:blipFill>
              <a:blip r:embed="rId45"/>
              <a:stretch>
                <a:fillRect/>
              </a:stretch>
            </p:blipFill>
            <p:spPr>
              <a:xfrm>
                <a:off x="5697656" y="1855583"/>
                <a:ext cx="12924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D704C635-5C34-02F7-F22D-0DA8DFFB31A4}"/>
                  </a:ext>
                </a:extLst>
              </p14:cNvPr>
              <p14:cNvContentPartPr/>
              <p14:nvPr/>
            </p14:nvContentPartPr>
            <p14:xfrm>
              <a:off x="5856416" y="1947023"/>
              <a:ext cx="167760" cy="269640"/>
            </p14:xfrm>
          </p:contentPart>
        </mc:Choice>
        <mc:Fallback>
          <p:pic>
            <p:nvPicPr>
              <p:cNvPr id="29" name="Ink 28">
                <a:extLst>
                  <a:ext uri="{FF2B5EF4-FFF2-40B4-BE49-F238E27FC236}">
                    <a16:creationId xmlns:a16="http://schemas.microsoft.com/office/drawing/2014/main" id="{D704C635-5C34-02F7-F22D-0DA8DFFB31A4}"/>
                  </a:ext>
                </a:extLst>
              </p:cNvPr>
              <p:cNvPicPr/>
              <p:nvPr/>
            </p:nvPicPr>
            <p:blipFill>
              <a:blip r:embed="rId47"/>
              <a:stretch>
                <a:fillRect/>
              </a:stretch>
            </p:blipFill>
            <p:spPr>
              <a:xfrm>
                <a:off x="5847776" y="1938383"/>
                <a:ext cx="18540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5A995DDA-55CB-E89F-573C-46EEA529E1F3}"/>
                  </a:ext>
                </a:extLst>
              </p14:cNvPr>
              <p14:cNvContentPartPr/>
              <p14:nvPr/>
            </p14:nvContentPartPr>
            <p14:xfrm>
              <a:off x="5930936" y="1880783"/>
              <a:ext cx="17280" cy="10800"/>
            </p14:xfrm>
          </p:contentPart>
        </mc:Choice>
        <mc:Fallback>
          <p:pic>
            <p:nvPicPr>
              <p:cNvPr id="30" name="Ink 29">
                <a:extLst>
                  <a:ext uri="{FF2B5EF4-FFF2-40B4-BE49-F238E27FC236}">
                    <a16:creationId xmlns:a16="http://schemas.microsoft.com/office/drawing/2014/main" id="{5A995DDA-55CB-E89F-573C-46EEA529E1F3}"/>
                  </a:ext>
                </a:extLst>
              </p:cNvPr>
              <p:cNvPicPr/>
              <p:nvPr/>
            </p:nvPicPr>
            <p:blipFill>
              <a:blip r:embed="rId49"/>
              <a:stretch>
                <a:fillRect/>
              </a:stretch>
            </p:blipFill>
            <p:spPr>
              <a:xfrm>
                <a:off x="5922296" y="1871783"/>
                <a:ext cx="3492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FC0DD08D-BAB2-EB7C-0C6D-CD36C0CE3131}"/>
                  </a:ext>
                </a:extLst>
              </p14:cNvPr>
              <p14:cNvContentPartPr/>
              <p14:nvPr/>
            </p14:nvContentPartPr>
            <p14:xfrm>
              <a:off x="6533216" y="1105703"/>
              <a:ext cx="352080" cy="350280"/>
            </p14:xfrm>
          </p:contentPart>
        </mc:Choice>
        <mc:Fallback>
          <p:pic>
            <p:nvPicPr>
              <p:cNvPr id="31" name="Ink 30">
                <a:extLst>
                  <a:ext uri="{FF2B5EF4-FFF2-40B4-BE49-F238E27FC236}">
                    <a16:creationId xmlns:a16="http://schemas.microsoft.com/office/drawing/2014/main" id="{FC0DD08D-BAB2-EB7C-0C6D-CD36C0CE3131}"/>
                  </a:ext>
                </a:extLst>
              </p:cNvPr>
              <p:cNvPicPr/>
              <p:nvPr/>
            </p:nvPicPr>
            <p:blipFill>
              <a:blip r:embed="rId51"/>
              <a:stretch>
                <a:fillRect/>
              </a:stretch>
            </p:blipFill>
            <p:spPr>
              <a:xfrm>
                <a:off x="6524576" y="1096703"/>
                <a:ext cx="36972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F01D0599-ABEB-C1C4-F348-DB25B7ACB74F}"/>
                  </a:ext>
                </a:extLst>
              </p14:cNvPr>
              <p14:cNvContentPartPr/>
              <p14:nvPr/>
            </p14:nvContentPartPr>
            <p14:xfrm>
              <a:off x="6538256" y="1459223"/>
              <a:ext cx="309240" cy="332640"/>
            </p14:xfrm>
          </p:contentPart>
        </mc:Choice>
        <mc:Fallback>
          <p:pic>
            <p:nvPicPr>
              <p:cNvPr id="32" name="Ink 31">
                <a:extLst>
                  <a:ext uri="{FF2B5EF4-FFF2-40B4-BE49-F238E27FC236}">
                    <a16:creationId xmlns:a16="http://schemas.microsoft.com/office/drawing/2014/main" id="{F01D0599-ABEB-C1C4-F348-DB25B7ACB74F}"/>
                  </a:ext>
                </a:extLst>
              </p:cNvPr>
              <p:cNvPicPr/>
              <p:nvPr/>
            </p:nvPicPr>
            <p:blipFill>
              <a:blip r:embed="rId53"/>
              <a:stretch>
                <a:fillRect/>
              </a:stretch>
            </p:blipFill>
            <p:spPr>
              <a:xfrm>
                <a:off x="6529616" y="1450223"/>
                <a:ext cx="32688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B3588F43-2B8F-CAC4-7C0C-29E26B8081D5}"/>
                  </a:ext>
                </a:extLst>
              </p14:cNvPr>
              <p14:cNvContentPartPr/>
              <p14:nvPr/>
            </p14:nvContentPartPr>
            <p14:xfrm>
              <a:off x="6485696" y="1977983"/>
              <a:ext cx="165240" cy="262080"/>
            </p14:xfrm>
          </p:contentPart>
        </mc:Choice>
        <mc:Fallback>
          <p:pic>
            <p:nvPicPr>
              <p:cNvPr id="33" name="Ink 32">
                <a:extLst>
                  <a:ext uri="{FF2B5EF4-FFF2-40B4-BE49-F238E27FC236}">
                    <a16:creationId xmlns:a16="http://schemas.microsoft.com/office/drawing/2014/main" id="{B3588F43-2B8F-CAC4-7C0C-29E26B8081D5}"/>
                  </a:ext>
                </a:extLst>
              </p:cNvPr>
              <p:cNvPicPr/>
              <p:nvPr/>
            </p:nvPicPr>
            <p:blipFill>
              <a:blip r:embed="rId55"/>
              <a:stretch>
                <a:fillRect/>
              </a:stretch>
            </p:blipFill>
            <p:spPr>
              <a:xfrm>
                <a:off x="6477056" y="1969343"/>
                <a:ext cx="18288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9968BFB0-EB53-47FC-E696-8BBC4D5D7EB7}"/>
                  </a:ext>
                </a:extLst>
              </p14:cNvPr>
              <p14:cNvContentPartPr/>
              <p14:nvPr/>
            </p14:nvContentPartPr>
            <p14:xfrm>
              <a:off x="6638696" y="2089943"/>
              <a:ext cx="167760" cy="133560"/>
            </p14:xfrm>
          </p:contentPart>
        </mc:Choice>
        <mc:Fallback>
          <p:pic>
            <p:nvPicPr>
              <p:cNvPr id="34" name="Ink 33">
                <a:extLst>
                  <a:ext uri="{FF2B5EF4-FFF2-40B4-BE49-F238E27FC236}">
                    <a16:creationId xmlns:a16="http://schemas.microsoft.com/office/drawing/2014/main" id="{9968BFB0-EB53-47FC-E696-8BBC4D5D7EB7}"/>
                  </a:ext>
                </a:extLst>
              </p:cNvPr>
              <p:cNvPicPr/>
              <p:nvPr/>
            </p:nvPicPr>
            <p:blipFill>
              <a:blip r:embed="rId57"/>
              <a:stretch>
                <a:fillRect/>
              </a:stretch>
            </p:blipFill>
            <p:spPr>
              <a:xfrm>
                <a:off x="6629696" y="2080943"/>
                <a:ext cx="18540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2106242B-CEE7-2A23-EA00-DCAFA6995B49}"/>
                  </a:ext>
                </a:extLst>
              </p14:cNvPr>
              <p14:cNvContentPartPr/>
              <p14:nvPr/>
            </p14:nvContentPartPr>
            <p14:xfrm>
              <a:off x="6795296" y="2085263"/>
              <a:ext cx="231120" cy="102240"/>
            </p14:xfrm>
          </p:contentPart>
        </mc:Choice>
        <mc:Fallback>
          <p:pic>
            <p:nvPicPr>
              <p:cNvPr id="35" name="Ink 34">
                <a:extLst>
                  <a:ext uri="{FF2B5EF4-FFF2-40B4-BE49-F238E27FC236}">
                    <a16:creationId xmlns:a16="http://schemas.microsoft.com/office/drawing/2014/main" id="{2106242B-CEE7-2A23-EA00-DCAFA6995B49}"/>
                  </a:ext>
                </a:extLst>
              </p:cNvPr>
              <p:cNvPicPr/>
              <p:nvPr/>
            </p:nvPicPr>
            <p:blipFill>
              <a:blip r:embed="rId59"/>
              <a:stretch>
                <a:fillRect/>
              </a:stretch>
            </p:blipFill>
            <p:spPr>
              <a:xfrm>
                <a:off x="6786296" y="2076263"/>
                <a:ext cx="24876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34C8F97D-6970-44A7-391B-A86FDA1F38C0}"/>
                  </a:ext>
                </a:extLst>
              </p14:cNvPr>
              <p14:cNvContentPartPr/>
              <p14:nvPr/>
            </p14:nvContentPartPr>
            <p14:xfrm>
              <a:off x="6979256" y="1944863"/>
              <a:ext cx="28800" cy="21600"/>
            </p14:xfrm>
          </p:contentPart>
        </mc:Choice>
        <mc:Fallback>
          <p:pic>
            <p:nvPicPr>
              <p:cNvPr id="36" name="Ink 35">
                <a:extLst>
                  <a:ext uri="{FF2B5EF4-FFF2-40B4-BE49-F238E27FC236}">
                    <a16:creationId xmlns:a16="http://schemas.microsoft.com/office/drawing/2014/main" id="{34C8F97D-6970-44A7-391B-A86FDA1F38C0}"/>
                  </a:ext>
                </a:extLst>
              </p:cNvPr>
              <p:cNvPicPr/>
              <p:nvPr/>
            </p:nvPicPr>
            <p:blipFill>
              <a:blip r:embed="rId61"/>
              <a:stretch>
                <a:fillRect/>
              </a:stretch>
            </p:blipFill>
            <p:spPr>
              <a:xfrm>
                <a:off x="6970616" y="1936223"/>
                <a:ext cx="464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07F3666E-1E2F-35B5-5BF4-F3443CD0DCFB}"/>
                  </a:ext>
                </a:extLst>
              </p14:cNvPr>
              <p14:cNvContentPartPr/>
              <p14:nvPr/>
            </p14:nvContentPartPr>
            <p14:xfrm>
              <a:off x="7059176" y="2047463"/>
              <a:ext cx="198720" cy="120960"/>
            </p14:xfrm>
          </p:contentPart>
        </mc:Choice>
        <mc:Fallback>
          <p:pic>
            <p:nvPicPr>
              <p:cNvPr id="37" name="Ink 36">
                <a:extLst>
                  <a:ext uri="{FF2B5EF4-FFF2-40B4-BE49-F238E27FC236}">
                    <a16:creationId xmlns:a16="http://schemas.microsoft.com/office/drawing/2014/main" id="{07F3666E-1E2F-35B5-5BF4-F3443CD0DCFB}"/>
                  </a:ext>
                </a:extLst>
              </p:cNvPr>
              <p:cNvPicPr/>
              <p:nvPr/>
            </p:nvPicPr>
            <p:blipFill>
              <a:blip r:embed="rId63"/>
              <a:stretch>
                <a:fillRect/>
              </a:stretch>
            </p:blipFill>
            <p:spPr>
              <a:xfrm>
                <a:off x="7050176" y="2038463"/>
                <a:ext cx="21636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9A778D94-7035-299A-CB33-DB6D5592C7BF}"/>
                  </a:ext>
                </a:extLst>
              </p14:cNvPr>
              <p14:cNvContentPartPr/>
              <p14:nvPr/>
            </p14:nvContentPartPr>
            <p14:xfrm>
              <a:off x="7814816" y="1001303"/>
              <a:ext cx="320040" cy="416160"/>
            </p14:xfrm>
          </p:contentPart>
        </mc:Choice>
        <mc:Fallback>
          <p:pic>
            <p:nvPicPr>
              <p:cNvPr id="38" name="Ink 37">
                <a:extLst>
                  <a:ext uri="{FF2B5EF4-FFF2-40B4-BE49-F238E27FC236}">
                    <a16:creationId xmlns:a16="http://schemas.microsoft.com/office/drawing/2014/main" id="{9A778D94-7035-299A-CB33-DB6D5592C7BF}"/>
                  </a:ext>
                </a:extLst>
              </p:cNvPr>
              <p:cNvPicPr/>
              <p:nvPr/>
            </p:nvPicPr>
            <p:blipFill>
              <a:blip r:embed="rId65"/>
              <a:stretch>
                <a:fillRect/>
              </a:stretch>
            </p:blipFill>
            <p:spPr>
              <a:xfrm>
                <a:off x="7806176" y="992663"/>
                <a:ext cx="33768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id="{50D7F5EB-9818-864C-DBA0-9887EDF7B14F}"/>
                  </a:ext>
                </a:extLst>
              </p14:cNvPr>
              <p14:cNvContentPartPr/>
              <p14:nvPr/>
            </p14:nvContentPartPr>
            <p14:xfrm>
              <a:off x="7757216" y="1452743"/>
              <a:ext cx="429120" cy="327960"/>
            </p14:xfrm>
          </p:contentPart>
        </mc:Choice>
        <mc:Fallback>
          <p:pic>
            <p:nvPicPr>
              <p:cNvPr id="39" name="Ink 38">
                <a:extLst>
                  <a:ext uri="{FF2B5EF4-FFF2-40B4-BE49-F238E27FC236}">
                    <a16:creationId xmlns:a16="http://schemas.microsoft.com/office/drawing/2014/main" id="{50D7F5EB-9818-864C-DBA0-9887EDF7B14F}"/>
                  </a:ext>
                </a:extLst>
              </p:cNvPr>
              <p:cNvPicPr/>
              <p:nvPr/>
            </p:nvPicPr>
            <p:blipFill>
              <a:blip r:embed="rId67"/>
              <a:stretch>
                <a:fillRect/>
              </a:stretch>
            </p:blipFill>
            <p:spPr>
              <a:xfrm>
                <a:off x="7748576" y="1444103"/>
                <a:ext cx="44676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0" name="Ink 39">
                <a:extLst>
                  <a:ext uri="{FF2B5EF4-FFF2-40B4-BE49-F238E27FC236}">
                    <a16:creationId xmlns:a16="http://schemas.microsoft.com/office/drawing/2014/main" id="{A0297D8C-5F7A-6D79-7AC0-93DA14A55BDF}"/>
                  </a:ext>
                </a:extLst>
              </p14:cNvPr>
              <p14:cNvContentPartPr/>
              <p14:nvPr/>
            </p14:nvContentPartPr>
            <p14:xfrm>
              <a:off x="7740296" y="1861703"/>
              <a:ext cx="145800" cy="282960"/>
            </p14:xfrm>
          </p:contentPart>
        </mc:Choice>
        <mc:Fallback>
          <p:pic>
            <p:nvPicPr>
              <p:cNvPr id="40" name="Ink 39">
                <a:extLst>
                  <a:ext uri="{FF2B5EF4-FFF2-40B4-BE49-F238E27FC236}">
                    <a16:creationId xmlns:a16="http://schemas.microsoft.com/office/drawing/2014/main" id="{A0297D8C-5F7A-6D79-7AC0-93DA14A55BDF}"/>
                  </a:ext>
                </a:extLst>
              </p:cNvPr>
              <p:cNvPicPr/>
              <p:nvPr/>
            </p:nvPicPr>
            <p:blipFill>
              <a:blip r:embed="rId69"/>
              <a:stretch>
                <a:fillRect/>
              </a:stretch>
            </p:blipFill>
            <p:spPr>
              <a:xfrm>
                <a:off x="7731656" y="1853063"/>
                <a:ext cx="16344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1" name="Ink 40">
                <a:extLst>
                  <a:ext uri="{FF2B5EF4-FFF2-40B4-BE49-F238E27FC236}">
                    <a16:creationId xmlns:a16="http://schemas.microsoft.com/office/drawing/2014/main" id="{6088219E-CF67-8339-F5DE-31EA48214E47}"/>
                  </a:ext>
                </a:extLst>
              </p14:cNvPr>
              <p14:cNvContentPartPr/>
              <p14:nvPr/>
            </p14:nvContentPartPr>
            <p14:xfrm>
              <a:off x="7928576" y="1998143"/>
              <a:ext cx="111960" cy="126360"/>
            </p14:xfrm>
          </p:contentPart>
        </mc:Choice>
        <mc:Fallback>
          <p:pic>
            <p:nvPicPr>
              <p:cNvPr id="41" name="Ink 40">
                <a:extLst>
                  <a:ext uri="{FF2B5EF4-FFF2-40B4-BE49-F238E27FC236}">
                    <a16:creationId xmlns:a16="http://schemas.microsoft.com/office/drawing/2014/main" id="{6088219E-CF67-8339-F5DE-31EA48214E47}"/>
                  </a:ext>
                </a:extLst>
              </p:cNvPr>
              <p:cNvPicPr/>
              <p:nvPr/>
            </p:nvPicPr>
            <p:blipFill>
              <a:blip r:embed="rId71"/>
              <a:stretch>
                <a:fillRect/>
              </a:stretch>
            </p:blipFill>
            <p:spPr>
              <a:xfrm>
                <a:off x="7919936" y="1989503"/>
                <a:ext cx="1296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Ink 41">
                <a:extLst>
                  <a:ext uri="{FF2B5EF4-FFF2-40B4-BE49-F238E27FC236}">
                    <a16:creationId xmlns:a16="http://schemas.microsoft.com/office/drawing/2014/main" id="{5D63C635-C3C5-9E38-6629-DE9B6431707A}"/>
                  </a:ext>
                </a:extLst>
              </p14:cNvPr>
              <p14:cNvContentPartPr/>
              <p14:nvPr/>
            </p14:nvContentPartPr>
            <p14:xfrm>
              <a:off x="8110376" y="1894103"/>
              <a:ext cx="174600" cy="200880"/>
            </p14:xfrm>
          </p:contentPart>
        </mc:Choice>
        <mc:Fallback>
          <p:pic>
            <p:nvPicPr>
              <p:cNvPr id="42" name="Ink 41">
                <a:extLst>
                  <a:ext uri="{FF2B5EF4-FFF2-40B4-BE49-F238E27FC236}">
                    <a16:creationId xmlns:a16="http://schemas.microsoft.com/office/drawing/2014/main" id="{5D63C635-C3C5-9E38-6629-DE9B6431707A}"/>
                  </a:ext>
                </a:extLst>
              </p:cNvPr>
              <p:cNvPicPr/>
              <p:nvPr/>
            </p:nvPicPr>
            <p:blipFill>
              <a:blip r:embed="rId73"/>
              <a:stretch>
                <a:fillRect/>
              </a:stretch>
            </p:blipFill>
            <p:spPr>
              <a:xfrm>
                <a:off x="8101736" y="1885103"/>
                <a:ext cx="19224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Ink 42">
                <a:extLst>
                  <a:ext uri="{FF2B5EF4-FFF2-40B4-BE49-F238E27FC236}">
                    <a16:creationId xmlns:a16="http://schemas.microsoft.com/office/drawing/2014/main" id="{C27B7714-AA0B-6F27-04A2-B30BC57574C3}"/>
                  </a:ext>
                </a:extLst>
              </p14:cNvPr>
              <p14:cNvContentPartPr/>
              <p14:nvPr/>
            </p14:nvContentPartPr>
            <p14:xfrm>
              <a:off x="8341136" y="1939103"/>
              <a:ext cx="163080" cy="129600"/>
            </p14:xfrm>
          </p:contentPart>
        </mc:Choice>
        <mc:Fallback>
          <p:pic>
            <p:nvPicPr>
              <p:cNvPr id="43" name="Ink 42">
                <a:extLst>
                  <a:ext uri="{FF2B5EF4-FFF2-40B4-BE49-F238E27FC236}">
                    <a16:creationId xmlns:a16="http://schemas.microsoft.com/office/drawing/2014/main" id="{C27B7714-AA0B-6F27-04A2-B30BC57574C3}"/>
                  </a:ext>
                </a:extLst>
              </p:cNvPr>
              <p:cNvPicPr/>
              <p:nvPr/>
            </p:nvPicPr>
            <p:blipFill>
              <a:blip r:embed="rId75"/>
              <a:stretch>
                <a:fillRect/>
              </a:stretch>
            </p:blipFill>
            <p:spPr>
              <a:xfrm>
                <a:off x="8332136" y="1930463"/>
                <a:ext cx="1807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4" name="Ink 43">
                <a:extLst>
                  <a:ext uri="{FF2B5EF4-FFF2-40B4-BE49-F238E27FC236}">
                    <a16:creationId xmlns:a16="http://schemas.microsoft.com/office/drawing/2014/main" id="{FACBD0A7-38C3-48E8-A8F0-C5F08DF3FF0B}"/>
                  </a:ext>
                </a:extLst>
              </p14:cNvPr>
              <p14:cNvContentPartPr/>
              <p14:nvPr/>
            </p14:nvContentPartPr>
            <p14:xfrm>
              <a:off x="8605016" y="1935143"/>
              <a:ext cx="174240" cy="97560"/>
            </p14:xfrm>
          </p:contentPart>
        </mc:Choice>
        <mc:Fallback>
          <p:pic>
            <p:nvPicPr>
              <p:cNvPr id="44" name="Ink 43">
                <a:extLst>
                  <a:ext uri="{FF2B5EF4-FFF2-40B4-BE49-F238E27FC236}">
                    <a16:creationId xmlns:a16="http://schemas.microsoft.com/office/drawing/2014/main" id="{FACBD0A7-38C3-48E8-A8F0-C5F08DF3FF0B}"/>
                  </a:ext>
                </a:extLst>
              </p:cNvPr>
              <p:cNvPicPr/>
              <p:nvPr/>
            </p:nvPicPr>
            <p:blipFill>
              <a:blip r:embed="rId77"/>
              <a:stretch>
                <a:fillRect/>
              </a:stretch>
            </p:blipFill>
            <p:spPr>
              <a:xfrm>
                <a:off x="8596016" y="1926503"/>
                <a:ext cx="19188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DE2EA7F4-D235-57D7-A67D-CCFAC115C99E}"/>
                  </a:ext>
                </a:extLst>
              </p14:cNvPr>
              <p14:cNvContentPartPr/>
              <p14:nvPr/>
            </p14:nvContentPartPr>
            <p14:xfrm>
              <a:off x="5863976" y="2272463"/>
              <a:ext cx="29160" cy="1050840"/>
            </p14:xfrm>
          </p:contentPart>
        </mc:Choice>
        <mc:Fallback>
          <p:pic>
            <p:nvPicPr>
              <p:cNvPr id="47" name="Ink 46">
                <a:extLst>
                  <a:ext uri="{FF2B5EF4-FFF2-40B4-BE49-F238E27FC236}">
                    <a16:creationId xmlns:a16="http://schemas.microsoft.com/office/drawing/2014/main" id="{DE2EA7F4-D235-57D7-A67D-CCFAC115C99E}"/>
                  </a:ext>
                </a:extLst>
              </p:cNvPr>
              <p:cNvPicPr/>
              <p:nvPr/>
            </p:nvPicPr>
            <p:blipFill>
              <a:blip r:embed="rId79"/>
              <a:stretch>
                <a:fillRect/>
              </a:stretch>
            </p:blipFill>
            <p:spPr>
              <a:xfrm>
                <a:off x="5854976" y="2263463"/>
                <a:ext cx="46800" cy="10684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id="{56EEF5E1-4D06-A70D-C8F6-9F8C33B21DE5}"/>
                  </a:ext>
                </a:extLst>
              </p14:cNvPr>
              <p14:cNvContentPartPr/>
              <p14:nvPr/>
            </p14:nvContentPartPr>
            <p14:xfrm>
              <a:off x="5780456" y="3294143"/>
              <a:ext cx="81360" cy="56520"/>
            </p14:xfrm>
          </p:contentPart>
        </mc:Choice>
        <mc:Fallback>
          <p:pic>
            <p:nvPicPr>
              <p:cNvPr id="48" name="Ink 47">
                <a:extLst>
                  <a:ext uri="{FF2B5EF4-FFF2-40B4-BE49-F238E27FC236}">
                    <a16:creationId xmlns:a16="http://schemas.microsoft.com/office/drawing/2014/main" id="{56EEF5E1-4D06-A70D-C8F6-9F8C33B21DE5}"/>
                  </a:ext>
                </a:extLst>
              </p:cNvPr>
              <p:cNvPicPr/>
              <p:nvPr/>
            </p:nvPicPr>
            <p:blipFill>
              <a:blip r:embed="rId81"/>
              <a:stretch>
                <a:fillRect/>
              </a:stretch>
            </p:blipFill>
            <p:spPr>
              <a:xfrm>
                <a:off x="5771816" y="3285503"/>
                <a:ext cx="990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id="{26A262F6-6800-F851-19B0-B7755EA1D19A}"/>
                  </a:ext>
                </a:extLst>
              </p14:cNvPr>
              <p14:cNvContentPartPr/>
              <p14:nvPr/>
            </p14:nvContentPartPr>
            <p14:xfrm>
              <a:off x="5914376" y="3275783"/>
              <a:ext cx="42480" cy="53280"/>
            </p14:xfrm>
          </p:contentPart>
        </mc:Choice>
        <mc:Fallback>
          <p:pic>
            <p:nvPicPr>
              <p:cNvPr id="49" name="Ink 48">
                <a:extLst>
                  <a:ext uri="{FF2B5EF4-FFF2-40B4-BE49-F238E27FC236}">
                    <a16:creationId xmlns:a16="http://schemas.microsoft.com/office/drawing/2014/main" id="{26A262F6-6800-F851-19B0-B7755EA1D19A}"/>
                  </a:ext>
                </a:extLst>
              </p:cNvPr>
              <p:cNvPicPr/>
              <p:nvPr/>
            </p:nvPicPr>
            <p:blipFill>
              <a:blip r:embed="rId83"/>
              <a:stretch>
                <a:fillRect/>
              </a:stretch>
            </p:blipFill>
            <p:spPr>
              <a:xfrm>
                <a:off x="5905736" y="3266783"/>
                <a:ext cx="6012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1" name="Ink 50">
                <a:extLst>
                  <a:ext uri="{FF2B5EF4-FFF2-40B4-BE49-F238E27FC236}">
                    <a16:creationId xmlns:a16="http://schemas.microsoft.com/office/drawing/2014/main" id="{BC5ED28E-ACC4-2890-B2F7-FA2F33486653}"/>
                  </a:ext>
                </a:extLst>
              </p14:cNvPr>
              <p14:cNvContentPartPr/>
              <p14:nvPr/>
            </p14:nvContentPartPr>
            <p14:xfrm>
              <a:off x="6143696" y="2348423"/>
              <a:ext cx="101520" cy="2390760"/>
            </p14:xfrm>
          </p:contentPart>
        </mc:Choice>
        <mc:Fallback>
          <p:pic>
            <p:nvPicPr>
              <p:cNvPr id="51" name="Ink 50">
                <a:extLst>
                  <a:ext uri="{FF2B5EF4-FFF2-40B4-BE49-F238E27FC236}">
                    <a16:creationId xmlns:a16="http://schemas.microsoft.com/office/drawing/2014/main" id="{BC5ED28E-ACC4-2890-B2F7-FA2F33486653}"/>
                  </a:ext>
                </a:extLst>
              </p:cNvPr>
              <p:cNvPicPr/>
              <p:nvPr/>
            </p:nvPicPr>
            <p:blipFill>
              <a:blip r:embed="rId85"/>
              <a:stretch>
                <a:fillRect/>
              </a:stretch>
            </p:blipFill>
            <p:spPr>
              <a:xfrm>
                <a:off x="6135056" y="2339423"/>
                <a:ext cx="119160" cy="24084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2" name="Ink 51">
                <a:extLst>
                  <a:ext uri="{FF2B5EF4-FFF2-40B4-BE49-F238E27FC236}">
                    <a16:creationId xmlns:a16="http://schemas.microsoft.com/office/drawing/2014/main" id="{7FDB22E0-1BD8-14BF-4C86-A8960E82B6C8}"/>
                  </a:ext>
                </a:extLst>
              </p14:cNvPr>
              <p14:cNvContentPartPr/>
              <p14:nvPr/>
            </p14:nvContentPartPr>
            <p14:xfrm>
              <a:off x="6118856" y="4684823"/>
              <a:ext cx="101160" cy="70560"/>
            </p14:xfrm>
          </p:contentPart>
        </mc:Choice>
        <mc:Fallback>
          <p:pic>
            <p:nvPicPr>
              <p:cNvPr id="52" name="Ink 51">
                <a:extLst>
                  <a:ext uri="{FF2B5EF4-FFF2-40B4-BE49-F238E27FC236}">
                    <a16:creationId xmlns:a16="http://schemas.microsoft.com/office/drawing/2014/main" id="{7FDB22E0-1BD8-14BF-4C86-A8960E82B6C8}"/>
                  </a:ext>
                </a:extLst>
              </p:cNvPr>
              <p:cNvPicPr/>
              <p:nvPr/>
            </p:nvPicPr>
            <p:blipFill>
              <a:blip r:embed="rId87"/>
              <a:stretch>
                <a:fillRect/>
              </a:stretch>
            </p:blipFill>
            <p:spPr>
              <a:xfrm>
                <a:off x="6109856" y="4675823"/>
                <a:ext cx="11880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Ink 52">
                <a:extLst>
                  <a:ext uri="{FF2B5EF4-FFF2-40B4-BE49-F238E27FC236}">
                    <a16:creationId xmlns:a16="http://schemas.microsoft.com/office/drawing/2014/main" id="{B310E7DE-565F-E2A5-D942-892B081650BC}"/>
                  </a:ext>
                </a:extLst>
              </p14:cNvPr>
              <p14:cNvContentPartPr/>
              <p14:nvPr/>
            </p14:nvContentPartPr>
            <p14:xfrm>
              <a:off x="6263216" y="4710383"/>
              <a:ext cx="77400" cy="61920"/>
            </p14:xfrm>
          </p:contentPart>
        </mc:Choice>
        <mc:Fallback>
          <p:pic>
            <p:nvPicPr>
              <p:cNvPr id="53" name="Ink 52">
                <a:extLst>
                  <a:ext uri="{FF2B5EF4-FFF2-40B4-BE49-F238E27FC236}">
                    <a16:creationId xmlns:a16="http://schemas.microsoft.com/office/drawing/2014/main" id="{B310E7DE-565F-E2A5-D942-892B081650BC}"/>
                  </a:ext>
                </a:extLst>
              </p:cNvPr>
              <p:cNvPicPr/>
              <p:nvPr/>
            </p:nvPicPr>
            <p:blipFill>
              <a:blip r:embed="rId89"/>
              <a:stretch>
                <a:fillRect/>
              </a:stretch>
            </p:blipFill>
            <p:spPr>
              <a:xfrm>
                <a:off x="6254576" y="4701743"/>
                <a:ext cx="950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5" name="Ink 54">
                <a:extLst>
                  <a:ext uri="{FF2B5EF4-FFF2-40B4-BE49-F238E27FC236}">
                    <a16:creationId xmlns:a16="http://schemas.microsoft.com/office/drawing/2014/main" id="{839ADA70-9EB6-CBA9-167F-13239F9F8EFC}"/>
                  </a:ext>
                </a:extLst>
              </p14:cNvPr>
              <p14:cNvContentPartPr/>
              <p14:nvPr/>
            </p14:nvContentPartPr>
            <p14:xfrm>
              <a:off x="6770096" y="2454983"/>
              <a:ext cx="179640" cy="2332800"/>
            </p14:xfrm>
          </p:contentPart>
        </mc:Choice>
        <mc:Fallback>
          <p:pic>
            <p:nvPicPr>
              <p:cNvPr id="55" name="Ink 54">
                <a:extLst>
                  <a:ext uri="{FF2B5EF4-FFF2-40B4-BE49-F238E27FC236}">
                    <a16:creationId xmlns:a16="http://schemas.microsoft.com/office/drawing/2014/main" id="{839ADA70-9EB6-CBA9-167F-13239F9F8EFC}"/>
                  </a:ext>
                </a:extLst>
              </p:cNvPr>
              <p:cNvPicPr/>
              <p:nvPr/>
            </p:nvPicPr>
            <p:blipFill>
              <a:blip r:embed="rId91"/>
              <a:stretch>
                <a:fillRect/>
              </a:stretch>
            </p:blipFill>
            <p:spPr>
              <a:xfrm>
                <a:off x="6761096" y="2446343"/>
                <a:ext cx="197280" cy="23504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6" name="Ink 55">
                <a:extLst>
                  <a:ext uri="{FF2B5EF4-FFF2-40B4-BE49-F238E27FC236}">
                    <a16:creationId xmlns:a16="http://schemas.microsoft.com/office/drawing/2014/main" id="{B5BD3AAA-80AC-C02B-C9D6-3800F3BDE65E}"/>
                  </a:ext>
                </a:extLst>
              </p14:cNvPr>
              <p14:cNvContentPartPr/>
              <p14:nvPr/>
            </p14:nvContentPartPr>
            <p14:xfrm>
              <a:off x="6814016" y="4775903"/>
              <a:ext cx="58320" cy="55800"/>
            </p14:xfrm>
          </p:contentPart>
        </mc:Choice>
        <mc:Fallback>
          <p:pic>
            <p:nvPicPr>
              <p:cNvPr id="56" name="Ink 55">
                <a:extLst>
                  <a:ext uri="{FF2B5EF4-FFF2-40B4-BE49-F238E27FC236}">
                    <a16:creationId xmlns:a16="http://schemas.microsoft.com/office/drawing/2014/main" id="{B5BD3AAA-80AC-C02B-C9D6-3800F3BDE65E}"/>
                  </a:ext>
                </a:extLst>
              </p:cNvPr>
              <p:cNvPicPr/>
              <p:nvPr/>
            </p:nvPicPr>
            <p:blipFill>
              <a:blip r:embed="rId93"/>
              <a:stretch>
                <a:fillRect/>
              </a:stretch>
            </p:blipFill>
            <p:spPr>
              <a:xfrm>
                <a:off x="6805376" y="4766903"/>
                <a:ext cx="7596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7" name="Ink 56">
                <a:extLst>
                  <a:ext uri="{FF2B5EF4-FFF2-40B4-BE49-F238E27FC236}">
                    <a16:creationId xmlns:a16="http://schemas.microsoft.com/office/drawing/2014/main" id="{7206393C-5D63-E660-E28E-1E8BFDBB44BB}"/>
                  </a:ext>
                </a:extLst>
              </p14:cNvPr>
              <p14:cNvContentPartPr/>
              <p14:nvPr/>
            </p14:nvContentPartPr>
            <p14:xfrm>
              <a:off x="6917336" y="4772303"/>
              <a:ext cx="84960" cy="91800"/>
            </p14:xfrm>
          </p:contentPart>
        </mc:Choice>
        <mc:Fallback>
          <p:pic>
            <p:nvPicPr>
              <p:cNvPr id="57" name="Ink 56">
                <a:extLst>
                  <a:ext uri="{FF2B5EF4-FFF2-40B4-BE49-F238E27FC236}">
                    <a16:creationId xmlns:a16="http://schemas.microsoft.com/office/drawing/2014/main" id="{7206393C-5D63-E660-E28E-1E8BFDBB44BB}"/>
                  </a:ext>
                </a:extLst>
              </p:cNvPr>
              <p:cNvPicPr/>
              <p:nvPr/>
            </p:nvPicPr>
            <p:blipFill>
              <a:blip r:embed="rId95"/>
              <a:stretch>
                <a:fillRect/>
              </a:stretch>
            </p:blipFill>
            <p:spPr>
              <a:xfrm>
                <a:off x="6908696" y="4763663"/>
                <a:ext cx="10260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9" name="Ink 58">
                <a:extLst>
                  <a:ext uri="{FF2B5EF4-FFF2-40B4-BE49-F238E27FC236}">
                    <a16:creationId xmlns:a16="http://schemas.microsoft.com/office/drawing/2014/main" id="{322AC883-B039-B13B-5708-B443545513A4}"/>
                  </a:ext>
                </a:extLst>
              </p14:cNvPr>
              <p14:cNvContentPartPr/>
              <p14:nvPr/>
            </p14:nvContentPartPr>
            <p14:xfrm>
              <a:off x="7499096" y="2260583"/>
              <a:ext cx="949680" cy="2483280"/>
            </p14:xfrm>
          </p:contentPart>
        </mc:Choice>
        <mc:Fallback>
          <p:pic>
            <p:nvPicPr>
              <p:cNvPr id="59" name="Ink 58">
                <a:extLst>
                  <a:ext uri="{FF2B5EF4-FFF2-40B4-BE49-F238E27FC236}">
                    <a16:creationId xmlns:a16="http://schemas.microsoft.com/office/drawing/2014/main" id="{322AC883-B039-B13B-5708-B443545513A4}"/>
                  </a:ext>
                </a:extLst>
              </p:cNvPr>
              <p:cNvPicPr/>
              <p:nvPr/>
            </p:nvPicPr>
            <p:blipFill>
              <a:blip r:embed="rId97"/>
              <a:stretch>
                <a:fillRect/>
              </a:stretch>
            </p:blipFill>
            <p:spPr>
              <a:xfrm>
                <a:off x="7490096" y="2251943"/>
                <a:ext cx="967320" cy="25009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0" name="Ink 59">
                <a:extLst>
                  <a:ext uri="{FF2B5EF4-FFF2-40B4-BE49-F238E27FC236}">
                    <a16:creationId xmlns:a16="http://schemas.microsoft.com/office/drawing/2014/main" id="{9A5CDCE1-08EC-8966-3781-8EECF3D837A9}"/>
                  </a:ext>
                </a:extLst>
              </p14:cNvPr>
              <p14:cNvContentPartPr/>
              <p14:nvPr/>
            </p14:nvContentPartPr>
            <p14:xfrm>
              <a:off x="7439336" y="4602743"/>
              <a:ext cx="193680" cy="271080"/>
            </p14:xfrm>
          </p:contentPart>
        </mc:Choice>
        <mc:Fallback>
          <p:pic>
            <p:nvPicPr>
              <p:cNvPr id="60" name="Ink 59">
                <a:extLst>
                  <a:ext uri="{FF2B5EF4-FFF2-40B4-BE49-F238E27FC236}">
                    <a16:creationId xmlns:a16="http://schemas.microsoft.com/office/drawing/2014/main" id="{9A5CDCE1-08EC-8966-3781-8EECF3D837A9}"/>
                  </a:ext>
                </a:extLst>
              </p:cNvPr>
              <p:cNvPicPr/>
              <p:nvPr/>
            </p:nvPicPr>
            <p:blipFill>
              <a:blip r:embed="rId99"/>
              <a:stretch>
                <a:fillRect/>
              </a:stretch>
            </p:blipFill>
            <p:spPr>
              <a:xfrm>
                <a:off x="7430336" y="4594103"/>
                <a:ext cx="21132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1" name="Ink 60">
                <a:extLst>
                  <a:ext uri="{FF2B5EF4-FFF2-40B4-BE49-F238E27FC236}">
                    <a16:creationId xmlns:a16="http://schemas.microsoft.com/office/drawing/2014/main" id="{AA67AE0C-2B97-A0AF-39DD-20C2CD69AF2B}"/>
                  </a:ext>
                </a:extLst>
              </p14:cNvPr>
              <p14:cNvContentPartPr/>
              <p14:nvPr/>
            </p14:nvContentPartPr>
            <p14:xfrm>
              <a:off x="7706096" y="4660343"/>
              <a:ext cx="779400" cy="1108080"/>
            </p14:xfrm>
          </p:contentPart>
        </mc:Choice>
        <mc:Fallback>
          <p:pic>
            <p:nvPicPr>
              <p:cNvPr id="61" name="Ink 60">
                <a:extLst>
                  <a:ext uri="{FF2B5EF4-FFF2-40B4-BE49-F238E27FC236}">
                    <a16:creationId xmlns:a16="http://schemas.microsoft.com/office/drawing/2014/main" id="{AA67AE0C-2B97-A0AF-39DD-20C2CD69AF2B}"/>
                  </a:ext>
                </a:extLst>
              </p:cNvPr>
              <p:cNvPicPr/>
              <p:nvPr/>
            </p:nvPicPr>
            <p:blipFill>
              <a:blip r:embed="rId101"/>
              <a:stretch>
                <a:fillRect/>
              </a:stretch>
            </p:blipFill>
            <p:spPr>
              <a:xfrm>
                <a:off x="7697096" y="4651703"/>
                <a:ext cx="797040" cy="11257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2" name="Ink 61">
                <a:extLst>
                  <a:ext uri="{FF2B5EF4-FFF2-40B4-BE49-F238E27FC236}">
                    <a16:creationId xmlns:a16="http://schemas.microsoft.com/office/drawing/2014/main" id="{ABC1CBDB-BCD5-4D55-D450-48288DB204EA}"/>
                  </a:ext>
                </a:extLst>
              </p14:cNvPr>
              <p14:cNvContentPartPr/>
              <p14:nvPr/>
            </p14:nvContentPartPr>
            <p14:xfrm>
              <a:off x="7672256" y="5603543"/>
              <a:ext cx="150840" cy="289800"/>
            </p14:xfrm>
          </p:contentPart>
        </mc:Choice>
        <mc:Fallback>
          <p:pic>
            <p:nvPicPr>
              <p:cNvPr id="62" name="Ink 61">
                <a:extLst>
                  <a:ext uri="{FF2B5EF4-FFF2-40B4-BE49-F238E27FC236}">
                    <a16:creationId xmlns:a16="http://schemas.microsoft.com/office/drawing/2014/main" id="{ABC1CBDB-BCD5-4D55-D450-48288DB204EA}"/>
                  </a:ext>
                </a:extLst>
              </p:cNvPr>
              <p:cNvPicPr/>
              <p:nvPr/>
            </p:nvPicPr>
            <p:blipFill>
              <a:blip r:embed="rId103"/>
              <a:stretch>
                <a:fillRect/>
              </a:stretch>
            </p:blipFill>
            <p:spPr>
              <a:xfrm>
                <a:off x="7663256" y="5594543"/>
                <a:ext cx="16848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4" name="Ink 63">
                <a:extLst>
                  <a:ext uri="{FF2B5EF4-FFF2-40B4-BE49-F238E27FC236}">
                    <a16:creationId xmlns:a16="http://schemas.microsoft.com/office/drawing/2014/main" id="{A9A7B263-EEC5-D134-9C37-B81C902D1F63}"/>
                  </a:ext>
                </a:extLst>
              </p14:cNvPr>
              <p14:cNvContentPartPr/>
              <p14:nvPr/>
            </p14:nvContentPartPr>
            <p14:xfrm>
              <a:off x="4979456" y="3460823"/>
              <a:ext cx="308880" cy="234360"/>
            </p14:xfrm>
          </p:contentPart>
        </mc:Choice>
        <mc:Fallback>
          <p:pic>
            <p:nvPicPr>
              <p:cNvPr id="64" name="Ink 63">
                <a:extLst>
                  <a:ext uri="{FF2B5EF4-FFF2-40B4-BE49-F238E27FC236}">
                    <a16:creationId xmlns:a16="http://schemas.microsoft.com/office/drawing/2014/main" id="{A9A7B263-EEC5-D134-9C37-B81C902D1F63}"/>
                  </a:ext>
                </a:extLst>
              </p:cNvPr>
              <p:cNvPicPr/>
              <p:nvPr/>
            </p:nvPicPr>
            <p:blipFill>
              <a:blip r:embed="rId105"/>
              <a:stretch>
                <a:fillRect/>
              </a:stretch>
            </p:blipFill>
            <p:spPr>
              <a:xfrm>
                <a:off x="4970816" y="3451823"/>
                <a:ext cx="32652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5" name="Ink 64">
                <a:extLst>
                  <a:ext uri="{FF2B5EF4-FFF2-40B4-BE49-F238E27FC236}">
                    <a16:creationId xmlns:a16="http://schemas.microsoft.com/office/drawing/2014/main" id="{16FAED2E-6CEA-719F-2AC4-234185F1B14D}"/>
                  </a:ext>
                </a:extLst>
              </p14:cNvPr>
              <p14:cNvContentPartPr/>
              <p14:nvPr/>
            </p14:nvContentPartPr>
            <p14:xfrm>
              <a:off x="5342696" y="3503303"/>
              <a:ext cx="264600" cy="230760"/>
            </p14:xfrm>
          </p:contentPart>
        </mc:Choice>
        <mc:Fallback>
          <p:pic>
            <p:nvPicPr>
              <p:cNvPr id="65" name="Ink 64">
                <a:extLst>
                  <a:ext uri="{FF2B5EF4-FFF2-40B4-BE49-F238E27FC236}">
                    <a16:creationId xmlns:a16="http://schemas.microsoft.com/office/drawing/2014/main" id="{16FAED2E-6CEA-719F-2AC4-234185F1B14D}"/>
                  </a:ext>
                </a:extLst>
              </p:cNvPr>
              <p:cNvPicPr/>
              <p:nvPr/>
            </p:nvPicPr>
            <p:blipFill>
              <a:blip r:embed="rId107"/>
              <a:stretch>
                <a:fillRect/>
              </a:stretch>
            </p:blipFill>
            <p:spPr>
              <a:xfrm>
                <a:off x="5333696" y="3494303"/>
                <a:ext cx="28224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6" name="Ink 65">
                <a:extLst>
                  <a:ext uri="{FF2B5EF4-FFF2-40B4-BE49-F238E27FC236}">
                    <a16:creationId xmlns:a16="http://schemas.microsoft.com/office/drawing/2014/main" id="{B5014B91-87A7-2B3F-7A6D-6F65077A1758}"/>
                  </a:ext>
                </a:extLst>
              </p14:cNvPr>
              <p14:cNvContentPartPr/>
              <p14:nvPr/>
            </p14:nvContentPartPr>
            <p14:xfrm>
              <a:off x="5641496" y="3511943"/>
              <a:ext cx="295920" cy="185040"/>
            </p14:xfrm>
          </p:contentPart>
        </mc:Choice>
        <mc:Fallback>
          <p:pic>
            <p:nvPicPr>
              <p:cNvPr id="66" name="Ink 65">
                <a:extLst>
                  <a:ext uri="{FF2B5EF4-FFF2-40B4-BE49-F238E27FC236}">
                    <a16:creationId xmlns:a16="http://schemas.microsoft.com/office/drawing/2014/main" id="{B5014B91-87A7-2B3F-7A6D-6F65077A1758}"/>
                  </a:ext>
                </a:extLst>
              </p:cNvPr>
              <p:cNvPicPr/>
              <p:nvPr/>
            </p:nvPicPr>
            <p:blipFill>
              <a:blip r:embed="rId109"/>
              <a:stretch>
                <a:fillRect/>
              </a:stretch>
            </p:blipFill>
            <p:spPr>
              <a:xfrm>
                <a:off x="5632856" y="3502943"/>
                <a:ext cx="3135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8" name="Ink 67">
                <a:extLst>
                  <a:ext uri="{FF2B5EF4-FFF2-40B4-BE49-F238E27FC236}">
                    <a16:creationId xmlns:a16="http://schemas.microsoft.com/office/drawing/2014/main" id="{F727855C-BDED-1B58-D586-6AA8648EB194}"/>
                  </a:ext>
                </a:extLst>
              </p14:cNvPr>
              <p14:cNvContentPartPr/>
              <p14:nvPr/>
            </p14:nvContentPartPr>
            <p14:xfrm>
              <a:off x="5178176" y="4703903"/>
              <a:ext cx="245520" cy="265320"/>
            </p14:xfrm>
          </p:contentPart>
        </mc:Choice>
        <mc:Fallback>
          <p:pic>
            <p:nvPicPr>
              <p:cNvPr id="68" name="Ink 67">
                <a:extLst>
                  <a:ext uri="{FF2B5EF4-FFF2-40B4-BE49-F238E27FC236}">
                    <a16:creationId xmlns:a16="http://schemas.microsoft.com/office/drawing/2014/main" id="{F727855C-BDED-1B58-D586-6AA8648EB194}"/>
                  </a:ext>
                </a:extLst>
              </p:cNvPr>
              <p:cNvPicPr/>
              <p:nvPr/>
            </p:nvPicPr>
            <p:blipFill>
              <a:blip r:embed="rId111"/>
              <a:stretch>
                <a:fillRect/>
              </a:stretch>
            </p:blipFill>
            <p:spPr>
              <a:xfrm>
                <a:off x="5169176" y="4694903"/>
                <a:ext cx="26316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9" name="Ink 68">
                <a:extLst>
                  <a:ext uri="{FF2B5EF4-FFF2-40B4-BE49-F238E27FC236}">
                    <a16:creationId xmlns:a16="http://schemas.microsoft.com/office/drawing/2014/main" id="{375EAEAE-130B-2D36-A95F-AD6B8FC031D4}"/>
                  </a:ext>
                </a:extLst>
              </p14:cNvPr>
              <p14:cNvContentPartPr/>
              <p14:nvPr/>
            </p14:nvContentPartPr>
            <p14:xfrm>
              <a:off x="5513336" y="4719743"/>
              <a:ext cx="265320" cy="265320"/>
            </p14:xfrm>
          </p:contentPart>
        </mc:Choice>
        <mc:Fallback>
          <p:pic>
            <p:nvPicPr>
              <p:cNvPr id="69" name="Ink 68">
                <a:extLst>
                  <a:ext uri="{FF2B5EF4-FFF2-40B4-BE49-F238E27FC236}">
                    <a16:creationId xmlns:a16="http://schemas.microsoft.com/office/drawing/2014/main" id="{375EAEAE-130B-2D36-A95F-AD6B8FC031D4}"/>
                  </a:ext>
                </a:extLst>
              </p:cNvPr>
              <p:cNvPicPr/>
              <p:nvPr/>
            </p:nvPicPr>
            <p:blipFill>
              <a:blip r:embed="rId113"/>
              <a:stretch>
                <a:fillRect/>
              </a:stretch>
            </p:blipFill>
            <p:spPr>
              <a:xfrm>
                <a:off x="5504336" y="4711103"/>
                <a:ext cx="28296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0" name="Ink 69">
                <a:extLst>
                  <a:ext uri="{FF2B5EF4-FFF2-40B4-BE49-F238E27FC236}">
                    <a16:creationId xmlns:a16="http://schemas.microsoft.com/office/drawing/2014/main" id="{789E0DAE-8DE7-FA81-A574-ED5C90A63430}"/>
                  </a:ext>
                </a:extLst>
              </p14:cNvPr>
              <p14:cNvContentPartPr/>
              <p14:nvPr/>
            </p14:nvContentPartPr>
            <p14:xfrm>
              <a:off x="5812136" y="4738823"/>
              <a:ext cx="168840" cy="216360"/>
            </p14:xfrm>
          </p:contentPart>
        </mc:Choice>
        <mc:Fallback>
          <p:pic>
            <p:nvPicPr>
              <p:cNvPr id="70" name="Ink 69">
                <a:extLst>
                  <a:ext uri="{FF2B5EF4-FFF2-40B4-BE49-F238E27FC236}">
                    <a16:creationId xmlns:a16="http://schemas.microsoft.com/office/drawing/2014/main" id="{789E0DAE-8DE7-FA81-A574-ED5C90A63430}"/>
                  </a:ext>
                </a:extLst>
              </p:cNvPr>
              <p:cNvPicPr/>
              <p:nvPr/>
            </p:nvPicPr>
            <p:blipFill>
              <a:blip r:embed="rId115"/>
              <a:stretch>
                <a:fillRect/>
              </a:stretch>
            </p:blipFill>
            <p:spPr>
              <a:xfrm>
                <a:off x="5803496" y="4730183"/>
                <a:ext cx="18648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6" name="Ink 75">
                <a:extLst>
                  <a:ext uri="{FF2B5EF4-FFF2-40B4-BE49-F238E27FC236}">
                    <a16:creationId xmlns:a16="http://schemas.microsoft.com/office/drawing/2014/main" id="{A6C399A4-47BF-993A-A798-D4D674A8AA05}"/>
                  </a:ext>
                </a:extLst>
              </p14:cNvPr>
              <p14:cNvContentPartPr/>
              <p14:nvPr/>
            </p14:nvContentPartPr>
            <p14:xfrm>
              <a:off x="10008656" y="1204343"/>
              <a:ext cx="452880" cy="335880"/>
            </p14:xfrm>
          </p:contentPart>
        </mc:Choice>
        <mc:Fallback>
          <p:pic>
            <p:nvPicPr>
              <p:cNvPr id="76" name="Ink 75">
                <a:extLst>
                  <a:ext uri="{FF2B5EF4-FFF2-40B4-BE49-F238E27FC236}">
                    <a16:creationId xmlns:a16="http://schemas.microsoft.com/office/drawing/2014/main" id="{A6C399A4-47BF-993A-A798-D4D674A8AA05}"/>
                  </a:ext>
                </a:extLst>
              </p:cNvPr>
              <p:cNvPicPr/>
              <p:nvPr/>
            </p:nvPicPr>
            <p:blipFill>
              <a:blip r:embed="rId117"/>
              <a:stretch>
                <a:fillRect/>
              </a:stretch>
            </p:blipFill>
            <p:spPr>
              <a:xfrm>
                <a:off x="9999656" y="1195703"/>
                <a:ext cx="47052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7" name="Ink 76">
                <a:extLst>
                  <a:ext uri="{FF2B5EF4-FFF2-40B4-BE49-F238E27FC236}">
                    <a16:creationId xmlns:a16="http://schemas.microsoft.com/office/drawing/2014/main" id="{819FC273-B74C-0C7F-C41E-632EAFC1CB42}"/>
                  </a:ext>
                </a:extLst>
              </p14:cNvPr>
              <p14:cNvContentPartPr/>
              <p14:nvPr/>
            </p14:nvContentPartPr>
            <p14:xfrm>
              <a:off x="10057976" y="1587743"/>
              <a:ext cx="358560" cy="329040"/>
            </p14:xfrm>
          </p:contentPart>
        </mc:Choice>
        <mc:Fallback>
          <p:pic>
            <p:nvPicPr>
              <p:cNvPr id="77" name="Ink 76">
                <a:extLst>
                  <a:ext uri="{FF2B5EF4-FFF2-40B4-BE49-F238E27FC236}">
                    <a16:creationId xmlns:a16="http://schemas.microsoft.com/office/drawing/2014/main" id="{819FC273-B74C-0C7F-C41E-632EAFC1CB42}"/>
                  </a:ext>
                </a:extLst>
              </p:cNvPr>
              <p:cNvPicPr/>
              <p:nvPr/>
            </p:nvPicPr>
            <p:blipFill>
              <a:blip r:embed="rId119"/>
              <a:stretch>
                <a:fillRect/>
              </a:stretch>
            </p:blipFill>
            <p:spPr>
              <a:xfrm>
                <a:off x="10049336" y="1579103"/>
                <a:ext cx="37620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9" name="Ink 78">
                <a:extLst>
                  <a:ext uri="{FF2B5EF4-FFF2-40B4-BE49-F238E27FC236}">
                    <a16:creationId xmlns:a16="http://schemas.microsoft.com/office/drawing/2014/main" id="{424D4833-0467-38C5-A9DA-B3CB035FBB3C}"/>
                  </a:ext>
                </a:extLst>
              </p14:cNvPr>
              <p14:cNvContentPartPr/>
              <p14:nvPr/>
            </p14:nvContentPartPr>
            <p14:xfrm>
              <a:off x="10623176" y="1744343"/>
              <a:ext cx="118800" cy="295920"/>
            </p14:xfrm>
          </p:contentPart>
        </mc:Choice>
        <mc:Fallback>
          <p:pic>
            <p:nvPicPr>
              <p:cNvPr id="79" name="Ink 78">
                <a:extLst>
                  <a:ext uri="{FF2B5EF4-FFF2-40B4-BE49-F238E27FC236}">
                    <a16:creationId xmlns:a16="http://schemas.microsoft.com/office/drawing/2014/main" id="{424D4833-0467-38C5-A9DA-B3CB035FBB3C}"/>
                  </a:ext>
                </a:extLst>
              </p:cNvPr>
              <p:cNvPicPr/>
              <p:nvPr/>
            </p:nvPicPr>
            <p:blipFill>
              <a:blip r:embed="rId121"/>
              <a:stretch>
                <a:fillRect/>
              </a:stretch>
            </p:blipFill>
            <p:spPr>
              <a:xfrm>
                <a:off x="10614176" y="1735703"/>
                <a:ext cx="13644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0" name="Ink 79">
                <a:extLst>
                  <a:ext uri="{FF2B5EF4-FFF2-40B4-BE49-F238E27FC236}">
                    <a16:creationId xmlns:a16="http://schemas.microsoft.com/office/drawing/2014/main" id="{5CEC6D8C-3735-408F-DB0A-9CDABDA5A774}"/>
                  </a:ext>
                </a:extLst>
              </p14:cNvPr>
              <p14:cNvContentPartPr/>
              <p14:nvPr/>
            </p14:nvContentPartPr>
            <p14:xfrm>
              <a:off x="10615616" y="1921463"/>
              <a:ext cx="98640" cy="14040"/>
            </p14:xfrm>
          </p:contentPart>
        </mc:Choice>
        <mc:Fallback>
          <p:pic>
            <p:nvPicPr>
              <p:cNvPr id="80" name="Ink 79">
                <a:extLst>
                  <a:ext uri="{FF2B5EF4-FFF2-40B4-BE49-F238E27FC236}">
                    <a16:creationId xmlns:a16="http://schemas.microsoft.com/office/drawing/2014/main" id="{5CEC6D8C-3735-408F-DB0A-9CDABDA5A774}"/>
                  </a:ext>
                </a:extLst>
              </p:cNvPr>
              <p:cNvPicPr/>
              <p:nvPr/>
            </p:nvPicPr>
            <p:blipFill>
              <a:blip r:embed="rId123"/>
              <a:stretch>
                <a:fillRect/>
              </a:stretch>
            </p:blipFill>
            <p:spPr>
              <a:xfrm>
                <a:off x="10606616" y="1912823"/>
                <a:ext cx="11628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1" name="Ink 80">
                <a:extLst>
                  <a:ext uri="{FF2B5EF4-FFF2-40B4-BE49-F238E27FC236}">
                    <a16:creationId xmlns:a16="http://schemas.microsoft.com/office/drawing/2014/main" id="{A240CAAD-7585-AED1-9847-97EDB694F1C8}"/>
                  </a:ext>
                </a:extLst>
              </p14:cNvPr>
              <p14:cNvContentPartPr/>
              <p14:nvPr/>
            </p14:nvContentPartPr>
            <p14:xfrm>
              <a:off x="10771496" y="1817783"/>
              <a:ext cx="41760" cy="188280"/>
            </p14:xfrm>
          </p:contentPart>
        </mc:Choice>
        <mc:Fallback>
          <p:pic>
            <p:nvPicPr>
              <p:cNvPr id="81" name="Ink 80">
                <a:extLst>
                  <a:ext uri="{FF2B5EF4-FFF2-40B4-BE49-F238E27FC236}">
                    <a16:creationId xmlns:a16="http://schemas.microsoft.com/office/drawing/2014/main" id="{A240CAAD-7585-AED1-9847-97EDB694F1C8}"/>
                  </a:ext>
                </a:extLst>
              </p:cNvPr>
              <p:cNvPicPr/>
              <p:nvPr/>
            </p:nvPicPr>
            <p:blipFill>
              <a:blip r:embed="rId125"/>
              <a:stretch>
                <a:fillRect/>
              </a:stretch>
            </p:blipFill>
            <p:spPr>
              <a:xfrm>
                <a:off x="10762856" y="1809143"/>
                <a:ext cx="5940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2" name="Ink 81">
                <a:extLst>
                  <a:ext uri="{FF2B5EF4-FFF2-40B4-BE49-F238E27FC236}">
                    <a16:creationId xmlns:a16="http://schemas.microsoft.com/office/drawing/2014/main" id="{A009A4FE-69B0-3B3D-E343-216E65542DC1}"/>
                  </a:ext>
                </a:extLst>
              </p14:cNvPr>
              <p14:cNvContentPartPr/>
              <p14:nvPr/>
            </p14:nvContentPartPr>
            <p14:xfrm>
              <a:off x="10872656" y="1881143"/>
              <a:ext cx="76680" cy="131040"/>
            </p14:xfrm>
          </p:contentPart>
        </mc:Choice>
        <mc:Fallback>
          <p:pic>
            <p:nvPicPr>
              <p:cNvPr id="82" name="Ink 81">
                <a:extLst>
                  <a:ext uri="{FF2B5EF4-FFF2-40B4-BE49-F238E27FC236}">
                    <a16:creationId xmlns:a16="http://schemas.microsoft.com/office/drawing/2014/main" id="{A009A4FE-69B0-3B3D-E343-216E65542DC1}"/>
                  </a:ext>
                </a:extLst>
              </p:cNvPr>
              <p:cNvPicPr/>
              <p:nvPr/>
            </p:nvPicPr>
            <p:blipFill>
              <a:blip r:embed="rId127"/>
              <a:stretch>
                <a:fillRect/>
              </a:stretch>
            </p:blipFill>
            <p:spPr>
              <a:xfrm>
                <a:off x="10863656" y="1872143"/>
                <a:ext cx="9432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3" name="Ink 82">
                <a:extLst>
                  <a:ext uri="{FF2B5EF4-FFF2-40B4-BE49-F238E27FC236}">
                    <a16:creationId xmlns:a16="http://schemas.microsoft.com/office/drawing/2014/main" id="{223488B5-638C-3FD7-AA3A-E2DC74A37413}"/>
                  </a:ext>
                </a:extLst>
              </p14:cNvPr>
              <p14:cNvContentPartPr/>
              <p14:nvPr/>
            </p14:nvContentPartPr>
            <p14:xfrm>
              <a:off x="11047616" y="1872503"/>
              <a:ext cx="61200" cy="125640"/>
            </p14:xfrm>
          </p:contentPart>
        </mc:Choice>
        <mc:Fallback>
          <p:pic>
            <p:nvPicPr>
              <p:cNvPr id="83" name="Ink 82">
                <a:extLst>
                  <a:ext uri="{FF2B5EF4-FFF2-40B4-BE49-F238E27FC236}">
                    <a16:creationId xmlns:a16="http://schemas.microsoft.com/office/drawing/2014/main" id="{223488B5-638C-3FD7-AA3A-E2DC74A37413}"/>
                  </a:ext>
                </a:extLst>
              </p:cNvPr>
              <p:cNvPicPr/>
              <p:nvPr/>
            </p:nvPicPr>
            <p:blipFill>
              <a:blip r:embed="rId129"/>
              <a:stretch>
                <a:fillRect/>
              </a:stretch>
            </p:blipFill>
            <p:spPr>
              <a:xfrm>
                <a:off x="11038976" y="1863503"/>
                <a:ext cx="7884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4" name="Ink 83">
                <a:extLst>
                  <a:ext uri="{FF2B5EF4-FFF2-40B4-BE49-F238E27FC236}">
                    <a16:creationId xmlns:a16="http://schemas.microsoft.com/office/drawing/2014/main" id="{FAEB5CB3-1730-C221-C3A3-3381232231FA}"/>
                  </a:ext>
                </a:extLst>
              </p14:cNvPr>
              <p14:cNvContentPartPr/>
              <p14:nvPr/>
            </p14:nvContentPartPr>
            <p14:xfrm>
              <a:off x="11004776" y="1888343"/>
              <a:ext cx="74880" cy="140760"/>
            </p14:xfrm>
          </p:contentPart>
        </mc:Choice>
        <mc:Fallback>
          <p:pic>
            <p:nvPicPr>
              <p:cNvPr id="84" name="Ink 83">
                <a:extLst>
                  <a:ext uri="{FF2B5EF4-FFF2-40B4-BE49-F238E27FC236}">
                    <a16:creationId xmlns:a16="http://schemas.microsoft.com/office/drawing/2014/main" id="{FAEB5CB3-1730-C221-C3A3-3381232231FA}"/>
                  </a:ext>
                </a:extLst>
              </p:cNvPr>
              <p:cNvPicPr/>
              <p:nvPr/>
            </p:nvPicPr>
            <p:blipFill>
              <a:blip r:embed="rId131"/>
              <a:stretch>
                <a:fillRect/>
              </a:stretch>
            </p:blipFill>
            <p:spPr>
              <a:xfrm>
                <a:off x="10995776" y="1879703"/>
                <a:ext cx="9252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5" name="Ink 84">
                <a:extLst>
                  <a:ext uri="{FF2B5EF4-FFF2-40B4-BE49-F238E27FC236}">
                    <a16:creationId xmlns:a16="http://schemas.microsoft.com/office/drawing/2014/main" id="{8B070A1E-4465-2F5C-ABD1-C6F0CDB6075E}"/>
                  </a:ext>
                </a:extLst>
              </p14:cNvPr>
              <p14:cNvContentPartPr/>
              <p14:nvPr/>
            </p14:nvContentPartPr>
            <p14:xfrm>
              <a:off x="11172896" y="1966103"/>
              <a:ext cx="5400" cy="6840"/>
            </p14:xfrm>
          </p:contentPart>
        </mc:Choice>
        <mc:Fallback>
          <p:pic>
            <p:nvPicPr>
              <p:cNvPr id="85" name="Ink 84">
                <a:extLst>
                  <a:ext uri="{FF2B5EF4-FFF2-40B4-BE49-F238E27FC236}">
                    <a16:creationId xmlns:a16="http://schemas.microsoft.com/office/drawing/2014/main" id="{8B070A1E-4465-2F5C-ABD1-C6F0CDB6075E}"/>
                  </a:ext>
                </a:extLst>
              </p:cNvPr>
              <p:cNvPicPr/>
              <p:nvPr/>
            </p:nvPicPr>
            <p:blipFill>
              <a:blip r:embed="rId133"/>
              <a:stretch>
                <a:fillRect/>
              </a:stretch>
            </p:blipFill>
            <p:spPr>
              <a:xfrm>
                <a:off x="11164256" y="1957463"/>
                <a:ext cx="2304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7" name="Ink 86">
                <a:extLst>
                  <a:ext uri="{FF2B5EF4-FFF2-40B4-BE49-F238E27FC236}">
                    <a16:creationId xmlns:a16="http://schemas.microsoft.com/office/drawing/2014/main" id="{42FB4B66-EAE1-6639-E872-379E34BD4CF0}"/>
                  </a:ext>
                </a:extLst>
              </p14:cNvPr>
              <p14:cNvContentPartPr/>
              <p14:nvPr/>
            </p14:nvContentPartPr>
            <p14:xfrm>
              <a:off x="10372256" y="2135303"/>
              <a:ext cx="31680" cy="1001160"/>
            </p14:xfrm>
          </p:contentPart>
        </mc:Choice>
        <mc:Fallback>
          <p:pic>
            <p:nvPicPr>
              <p:cNvPr id="87" name="Ink 86">
                <a:extLst>
                  <a:ext uri="{FF2B5EF4-FFF2-40B4-BE49-F238E27FC236}">
                    <a16:creationId xmlns:a16="http://schemas.microsoft.com/office/drawing/2014/main" id="{42FB4B66-EAE1-6639-E872-379E34BD4CF0}"/>
                  </a:ext>
                </a:extLst>
              </p:cNvPr>
              <p:cNvPicPr/>
              <p:nvPr/>
            </p:nvPicPr>
            <p:blipFill>
              <a:blip r:embed="rId135"/>
              <a:stretch>
                <a:fillRect/>
              </a:stretch>
            </p:blipFill>
            <p:spPr>
              <a:xfrm>
                <a:off x="10363256" y="2126663"/>
                <a:ext cx="49320" cy="1018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8" name="Ink 87">
                <a:extLst>
                  <a:ext uri="{FF2B5EF4-FFF2-40B4-BE49-F238E27FC236}">
                    <a16:creationId xmlns:a16="http://schemas.microsoft.com/office/drawing/2014/main" id="{4D6598D7-B209-5193-7FDA-CB6E26F21784}"/>
                  </a:ext>
                </a:extLst>
              </p14:cNvPr>
              <p14:cNvContentPartPr/>
              <p14:nvPr/>
            </p14:nvContentPartPr>
            <p14:xfrm>
              <a:off x="10302416" y="3068783"/>
              <a:ext cx="90360" cy="56160"/>
            </p14:xfrm>
          </p:contentPart>
        </mc:Choice>
        <mc:Fallback>
          <p:pic>
            <p:nvPicPr>
              <p:cNvPr id="88" name="Ink 87">
                <a:extLst>
                  <a:ext uri="{FF2B5EF4-FFF2-40B4-BE49-F238E27FC236}">
                    <a16:creationId xmlns:a16="http://schemas.microsoft.com/office/drawing/2014/main" id="{4D6598D7-B209-5193-7FDA-CB6E26F21784}"/>
                  </a:ext>
                </a:extLst>
              </p:cNvPr>
              <p:cNvPicPr/>
              <p:nvPr/>
            </p:nvPicPr>
            <p:blipFill>
              <a:blip r:embed="rId137"/>
              <a:stretch>
                <a:fillRect/>
              </a:stretch>
            </p:blipFill>
            <p:spPr>
              <a:xfrm>
                <a:off x="10293416" y="3059783"/>
                <a:ext cx="1080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9" name="Ink 88">
                <a:extLst>
                  <a:ext uri="{FF2B5EF4-FFF2-40B4-BE49-F238E27FC236}">
                    <a16:creationId xmlns:a16="http://schemas.microsoft.com/office/drawing/2014/main" id="{4A4B5239-3CFC-BA20-9092-16ABE3624F71}"/>
                  </a:ext>
                </a:extLst>
              </p14:cNvPr>
              <p14:cNvContentPartPr/>
              <p14:nvPr/>
            </p14:nvContentPartPr>
            <p14:xfrm>
              <a:off x="10440656" y="3046463"/>
              <a:ext cx="43560" cy="58320"/>
            </p14:xfrm>
          </p:contentPart>
        </mc:Choice>
        <mc:Fallback>
          <p:pic>
            <p:nvPicPr>
              <p:cNvPr id="89" name="Ink 88">
                <a:extLst>
                  <a:ext uri="{FF2B5EF4-FFF2-40B4-BE49-F238E27FC236}">
                    <a16:creationId xmlns:a16="http://schemas.microsoft.com/office/drawing/2014/main" id="{4A4B5239-3CFC-BA20-9092-16ABE3624F71}"/>
                  </a:ext>
                </a:extLst>
              </p:cNvPr>
              <p:cNvPicPr/>
              <p:nvPr/>
            </p:nvPicPr>
            <p:blipFill>
              <a:blip r:embed="rId139"/>
              <a:stretch>
                <a:fillRect/>
              </a:stretch>
            </p:blipFill>
            <p:spPr>
              <a:xfrm>
                <a:off x="10431656" y="3037463"/>
                <a:ext cx="6120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0" name="Ink 89">
                <a:extLst>
                  <a:ext uri="{FF2B5EF4-FFF2-40B4-BE49-F238E27FC236}">
                    <a16:creationId xmlns:a16="http://schemas.microsoft.com/office/drawing/2014/main" id="{3AE8F31B-A373-6DE3-BFAB-E415D85E922F}"/>
                  </a:ext>
                </a:extLst>
              </p14:cNvPr>
              <p14:cNvContentPartPr/>
              <p14:nvPr/>
            </p14:nvContentPartPr>
            <p14:xfrm>
              <a:off x="10210256" y="3362183"/>
              <a:ext cx="174240" cy="145080"/>
            </p14:xfrm>
          </p:contentPart>
        </mc:Choice>
        <mc:Fallback>
          <p:pic>
            <p:nvPicPr>
              <p:cNvPr id="90" name="Ink 89">
                <a:extLst>
                  <a:ext uri="{FF2B5EF4-FFF2-40B4-BE49-F238E27FC236}">
                    <a16:creationId xmlns:a16="http://schemas.microsoft.com/office/drawing/2014/main" id="{3AE8F31B-A373-6DE3-BFAB-E415D85E922F}"/>
                  </a:ext>
                </a:extLst>
              </p:cNvPr>
              <p:cNvPicPr/>
              <p:nvPr/>
            </p:nvPicPr>
            <p:blipFill>
              <a:blip r:embed="rId141"/>
              <a:stretch>
                <a:fillRect/>
              </a:stretch>
            </p:blipFill>
            <p:spPr>
              <a:xfrm>
                <a:off x="10201256" y="3353183"/>
                <a:ext cx="19188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1" name="Ink 90">
                <a:extLst>
                  <a:ext uri="{FF2B5EF4-FFF2-40B4-BE49-F238E27FC236}">
                    <a16:creationId xmlns:a16="http://schemas.microsoft.com/office/drawing/2014/main" id="{E33170DE-3642-AFAB-350F-AB4389083E2E}"/>
                  </a:ext>
                </a:extLst>
              </p14:cNvPr>
              <p14:cNvContentPartPr/>
              <p14:nvPr/>
            </p14:nvContentPartPr>
            <p14:xfrm>
              <a:off x="10453976" y="3387383"/>
              <a:ext cx="155160" cy="120960"/>
            </p14:xfrm>
          </p:contentPart>
        </mc:Choice>
        <mc:Fallback>
          <p:pic>
            <p:nvPicPr>
              <p:cNvPr id="91" name="Ink 90">
                <a:extLst>
                  <a:ext uri="{FF2B5EF4-FFF2-40B4-BE49-F238E27FC236}">
                    <a16:creationId xmlns:a16="http://schemas.microsoft.com/office/drawing/2014/main" id="{E33170DE-3642-AFAB-350F-AB4389083E2E}"/>
                  </a:ext>
                </a:extLst>
              </p:cNvPr>
              <p:cNvPicPr/>
              <p:nvPr/>
            </p:nvPicPr>
            <p:blipFill>
              <a:blip r:embed="rId143"/>
              <a:stretch>
                <a:fillRect/>
              </a:stretch>
            </p:blipFill>
            <p:spPr>
              <a:xfrm>
                <a:off x="10444976" y="3378743"/>
                <a:ext cx="17280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2" name="Ink 91">
                <a:extLst>
                  <a:ext uri="{FF2B5EF4-FFF2-40B4-BE49-F238E27FC236}">
                    <a16:creationId xmlns:a16="http://schemas.microsoft.com/office/drawing/2014/main" id="{4E9109F3-6FDD-11B0-77BB-0258DEED4528}"/>
                  </a:ext>
                </a:extLst>
              </p14:cNvPr>
              <p14:cNvContentPartPr/>
              <p14:nvPr/>
            </p14:nvContentPartPr>
            <p14:xfrm>
              <a:off x="10653056" y="3385223"/>
              <a:ext cx="114480" cy="218880"/>
            </p14:xfrm>
          </p:contentPart>
        </mc:Choice>
        <mc:Fallback>
          <p:pic>
            <p:nvPicPr>
              <p:cNvPr id="92" name="Ink 91">
                <a:extLst>
                  <a:ext uri="{FF2B5EF4-FFF2-40B4-BE49-F238E27FC236}">
                    <a16:creationId xmlns:a16="http://schemas.microsoft.com/office/drawing/2014/main" id="{4E9109F3-6FDD-11B0-77BB-0258DEED4528}"/>
                  </a:ext>
                </a:extLst>
              </p:cNvPr>
              <p:cNvPicPr/>
              <p:nvPr/>
            </p:nvPicPr>
            <p:blipFill>
              <a:blip r:embed="rId145"/>
              <a:stretch>
                <a:fillRect/>
              </a:stretch>
            </p:blipFill>
            <p:spPr>
              <a:xfrm>
                <a:off x="10644416" y="3376223"/>
                <a:ext cx="13212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3" name="Ink 92">
                <a:extLst>
                  <a:ext uri="{FF2B5EF4-FFF2-40B4-BE49-F238E27FC236}">
                    <a16:creationId xmlns:a16="http://schemas.microsoft.com/office/drawing/2014/main" id="{F8449F1B-607C-9757-B30A-D44D9EA62CCB}"/>
                  </a:ext>
                </a:extLst>
              </p14:cNvPr>
              <p14:cNvContentPartPr/>
              <p14:nvPr/>
            </p14:nvContentPartPr>
            <p14:xfrm>
              <a:off x="10834856" y="3482063"/>
              <a:ext cx="360" cy="360"/>
            </p14:xfrm>
          </p:contentPart>
        </mc:Choice>
        <mc:Fallback>
          <p:pic>
            <p:nvPicPr>
              <p:cNvPr id="93" name="Ink 92">
                <a:extLst>
                  <a:ext uri="{FF2B5EF4-FFF2-40B4-BE49-F238E27FC236}">
                    <a16:creationId xmlns:a16="http://schemas.microsoft.com/office/drawing/2014/main" id="{F8449F1B-607C-9757-B30A-D44D9EA62CCB}"/>
                  </a:ext>
                </a:extLst>
              </p:cNvPr>
              <p:cNvPicPr/>
              <p:nvPr/>
            </p:nvPicPr>
            <p:blipFill>
              <a:blip r:embed="rId147"/>
              <a:stretch>
                <a:fillRect/>
              </a:stretch>
            </p:blipFill>
            <p:spPr>
              <a:xfrm>
                <a:off x="10826216" y="34730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4" name="Ink 93">
                <a:extLst>
                  <a:ext uri="{FF2B5EF4-FFF2-40B4-BE49-F238E27FC236}">
                    <a16:creationId xmlns:a16="http://schemas.microsoft.com/office/drawing/2014/main" id="{62F951DC-9E94-1CAB-371F-3FEAA56EFA68}"/>
                  </a:ext>
                </a:extLst>
              </p14:cNvPr>
              <p14:cNvContentPartPr/>
              <p14:nvPr/>
            </p14:nvContentPartPr>
            <p14:xfrm>
              <a:off x="10884176" y="3365783"/>
              <a:ext cx="97560" cy="140760"/>
            </p14:xfrm>
          </p:contentPart>
        </mc:Choice>
        <mc:Fallback>
          <p:pic>
            <p:nvPicPr>
              <p:cNvPr id="94" name="Ink 93">
                <a:extLst>
                  <a:ext uri="{FF2B5EF4-FFF2-40B4-BE49-F238E27FC236}">
                    <a16:creationId xmlns:a16="http://schemas.microsoft.com/office/drawing/2014/main" id="{62F951DC-9E94-1CAB-371F-3FEAA56EFA68}"/>
                  </a:ext>
                </a:extLst>
              </p:cNvPr>
              <p:cNvPicPr/>
              <p:nvPr/>
            </p:nvPicPr>
            <p:blipFill>
              <a:blip r:embed="rId149"/>
              <a:stretch>
                <a:fillRect/>
              </a:stretch>
            </p:blipFill>
            <p:spPr>
              <a:xfrm>
                <a:off x="10875176" y="3356783"/>
                <a:ext cx="11520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5" name="Ink 94">
                <a:extLst>
                  <a:ext uri="{FF2B5EF4-FFF2-40B4-BE49-F238E27FC236}">
                    <a16:creationId xmlns:a16="http://schemas.microsoft.com/office/drawing/2014/main" id="{36CC533E-332A-3CC8-50F1-9D6A6E1A9E90}"/>
                  </a:ext>
                </a:extLst>
              </p14:cNvPr>
              <p14:cNvContentPartPr/>
              <p14:nvPr/>
            </p14:nvContentPartPr>
            <p14:xfrm>
              <a:off x="11040776" y="3394223"/>
              <a:ext cx="376920" cy="101880"/>
            </p14:xfrm>
          </p:contentPart>
        </mc:Choice>
        <mc:Fallback>
          <p:pic>
            <p:nvPicPr>
              <p:cNvPr id="95" name="Ink 94">
                <a:extLst>
                  <a:ext uri="{FF2B5EF4-FFF2-40B4-BE49-F238E27FC236}">
                    <a16:creationId xmlns:a16="http://schemas.microsoft.com/office/drawing/2014/main" id="{36CC533E-332A-3CC8-50F1-9D6A6E1A9E90}"/>
                  </a:ext>
                </a:extLst>
              </p:cNvPr>
              <p:cNvPicPr/>
              <p:nvPr/>
            </p:nvPicPr>
            <p:blipFill>
              <a:blip r:embed="rId151"/>
              <a:stretch>
                <a:fillRect/>
              </a:stretch>
            </p:blipFill>
            <p:spPr>
              <a:xfrm>
                <a:off x="11032136" y="3385583"/>
                <a:ext cx="39456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6" name="Ink 95">
                <a:extLst>
                  <a:ext uri="{FF2B5EF4-FFF2-40B4-BE49-F238E27FC236}">
                    <a16:creationId xmlns:a16="http://schemas.microsoft.com/office/drawing/2014/main" id="{388498E1-74A5-F567-E2FC-EC4A9A6BFA0E}"/>
                  </a:ext>
                </a:extLst>
              </p14:cNvPr>
              <p14:cNvContentPartPr/>
              <p14:nvPr/>
            </p14:nvContentPartPr>
            <p14:xfrm>
              <a:off x="11510216" y="3350663"/>
              <a:ext cx="50040" cy="119160"/>
            </p14:xfrm>
          </p:contentPart>
        </mc:Choice>
        <mc:Fallback>
          <p:pic>
            <p:nvPicPr>
              <p:cNvPr id="96" name="Ink 95">
                <a:extLst>
                  <a:ext uri="{FF2B5EF4-FFF2-40B4-BE49-F238E27FC236}">
                    <a16:creationId xmlns:a16="http://schemas.microsoft.com/office/drawing/2014/main" id="{388498E1-74A5-F567-E2FC-EC4A9A6BFA0E}"/>
                  </a:ext>
                </a:extLst>
              </p:cNvPr>
              <p:cNvPicPr/>
              <p:nvPr/>
            </p:nvPicPr>
            <p:blipFill>
              <a:blip r:embed="rId153"/>
              <a:stretch>
                <a:fillRect/>
              </a:stretch>
            </p:blipFill>
            <p:spPr>
              <a:xfrm>
                <a:off x="11501576" y="3342023"/>
                <a:ext cx="6768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7" name="Ink 96">
                <a:extLst>
                  <a:ext uri="{FF2B5EF4-FFF2-40B4-BE49-F238E27FC236}">
                    <a16:creationId xmlns:a16="http://schemas.microsoft.com/office/drawing/2014/main" id="{006ED80F-CD4D-1506-AB0D-AC7EE0F7BAAF}"/>
                  </a:ext>
                </a:extLst>
              </p14:cNvPr>
              <p14:cNvContentPartPr/>
              <p14:nvPr/>
            </p14:nvContentPartPr>
            <p14:xfrm>
              <a:off x="10079936" y="3250223"/>
              <a:ext cx="162360" cy="294120"/>
            </p14:xfrm>
          </p:contentPart>
        </mc:Choice>
        <mc:Fallback>
          <p:pic>
            <p:nvPicPr>
              <p:cNvPr id="97" name="Ink 96">
                <a:extLst>
                  <a:ext uri="{FF2B5EF4-FFF2-40B4-BE49-F238E27FC236}">
                    <a16:creationId xmlns:a16="http://schemas.microsoft.com/office/drawing/2014/main" id="{006ED80F-CD4D-1506-AB0D-AC7EE0F7BAAF}"/>
                  </a:ext>
                </a:extLst>
              </p:cNvPr>
              <p:cNvPicPr/>
              <p:nvPr/>
            </p:nvPicPr>
            <p:blipFill>
              <a:blip r:embed="rId155"/>
              <a:stretch>
                <a:fillRect/>
              </a:stretch>
            </p:blipFill>
            <p:spPr>
              <a:xfrm>
                <a:off x="10071296" y="3241223"/>
                <a:ext cx="18000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9" name="Ink 98">
                <a:extLst>
                  <a:ext uri="{FF2B5EF4-FFF2-40B4-BE49-F238E27FC236}">
                    <a16:creationId xmlns:a16="http://schemas.microsoft.com/office/drawing/2014/main" id="{2F5D35A3-E5B9-C5F3-224F-DC896EA818C2}"/>
                  </a:ext>
                </a:extLst>
              </p14:cNvPr>
              <p14:cNvContentPartPr/>
              <p14:nvPr/>
            </p14:nvContentPartPr>
            <p14:xfrm>
              <a:off x="10452536" y="3747383"/>
              <a:ext cx="44280" cy="357120"/>
            </p14:xfrm>
          </p:contentPart>
        </mc:Choice>
        <mc:Fallback>
          <p:pic>
            <p:nvPicPr>
              <p:cNvPr id="99" name="Ink 98">
                <a:extLst>
                  <a:ext uri="{FF2B5EF4-FFF2-40B4-BE49-F238E27FC236}">
                    <a16:creationId xmlns:a16="http://schemas.microsoft.com/office/drawing/2014/main" id="{2F5D35A3-E5B9-C5F3-224F-DC896EA818C2}"/>
                  </a:ext>
                </a:extLst>
              </p:cNvPr>
              <p:cNvPicPr/>
              <p:nvPr/>
            </p:nvPicPr>
            <p:blipFill>
              <a:blip r:embed="rId157"/>
              <a:stretch>
                <a:fillRect/>
              </a:stretch>
            </p:blipFill>
            <p:spPr>
              <a:xfrm>
                <a:off x="10443536" y="3738383"/>
                <a:ext cx="6192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0" name="Ink 99">
                <a:extLst>
                  <a:ext uri="{FF2B5EF4-FFF2-40B4-BE49-F238E27FC236}">
                    <a16:creationId xmlns:a16="http://schemas.microsoft.com/office/drawing/2014/main" id="{A1873038-AB2E-F9B9-3F45-FD4E55914337}"/>
                  </a:ext>
                </a:extLst>
              </p14:cNvPr>
              <p14:cNvContentPartPr/>
              <p14:nvPr/>
            </p14:nvContentPartPr>
            <p14:xfrm>
              <a:off x="10352816" y="4145903"/>
              <a:ext cx="181440" cy="138240"/>
            </p14:xfrm>
          </p:contentPart>
        </mc:Choice>
        <mc:Fallback>
          <p:pic>
            <p:nvPicPr>
              <p:cNvPr id="100" name="Ink 99">
                <a:extLst>
                  <a:ext uri="{FF2B5EF4-FFF2-40B4-BE49-F238E27FC236}">
                    <a16:creationId xmlns:a16="http://schemas.microsoft.com/office/drawing/2014/main" id="{A1873038-AB2E-F9B9-3F45-FD4E55914337}"/>
                  </a:ext>
                </a:extLst>
              </p:cNvPr>
              <p:cNvPicPr/>
              <p:nvPr/>
            </p:nvPicPr>
            <p:blipFill>
              <a:blip r:embed="rId159"/>
              <a:stretch>
                <a:fillRect/>
              </a:stretch>
            </p:blipFill>
            <p:spPr>
              <a:xfrm>
                <a:off x="10343816" y="4137263"/>
                <a:ext cx="19908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1" name="Ink 100">
                <a:extLst>
                  <a:ext uri="{FF2B5EF4-FFF2-40B4-BE49-F238E27FC236}">
                    <a16:creationId xmlns:a16="http://schemas.microsoft.com/office/drawing/2014/main" id="{8688444E-DA9B-FB6E-B62B-CB273F078F64}"/>
                  </a:ext>
                </a:extLst>
              </p14:cNvPr>
              <p14:cNvContentPartPr/>
              <p14:nvPr/>
            </p14:nvContentPartPr>
            <p14:xfrm>
              <a:off x="10271096" y="4517063"/>
              <a:ext cx="160200" cy="198360"/>
            </p14:xfrm>
          </p:contentPart>
        </mc:Choice>
        <mc:Fallback>
          <p:pic>
            <p:nvPicPr>
              <p:cNvPr id="101" name="Ink 100">
                <a:extLst>
                  <a:ext uri="{FF2B5EF4-FFF2-40B4-BE49-F238E27FC236}">
                    <a16:creationId xmlns:a16="http://schemas.microsoft.com/office/drawing/2014/main" id="{8688444E-DA9B-FB6E-B62B-CB273F078F64}"/>
                  </a:ext>
                </a:extLst>
              </p:cNvPr>
              <p:cNvPicPr/>
              <p:nvPr/>
            </p:nvPicPr>
            <p:blipFill>
              <a:blip r:embed="rId161"/>
              <a:stretch>
                <a:fillRect/>
              </a:stretch>
            </p:blipFill>
            <p:spPr>
              <a:xfrm>
                <a:off x="10262096" y="4508423"/>
                <a:ext cx="1778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2" name="Ink 101">
                <a:extLst>
                  <a:ext uri="{FF2B5EF4-FFF2-40B4-BE49-F238E27FC236}">
                    <a16:creationId xmlns:a16="http://schemas.microsoft.com/office/drawing/2014/main" id="{36A5B11D-EE60-A0FC-4A3B-E9CDDE7627C8}"/>
                  </a:ext>
                </a:extLst>
              </p14:cNvPr>
              <p14:cNvContentPartPr/>
              <p14:nvPr/>
            </p14:nvContentPartPr>
            <p14:xfrm>
              <a:off x="10484216" y="4601663"/>
              <a:ext cx="45720" cy="85320"/>
            </p14:xfrm>
          </p:contentPart>
        </mc:Choice>
        <mc:Fallback>
          <p:pic>
            <p:nvPicPr>
              <p:cNvPr id="102" name="Ink 101">
                <a:extLst>
                  <a:ext uri="{FF2B5EF4-FFF2-40B4-BE49-F238E27FC236}">
                    <a16:creationId xmlns:a16="http://schemas.microsoft.com/office/drawing/2014/main" id="{36A5B11D-EE60-A0FC-4A3B-E9CDDE7627C8}"/>
                  </a:ext>
                </a:extLst>
              </p:cNvPr>
              <p:cNvPicPr/>
              <p:nvPr/>
            </p:nvPicPr>
            <p:blipFill>
              <a:blip r:embed="rId163"/>
              <a:stretch>
                <a:fillRect/>
              </a:stretch>
            </p:blipFill>
            <p:spPr>
              <a:xfrm>
                <a:off x="10475216" y="4593023"/>
                <a:ext cx="6336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3" name="Ink 102">
                <a:extLst>
                  <a:ext uri="{FF2B5EF4-FFF2-40B4-BE49-F238E27FC236}">
                    <a16:creationId xmlns:a16="http://schemas.microsoft.com/office/drawing/2014/main" id="{9F4BDB4E-6B23-79AE-5E69-D392B0C778AC}"/>
                  </a:ext>
                </a:extLst>
              </p14:cNvPr>
              <p14:cNvContentPartPr/>
              <p14:nvPr/>
            </p14:nvContentPartPr>
            <p14:xfrm>
              <a:off x="10616336" y="4573223"/>
              <a:ext cx="90360" cy="126000"/>
            </p14:xfrm>
          </p:contentPart>
        </mc:Choice>
        <mc:Fallback>
          <p:pic>
            <p:nvPicPr>
              <p:cNvPr id="103" name="Ink 102">
                <a:extLst>
                  <a:ext uri="{FF2B5EF4-FFF2-40B4-BE49-F238E27FC236}">
                    <a16:creationId xmlns:a16="http://schemas.microsoft.com/office/drawing/2014/main" id="{9F4BDB4E-6B23-79AE-5E69-D392B0C778AC}"/>
                  </a:ext>
                </a:extLst>
              </p:cNvPr>
              <p:cNvPicPr/>
              <p:nvPr/>
            </p:nvPicPr>
            <p:blipFill>
              <a:blip r:embed="rId165"/>
              <a:stretch>
                <a:fillRect/>
              </a:stretch>
            </p:blipFill>
            <p:spPr>
              <a:xfrm>
                <a:off x="10607336" y="4564583"/>
                <a:ext cx="10800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4" name="Ink 103">
                <a:extLst>
                  <a:ext uri="{FF2B5EF4-FFF2-40B4-BE49-F238E27FC236}">
                    <a16:creationId xmlns:a16="http://schemas.microsoft.com/office/drawing/2014/main" id="{B84197A0-FD6C-C173-71F3-B1C98E81A5D3}"/>
                  </a:ext>
                </a:extLst>
              </p14:cNvPr>
              <p14:cNvContentPartPr/>
              <p14:nvPr/>
            </p14:nvContentPartPr>
            <p14:xfrm>
              <a:off x="10784816" y="4545503"/>
              <a:ext cx="128160" cy="225720"/>
            </p14:xfrm>
          </p:contentPart>
        </mc:Choice>
        <mc:Fallback>
          <p:pic>
            <p:nvPicPr>
              <p:cNvPr id="104" name="Ink 103">
                <a:extLst>
                  <a:ext uri="{FF2B5EF4-FFF2-40B4-BE49-F238E27FC236}">
                    <a16:creationId xmlns:a16="http://schemas.microsoft.com/office/drawing/2014/main" id="{B84197A0-FD6C-C173-71F3-B1C98E81A5D3}"/>
                  </a:ext>
                </a:extLst>
              </p:cNvPr>
              <p:cNvPicPr/>
              <p:nvPr/>
            </p:nvPicPr>
            <p:blipFill>
              <a:blip r:embed="rId167"/>
              <a:stretch>
                <a:fillRect/>
              </a:stretch>
            </p:blipFill>
            <p:spPr>
              <a:xfrm>
                <a:off x="10775816" y="4536863"/>
                <a:ext cx="14580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5" name="Ink 104">
                <a:extLst>
                  <a:ext uri="{FF2B5EF4-FFF2-40B4-BE49-F238E27FC236}">
                    <a16:creationId xmlns:a16="http://schemas.microsoft.com/office/drawing/2014/main" id="{3F2F8A28-1263-A18C-5153-9A7DF1E98D4C}"/>
                  </a:ext>
                </a:extLst>
              </p14:cNvPr>
              <p14:cNvContentPartPr/>
              <p14:nvPr/>
            </p14:nvContentPartPr>
            <p14:xfrm>
              <a:off x="10965176" y="4538303"/>
              <a:ext cx="14400" cy="136080"/>
            </p14:xfrm>
          </p:contentPart>
        </mc:Choice>
        <mc:Fallback>
          <p:pic>
            <p:nvPicPr>
              <p:cNvPr id="105" name="Ink 104">
                <a:extLst>
                  <a:ext uri="{FF2B5EF4-FFF2-40B4-BE49-F238E27FC236}">
                    <a16:creationId xmlns:a16="http://schemas.microsoft.com/office/drawing/2014/main" id="{3F2F8A28-1263-A18C-5153-9A7DF1E98D4C}"/>
                  </a:ext>
                </a:extLst>
              </p:cNvPr>
              <p:cNvPicPr/>
              <p:nvPr/>
            </p:nvPicPr>
            <p:blipFill>
              <a:blip r:embed="rId169"/>
              <a:stretch>
                <a:fillRect/>
              </a:stretch>
            </p:blipFill>
            <p:spPr>
              <a:xfrm>
                <a:off x="10956536" y="4529303"/>
                <a:ext cx="3204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6" name="Ink 105">
                <a:extLst>
                  <a:ext uri="{FF2B5EF4-FFF2-40B4-BE49-F238E27FC236}">
                    <a16:creationId xmlns:a16="http://schemas.microsoft.com/office/drawing/2014/main" id="{FD90C95A-B35F-F298-249B-BC4678B86F03}"/>
                  </a:ext>
                </a:extLst>
              </p14:cNvPr>
              <p14:cNvContentPartPr/>
              <p14:nvPr/>
            </p14:nvContentPartPr>
            <p14:xfrm>
              <a:off x="11080016" y="4597343"/>
              <a:ext cx="169920" cy="88560"/>
            </p14:xfrm>
          </p:contentPart>
        </mc:Choice>
        <mc:Fallback>
          <p:pic>
            <p:nvPicPr>
              <p:cNvPr id="106" name="Ink 105">
                <a:extLst>
                  <a:ext uri="{FF2B5EF4-FFF2-40B4-BE49-F238E27FC236}">
                    <a16:creationId xmlns:a16="http://schemas.microsoft.com/office/drawing/2014/main" id="{FD90C95A-B35F-F298-249B-BC4678B86F03}"/>
                  </a:ext>
                </a:extLst>
              </p:cNvPr>
              <p:cNvPicPr/>
              <p:nvPr/>
            </p:nvPicPr>
            <p:blipFill>
              <a:blip r:embed="rId171"/>
              <a:stretch>
                <a:fillRect/>
              </a:stretch>
            </p:blipFill>
            <p:spPr>
              <a:xfrm>
                <a:off x="11071376" y="4588343"/>
                <a:ext cx="1875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7" name="Ink 106">
                <a:extLst>
                  <a:ext uri="{FF2B5EF4-FFF2-40B4-BE49-F238E27FC236}">
                    <a16:creationId xmlns:a16="http://schemas.microsoft.com/office/drawing/2014/main" id="{24B0A457-ABAB-303F-E973-6167884225B2}"/>
                  </a:ext>
                </a:extLst>
              </p14:cNvPr>
              <p14:cNvContentPartPr/>
              <p14:nvPr/>
            </p14:nvContentPartPr>
            <p14:xfrm>
              <a:off x="11303936" y="4487183"/>
              <a:ext cx="45360" cy="239760"/>
            </p14:xfrm>
          </p:contentPart>
        </mc:Choice>
        <mc:Fallback>
          <p:pic>
            <p:nvPicPr>
              <p:cNvPr id="107" name="Ink 106">
                <a:extLst>
                  <a:ext uri="{FF2B5EF4-FFF2-40B4-BE49-F238E27FC236}">
                    <a16:creationId xmlns:a16="http://schemas.microsoft.com/office/drawing/2014/main" id="{24B0A457-ABAB-303F-E973-6167884225B2}"/>
                  </a:ext>
                </a:extLst>
              </p:cNvPr>
              <p:cNvPicPr/>
              <p:nvPr/>
            </p:nvPicPr>
            <p:blipFill>
              <a:blip r:embed="rId173"/>
              <a:stretch>
                <a:fillRect/>
              </a:stretch>
            </p:blipFill>
            <p:spPr>
              <a:xfrm>
                <a:off x="11294936" y="4478543"/>
                <a:ext cx="6300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8" name="Ink 107">
                <a:extLst>
                  <a:ext uri="{FF2B5EF4-FFF2-40B4-BE49-F238E27FC236}">
                    <a16:creationId xmlns:a16="http://schemas.microsoft.com/office/drawing/2014/main" id="{3A2B6F8C-E355-3A83-6AEB-BE51DEA97000}"/>
                  </a:ext>
                </a:extLst>
              </p14:cNvPr>
              <p14:cNvContentPartPr/>
              <p14:nvPr/>
            </p14:nvContentPartPr>
            <p14:xfrm>
              <a:off x="10122776" y="4470263"/>
              <a:ext cx="93960" cy="289440"/>
            </p14:xfrm>
          </p:contentPart>
        </mc:Choice>
        <mc:Fallback>
          <p:pic>
            <p:nvPicPr>
              <p:cNvPr id="108" name="Ink 107">
                <a:extLst>
                  <a:ext uri="{FF2B5EF4-FFF2-40B4-BE49-F238E27FC236}">
                    <a16:creationId xmlns:a16="http://schemas.microsoft.com/office/drawing/2014/main" id="{3A2B6F8C-E355-3A83-6AEB-BE51DEA97000}"/>
                  </a:ext>
                </a:extLst>
              </p:cNvPr>
              <p:cNvPicPr/>
              <p:nvPr/>
            </p:nvPicPr>
            <p:blipFill>
              <a:blip r:embed="rId175"/>
              <a:stretch>
                <a:fillRect/>
              </a:stretch>
            </p:blipFill>
            <p:spPr>
              <a:xfrm>
                <a:off x="10114136" y="4461263"/>
                <a:ext cx="11160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1" name="Ink 110">
                <a:extLst>
                  <a:ext uri="{FF2B5EF4-FFF2-40B4-BE49-F238E27FC236}">
                    <a16:creationId xmlns:a16="http://schemas.microsoft.com/office/drawing/2014/main" id="{939A0BB1-A47F-312B-EE42-A9AF15C4B75D}"/>
                  </a:ext>
                </a:extLst>
              </p14:cNvPr>
              <p14:cNvContentPartPr/>
              <p14:nvPr/>
            </p14:nvContentPartPr>
            <p14:xfrm>
              <a:off x="9594296" y="4627583"/>
              <a:ext cx="366480" cy="24480"/>
            </p14:xfrm>
          </p:contentPart>
        </mc:Choice>
        <mc:Fallback>
          <p:pic>
            <p:nvPicPr>
              <p:cNvPr id="111" name="Ink 110">
                <a:extLst>
                  <a:ext uri="{FF2B5EF4-FFF2-40B4-BE49-F238E27FC236}">
                    <a16:creationId xmlns:a16="http://schemas.microsoft.com/office/drawing/2014/main" id="{939A0BB1-A47F-312B-EE42-A9AF15C4B75D}"/>
                  </a:ext>
                </a:extLst>
              </p:cNvPr>
              <p:cNvPicPr/>
              <p:nvPr/>
            </p:nvPicPr>
            <p:blipFill>
              <a:blip r:embed="rId177"/>
              <a:stretch>
                <a:fillRect/>
              </a:stretch>
            </p:blipFill>
            <p:spPr>
              <a:xfrm>
                <a:off x="9585656" y="4618943"/>
                <a:ext cx="38412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2" name="Ink 111">
                <a:extLst>
                  <a:ext uri="{FF2B5EF4-FFF2-40B4-BE49-F238E27FC236}">
                    <a16:creationId xmlns:a16="http://schemas.microsoft.com/office/drawing/2014/main" id="{DD156282-9DB7-AF37-D2C5-747D364050C8}"/>
                  </a:ext>
                </a:extLst>
              </p14:cNvPr>
              <p14:cNvContentPartPr/>
              <p14:nvPr/>
            </p14:nvContentPartPr>
            <p14:xfrm>
              <a:off x="9547136" y="4596983"/>
              <a:ext cx="94320" cy="110520"/>
            </p14:xfrm>
          </p:contentPart>
        </mc:Choice>
        <mc:Fallback>
          <p:pic>
            <p:nvPicPr>
              <p:cNvPr id="112" name="Ink 111">
                <a:extLst>
                  <a:ext uri="{FF2B5EF4-FFF2-40B4-BE49-F238E27FC236}">
                    <a16:creationId xmlns:a16="http://schemas.microsoft.com/office/drawing/2014/main" id="{DD156282-9DB7-AF37-D2C5-747D364050C8}"/>
                  </a:ext>
                </a:extLst>
              </p:cNvPr>
              <p:cNvPicPr/>
              <p:nvPr/>
            </p:nvPicPr>
            <p:blipFill>
              <a:blip r:embed="rId179"/>
              <a:stretch>
                <a:fillRect/>
              </a:stretch>
            </p:blipFill>
            <p:spPr>
              <a:xfrm>
                <a:off x="9538496" y="4587983"/>
                <a:ext cx="11196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3" name="Ink 112">
                <a:extLst>
                  <a:ext uri="{FF2B5EF4-FFF2-40B4-BE49-F238E27FC236}">
                    <a16:creationId xmlns:a16="http://schemas.microsoft.com/office/drawing/2014/main" id="{0255029A-81EA-F503-77EE-B38736C272A0}"/>
                  </a:ext>
                </a:extLst>
              </p14:cNvPr>
              <p14:cNvContentPartPr/>
              <p14:nvPr/>
            </p14:nvContentPartPr>
            <p14:xfrm>
              <a:off x="8840096" y="4526783"/>
              <a:ext cx="612360" cy="305280"/>
            </p14:xfrm>
          </p:contentPart>
        </mc:Choice>
        <mc:Fallback>
          <p:pic>
            <p:nvPicPr>
              <p:cNvPr id="113" name="Ink 112">
                <a:extLst>
                  <a:ext uri="{FF2B5EF4-FFF2-40B4-BE49-F238E27FC236}">
                    <a16:creationId xmlns:a16="http://schemas.microsoft.com/office/drawing/2014/main" id="{0255029A-81EA-F503-77EE-B38736C272A0}"/>
                  </a:ext>
                </a:extLst>
              </p:cNvPr>
              <p:cNvPicPr/>
              <p:nvPr/>
            </p:nvPicPr>
            <p:blipFill>
              <a:blip r:embed="rId181"/>
              <a:stretch>
                <a:fillRect/>
              </a:stretch>
            </p:blipFill>
            <p:spPr>
              <a:xfrm>
                <a:off x="8831096" y="4517783"/>
                <a:ext cx="63000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4" name="Ink 113">
                <a:extLst>
                  <a:ext uri="{FF2B5EF4-FFF2-40B4-BE49-F238E27FC236}">
                    <a16:creationId xmlns:a16="http://schemas.microsoft.com/office/drawing/2014/main" id="{FD6AA8EF-C3F6-D0B6-34FA-FC1854187371}"/>
                  </a:ext>
                </a:extLst>
              </p14:cNvPr>
              <p14:cNvContentPartPr/>
              <p14:nvPr/>
            </p14:nvContentPartPr>
            <p14:xfrm>
              <a:off x="8918216" y="4584023"/>
              <a:ext cx="213120" cy="95040"/>
            </p14:xfrm>
          </p:contentPart>
        </mc:Choice>
        <mc:Fallback>
          <p:pic>
            <p:nvPicPr>
              <p:cNvPr id="114" name="Ink 113">
                <a:extLst>
                  <a:ext uri="{FF2B5EF4-FFF2-40B4-BE49-F238E27FC236}">
                    <a16:creationId xmlns:a16="http://schemas.microsoft.com/office/drawing/2014/main" id="{FD6AA8EF-C3F6-D0B6-34FA-FC1854187371}"/>
                  </a:ext>
                </a:extLst>
              </p:cNvPr>
              <p:cNvPicPr/>
              <p:nvPr/>
            </p:nvPicPr>
            <p:blipFill>
              <a:blip r:embed="rId183"/>
              <a:stretch>
                <a:fillRect/>
              </a:stretch>
            </p:blipFill>
            <p:spPr>
              <a:xfrm>
                <a:off x="8909576" y="4575383"/>
                <a:ext cx="23076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5" name="Ink 114">
                <a:extLst>
                  <a:ext uri="{FF2B5EF4-FFF2-40B4-BE49-F238E27FC236}">
                    <a16:creationId xmlns:a16="http://schemas.microsoft.com/office/drawing/2014/main" id="{FFBD4CED-D3CD-2D7B-A7EE-D9B099B0C6E4}"/>
                  </a:ext>
                </a:extLst>
              </p14:cNvPr>
              <p14:cNvContentPartPr/>
              <p14:nvPr/>
            </p14:nvContentPartPr>
            <p14:xfrm>
              <a:off x="9109736" y="4546943"/>
              <a:ext cx="220320" cy="120600"/>
            </p14:xfrm>
          </p:contentPart>
        </mc:Choice>
        <mc:Fallback>
          <p:pic>
            <p:nvPicPr>
              <p:cNvPr id="115" name="Ink 114">
                <a:extLst>
                  <a:ext uri="{FF2B5EF4-FFF2-40B4-BE49-F238E27FC236}">
                    <a16:creationId xmlns:a16="http://schemas.microsoft.com/office/drawing/2014/main" id="{FFBD4CED-D3CD-2D7B-A7EE-D9B099B0C6E4}"/>
                  </a:ext>
                </a:extLst>
              </p:cNvPr>
              <p:cNvPicPr/>
              <p:nvPr/>
            </p:nvPicPr>
            <p:blipFill>
              <a:blip r:embed="rId185"/>
              <a:stretch>
                <a:fillRect/>
              </a:stretch>
            </p:blipFill>
            <p:spPr>
              <a:xfrm>
                <a:off x="9100736" y="4537943"/>
                <a:ext cx="2379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7" name="Ink 116">
                <a:extLst>
                  <a:ext uri="{FF2B5EF4-FFF2-40B4-BE49-F238E27FC236}">
                    <a16:creationId xmlns:a16="http://schemas.microsoft.com/office/drawing/2014/main" id="{ACF539ED-A807-7B52-738D-F1E3C532F4C5}"/>
                  </a:ext>
                </a:extLst>
              </p14:cNvPr>
              <p14:cNvContentPartPr/>
              <p14:nvPr/>
            </p14:nvContentPartPr>
            <p14:xfrm>
              <a:off x="9013616" y="1101743"/>
              <a:ext cx="394920" cy="383760"/>
            </p14:xfrm>
          </p:contentPart>
        </mc:Choice>
        <mc:Fallback>
          <p:pic>
            <p:nvPicPr>
              <p:cNvPr id="117" name="Ink 116">
                <a:extLst>
                  <a:ext uri="{FF2B5EF4-FFF2-40B4-BE49-F238E27FC236}">
                    <a16:creationId xmlns:a16="http://schemas.microsoft.com/office/drawing/2014/main" id="{ACF539ED-A807-7B52-738D-F1E3C532F4C5}"/>
                  </a:ext>
                </a:extLst>
              </p:cNvPr>
              <p:cNvPicPr/>
              <p:nvPr/>
            </p:nvPicPr>
            <p:blipFill>
              <a:blip r:embed="rId187"/>
              <a:stretch>
                <a:fillRect/>
              </a:stretch>
            </p:blipFill>
            <p:spPr>
              <a:xfrm>
                <a:off x="9004616" y="1092743"/>
                <a:ext cx="41256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8" name="Ink 117">
                <a:extLst>
                  <a:ext uri="{FF2B5EF4-FFF2-40B4-BE49-F238E27FC236}">
                    <a16:creationId xmlns:a16="http://schemas.microsoft.com/office/drawing/2014/main" id="{4D98A3B3-0C31-354A-E5E6-1C82053B8D68}"/>
                  </a:ext>
                </a:extLst>
              </p14:cNvPr>
              <p14:cNvContentPartPr/>
              <p14:nvPr/>
            </p14:nvContentPartPr>
            <p14:xfrm>
              <a:off x="9087056" y="1459223"/>
              <a:ext cx="297360" cy="330840"/>
            </p14:xfrm>
          </p:contentPart>
        </mc:Choice>
        <mc:Fallback>
          <p:pic>
            <p:nvPicPr>
              <p:cNvPr id="118" name="Ink 117">
                <a:extLst>
                  <a:ext uri="{FF2B5EF4-FFF2-40B4-BE49-F238E27FC236}">
                    <a16:creationId xmlns:a16="http://schemas.microsoft.com/office/drawing/2014/main" id="{4D98A3B3-0C31-354A-E5E6-1C82053B8D68}"/>
                  </a:ext>
                </a:extLst>
              </p:cNvPr>
              <p:cNvPicPr/>
              <p:nvPr/>
            </p:nvPicPr>
            <p:blipFill>
              <a:blip r:embed="rId189"/>
              <a:stretch>
                <a:fillRect/>
              </a:stretch>
            </p:blipFill>
            <p:spPr>
              <a:xfrm>
                <a:off x="9078416" y="1450223"/>
                <a:ext cx="315000"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9" name="Ink 118">
                <a:extLst>
                  <a:ext uri="{FF2B5EF4-FFF2-40B4-BE49-F238E27FC236}">
                    <a16:creationId xmlns:a16="http://schemas.microsoft.com/office/drawing/2014/main" id="{49815B46-0070-5959-F33F-0CEA3574D4FF}"/>
                  </a:ext>
                </a:extLst>
              </p14:cNvPr>
              <p14:cNvContentPartPr/>
              <p14:nvPr/>
            </p14:nvContentPartPr>
            <p14:xfrm>
              <a:off x="9102896" y="1349783"/>
              <a:ext cx="192600" cy="67680"/>
            </p14:xfrm>
          </p:contentPart>
        </mc:Choice>
        <mc:Fallback>
          <p:pic>
            <p:nvPicPr>
              <p:cNvPr id="119" name="Ink 118">
                <a:extLst>
                  <a:ext uri="{FF2B5EF4-FFF2-40B4-BE49-F238E27FC236}">
                    <a16:creationId xmlns:a16="http://schemas.microsoft.com/office/drawing/2014/main" id="{49815B46-0070-5959-F33F-0CEA3574D4FF}"/>
                  </a:ext>
                </a:extLst>
              </p:cNvPr>
              <p:cNvPicPr/>
              <p:nvPr/>
            </p:nvPicPr>
            <p:blipFill>
              <a:blip r:embed="rId191"/>
              <a:stretch>
                <a:fillRect/>
              </a:stretch>
            </p:blipFill>
            <p:spPr>
              <a:xfrm>
                <a:off x="9093896" y="1340783"/>
                <a:ext cx="21024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0" name="Ink 119">
                <a:extLst>
                  <a:ext uri="{FF2B5EF4-FFF2-40B4-BE49-F238E27FC236}">
                    <a16:creationId xmlns:a16="http://schemas.microsoft.com/office/drawing/2014/main" id="{BF511872-2F48-305F-9955-157728D82296}"/>
                  </a:ext>
                </a:extLst>
              </p14:cNvPr>
              <p14:cNvContentPartPr/>
              <p14:nvPr/>
            </p14:nvContentPartPr>
            <p14:xfrm>
              <a:off x="9168776" y="1208663"/>
              <a:ext cx="1440" cy="360"/>
            </p14:xfrm>
          </p:contentPart>
        </mc:Choice>
        <mc:Fallback>
          <p:pic>
            <p:nvPicPr>
              <p:cNvPr id="120" name="Ink 119">
                <a:extLst>
                  <a:ext uri="{FF2B5EF4-FFF2-40B4-BE49-F238E27FC236}">
                    <a16:creationId xmlns:a16="http://schemas.microsoft.com/office/drawing/2014/main" id="{BF511872-2F48-305F-9955-157728D82296}"/>
                  </a:ext>
                </a:extLst>
              </p:cNvPr>
              <p:cNvPicPr/>
              <p:nvPr/>
            </p:nvPicPr>
            <p:blipFill>
              <a:blip r:embed="rId193"/>
              <a:stretch>
                <a:fillRect/>
              </a:stretch>
            </p:blipFill>
            <p:spPr>
              <a:xfrm>
                <a:off x="9160136" y="1199663"/>
                <a:ext cx="19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1" name="Ink 120">
                <a:extLst>
                  <a:ext uri="{FF2B5EF4-FFF2-40B4-BE49-F238E27FC236}">
                    <a16:creationId xmlns:a16="http://schemas.microsoft.com/office/drawing/2014/main" id="{6BF98BF4-2EA4-58E8-474F-FE7DE495ECB9}"/>
                  </a:ext>
                </a:extLst>
              </p14:cNvPr>
              <p14:cNvContentPartPr/>
              <p14:nvPr/>
            </p14:nvContentPartPr>
            <p14:xfrm>
              <a:off x="9287936" y="1227383"/>
              <a:ext cx="6840" cy="1440"/>
            </p14:xfrm>
          </p:contentPart>
        </mc:Choice>
        <mc:Fallback>
          <p:pic>
            <p:nvPicPr>
              <p:cNvPr id="121" name="Ink 120">
                <a:extLst>
                  <a:ext uri="{FF2B5EF4-FFF2-40B4-BE49-F238E27FC236}">
                    <a16:creationId xmlns:a16="http://schemas.microsoft.com/office/drawing/2014/main" id="{6BF98BF4-2EA4-58E8-474F-FE7DE495ECB9}"/>
                  </a:ext>
                </a:extLst>
              </p:cNvPr>
              <p:cNvPicPr/>
              <p:nvPr/>
            </p:nvPicPr>
            <p:blipFill>
              <a:blip r:embed="rId195"/>
              <a:stretch>
                <a:fillRect/>
              </a:stretch>
            </p:blipFill>
            <p:spPr>
              <a:xfrm>
                <a:off x="9278936" y="1218383"/>
                <a:ext cx="244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2" name="Ink 121">
                <a:extLst>
                  <a:ext uri="{FF2B5EF4-FFF2-40B4-BE49-F238E27FC236}">
                    <a16:creationId xmlns:a16="http://schemas.microsoft.com/office/drawing/2014/main" id="{C4D4C215-4DA4-D805-1CD0-39A6825C4E8C}"/>
                  </a:ext>
                </a:extLst>
              </p14:cNvPr>
              <p14:cNvContentPartPr/>
              <p14:nvPr/>
            </p14:nvContentPartPr>
            <p14:xfrm>
              <a:off x="9089936" y="1961063"/>
              <a:ext cx="164160" cy="179640"/>
            </p14:xfrm>
          </p:contentPart>
        </mc:Choice>
        <mc:Fallback>
          <p:pic>
            <p:nvPicPr>
              <p:cNvPr id="122" name="Ink 121">
                <a:extLst>
                  <a:ext uri="{FF2B5EF4-FFF2-40B4-BE49-F238E27FC236}">
                    <a16:creationId xmlns:a16="http://schemas.microsoft.com/office/drawing/2014/main" id="{C4D4C215-4DA4-D805-1CD0-39A6825C4E8C}"/>
                  </a:ext>
                </a:extLst>
              </p:cNvPr>
              <p:cNvPicPr/>
              <p:nvPr/>
            </p:nvPicPr>
            <p:blipFill>
              <a:blip r:embed="rId197"/>
              <a:stretch>
                <a:fillRect/>
              </a:stretch>
            </p:blipFill>
            <p:spPr>
              <a:xfrm>
                <a:off x="9080936" y="1952423"/>
                <a:ext cx="18180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3" name="Ink 122">
                <a:extLst>
                  <a:ext uri="{FF2B5EF4-FFF2-40B4-BE49-F238E27FC236}">
                    <a16:creationId xmlns:a16="http://schemas.microsoft.com/office/drawing/2014/main" id="{B44E3A19-D841-3299-4C46-930EBBDE7F66}"/>
                  </a:ext>
                </a:extLst>
              </p14:cNvPr>
              <p14:cNvContentPartPr/>
              <p14:nvPr/>
            </p14:nvContentPartPr>
            <p14:xfrm>
              <a:off x="9269216" y="2021543"/>
              <a:ext cx="130320" cy="113400"/>
            </p14:xfrm>
          </p:contentPart>
        </mc:Choice>
        <mc:Fallback>
          <p:pic>
            <p:nvPicPr>
              <p:cNvPr id="123" name="Ink 122">
                <a:extLst>
                  <a:ext uri="{FF2B5EF4-FFF2-40B4-BE49-F238E27FC236}">
                    <a16:creationId xmlns:a16="http://schemas.microsoft.com/office/drawing/2014/main" id="{B44E3A19-D841-3299-4C46-930EBBDE7F66}"/>
                  </a:ext>
                </a:extLst>
              </p:cNvPr>
              <p:cNvPicPr/>
              <p:nvPr/>
            </p:nvPicPr>
            <p:blipFill>
              <a:blip r:embed="rId199"/>
              <a:stretch>
                <a:fillRect/>
              </a:stretch>
            </p:blipFill>
            <p:spPr>
              <a:xfrm>
                <a:off x="9260216" y="2012543"/>
                <a:ext cx="14796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4" name="Ink 123">
                <a:extLst>
                  <a:ext uri="{FF2B5EF4-FFF2-40B4-BE49-F238E27FC236}">
                    <a16:creationId xmlns:a16="http://schemas.microsoft.com/office/drawing/2014/main" id="{A2918EA8-562B-B924-4F78-50761C578FDE}"/>
                  </a:ext>
                </a:extLst>
              </p14:cNvPr>
              <p14:cNvContentPartPr/>
              <p14:nvPr/>
            </p14:nvContentPartPr>
            <p14:xfrm>
              <a:off x="9420776" y="1962143"/>
              <a:ext cx="130320" cy="160560"/>
            </p14:xfrm>
          </p:contentPart>
        </mc:Choice>
        <mc:Fallback>
          <p:pic>
            <p:nvPicPr>
              <p:cNvPr id="124" name="Ink 123">
                <a:extLst>
                  <a:ext uri="{FF2B5EF4-FFF2-40B4-BE49-F238E27FC236}">
                    <a16:creationId xmlns:a16="http://schemas.microsoft.com/office/drawing/2014/main" id="{A2918EA8-562B-B924-4F78-50761C578FDE}"/>
                  </a:ext>
                </a:extLst>
              </p:cNvPr>
              <p:cNvPicPr/>
              <p:nvPr/>
            </p:nvPicPr>
            <p:blipFill>
              <a:blip r:embed="rId201"/>
              <a:stretch>
                <a:fillRect/>
              </a:stretch>
            </p:blipFill>
            <p:spPr>
              <a:xfrm>
                <a:off x="9411776" y="1953503"/>
                <a:ext cx="14796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5" name="Ink 124">
                <a:extLst>
                  <a:ext uri="{FF2B5EF4-FFF2-40B4-BE49-F238E27FC236}">
                    <a16:creationId xmlns:a16="http://schemas.microsoft.com/office/drawing/2014/main" id="{D56ECCFE-8F77-31BF-DCD3-26F486123ED1}"/>
                  </a:ext>
                </a:extLst>
              </p14:cNvPr>
              <p14:cNvContentPartPr/>
              <p14:nvPr/>
            </p14:nvContentPartPr>
            <p14:xfrm>
              <a:off x="9582416" y="1991663"/>
              <a:ext cx="133200" cy="119880"/>
            </p14:xfrm>
          </p:contentPart>
        </mc:Choice>
        <mc:Fallback>
          <p:pic>
            <p:nvPicPr>
              <p:cNvPr id="125" name="Ink 124">
                <a:extLst>
                  <a:ext uri="{FF2B5EF4-FFF2-40B4-BE49-F238E27FC236}">
                    <a16:creationId xmlns:a16="http://schemas.microsoft.com/office/drawing/2014/main" id="{D56ECCFE-8F77-31BF-DCD3-26F486123ED1}"/>
                  </a:ext>
                </a:extLst>
              </p:cNvPr>
              <p:cNvPicPr/>
              <p:nvPr/>
            </p:nvPicPr>
            <p:blipFill>
              <a:blip r:embed="rId203"/>
              <a:stretch>
                <a:fillRect/>
              </a:stretch>
            </p:blipFill>
            <p:spPr>
              <a:xfrm>
                <a:off x="9573416" y="1982663"/>
                <a:ext cx="15084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6" name="Ink 125">
                <a:extLst>
                  <a:ext uri="{FF2B5EF4-FFF2-40B4-BE49-F238E27FC236}">
                    <a16:creationId xmlns:a16="http://schemas.microsoft.com/office/drawing/2014/main" id="{6D3947B1-45AA-055A-B0F7-910BF8E36999}"/>
                  </a:ext>
                </a:extLst>
              </p14:cNvPr>
              <p14:cNvContentPartPr/>
              <p14:nvPr/>
            </p14:nvContentPartPr>
            <p14:xfrm>
              <a:off x="9043136" y="2409623"/>
              <a:ext cx="107640" cy="1837080"/>
            </p14:xfrm>
          </p:contentPart>
        </mc:Choice>
        <mc:Fallback>
          <p:pic>
            <p:nvPicPr>
              <p:cNvPr id="126" name="Ink 125">
                <a:extLst>
                  <a:ext uri="{FF2B5EF4-FFF2-40B4-BE49-F238E27FC236}">
                    <a16:creationId xmlns:a16="http://schemas.microsoft.com/office/drawing/2014/main" id="{6D3947B1-45AA-055A-B0F7-910BF8E36999}"/>
                  </a:ext>
                </a:extLst>
              </p:cNvPr>
              <p:cNvPicPr/>
              <p:nvPr/>
            </p:nvPicPr>
            <p:blipFill>
              <a:blip r:embed="rId205"/>
              <a:stretch>
                <a:fillRect/>
              </a:stretch>
            </p:blipFill>
            <p:spPr>
              <a:xfrm>
                <a:off x="9034496" y="2400623"/>
                <a:ext cx="125280" cy="18547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7" name="Ink 126">
                <a:extLst>
                  <a:ext uri="{FF2B5EF4-FFF2-40B4-BE49-F238E27FC236}">
                    <a16:creationId xmlns:a16="http://schemas.microsoft.com/office/drawing/2014/main" id="{E14DC7A5-3AEF-D822-C682-EA8976035CE8}"/>
                  </a:ext>
                </a:extLst>
              </p14:cNvPr>
              <p14:cNvContentPartPr/>
              <p14:nvPr/>
            </p14:nvContentPartPr>
            <p14:xfrm>
              <a:off x="8982656" y="2371103"/>
              <a:ext cx="66960" cy="191520"/>
            </p14:xfrm>
          </p:contentPart>
        </mc:Choice>
        <mc:Fallback>
          <p:pic>
            <p:nvPicPr>
              <p:cNvPr id="127" name="Ink 126">
                <a:extLst>
                  <a:ext uri="{FF2B5EF4-FFF2-40B4-BE49-F238E27FC236}">
                    <a16:creationId xmlns:a16="http://schemas.microsoft.com/office/drawing/2014/main" id="{E14DC7A5-3AEF-D822-C682-EA8976035CE8}"/>
                  </a:ext>
                </a:extLst>
              </p:cNvPr>
              <p:cNvPicPr/>
              <p:nvPr/>
            </p:nvPicPr>
            <p:blipFill>
              <a:blip r:embed="rId207"/>
              <a:stretch>
                <a:fillRect/>
              </a:stretch>
            </p:blipFill>
            <p:spPr>
              <a:xfrm>
                <a:off x="8974016" y="2362463"/>
                <a:ext cx="846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8" name="Ink 127">
                <a:extLst>
                  <a:ext uri="{FF2B5EF4-FFF2-40B4-BE49-F238E27FC236}">
                    <a16:creationId xmlns:a16="http://schemas.microsoft.com/office/drawing/2014/main" id="{02C14D57-9DB9-F5BE-D303-612E9C85C560}"/>
                  </a:ext>
                </a:extLst>
              </p14:cNvPr>
              <p14:cNvContentPartPr/>
              <p14:nvPr/>
            </p14:nvContentPartPr>
            <p14:xfrm>
              <a:off x="9043496" y="2360303"/>
              <a:ext cx="106200" cy="140400"/>
            </p14:xfrm>
          </p:contentPart>
        </mc:Choice>
        <mc:Fallback>
          <p:pic>
            <p:nvPicPr>
              <p:cNvPr id="128" name="Ink 127">
                <a:extLst>
                  <a:ext uri="{FF2B5EF4-FFF2-40B4-BE49-F238E27FC236}">
                    <a16:creationId xmlns:a16="http://schemas.microsoft.com/office/drawing/2014/main" id="{02C14D57-9DB9-F5BE-D303-612E9C85C560}"/>
                  </a:ext>
                </a:extLst>
              </p:cNvPr>
              <p:cNvPicPr/>
              <p:nvPr/>
            </p:nvPicPr>
            <p:blipFill>
              <a:blip r:embed="rId209"/>
              <a:stretch>
                <a:fillRect/>
              </a:stretch>
            </p:blipFill>
            <p:spPr>
              <a:xfrm>
                <a:off x="9034856" y="2351303"/>
                <a:ext cx="12384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2" name="Ink 131">
                <a:extLst>
                  <a:ext uri="{FF2B5EF4-FFF2-40B4-BE49-F238E27FC236}">
                    <a16:creationId xmlns:a16="http://schemas.microsoft.com/office/drawing/2014/main" id="{4213ECC4-E161-52F5-4B29-278916175B19}"/>
                  </a:ext>
                </a:extLst>
              </p14:cNvPr>
              <p14:cNvContentPartPr/>
              <p14:nvPr/>
            </p14:nvContentPartPr>
            <p14:xfrm>
              <a:off x="2284496" y="640583"/>
              <a:ext cx="6865920" cy="2250000"/>
            </p14:xfrm>
          </p:contentPart>
        </mc:Choice>
        <mc:Fallback>
          <p:pic>
            <p:nvPicPr>
              <p:cNvPr id="132" name="Ink 131">
                <a:extLst>
                  <a:ext uri="{FF2B5EF4-FFF2-40B4-BE49-F238E27FC236}">
                    <a16:creationId xmlns:a16="http://schemas.microsoft.com/office/drawing/2014/main" id="{4213ECC4-E161-52F5-4B29-278916175B19}"/>
                  </a:ext>
                </a:extLst>
              </p:cNvPr>
              <p:cNvPicPr/>
              <p:nvPr/>
            </p:nvPicPr>
            <p:blipFill>
              <a:blip r:embed="rId211"/>
              <a:stretch>
                <a:fillRect/>
              </a:stretch>
            </p:blipFill>
            <p:spPr>
              <a:xfrm>
                <a:off x="2275856" y="631583"/>
                <a:ext cx="6883560" cy="22676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3" name="Ink 132">
                <a:extLst>
                  <a:ext uri="{FF2B5EF4-FFF2-40B4-BE49-F238E27FC236}">
                    <a16:creationId xmlns:a16="http://schemas.microsoft.com/office/drawing/2014/main" id="{DA18663A-5382-E8CC-91F3-8A328AE806EA}"/>
                  </a:ext>
                </a:extLst>
              </p14:cNvPr>
              <p14:cNvContentPartPr/>
              <p14:nvPr/>
            </p14:nvContentPartPr>
            <p14:xfrm>
              <a:off x="2235536" y="2797343"/>
              <a:ext cx="240480" cy="210600"/>
            </p14:xfrm>
          </p:contentPart>
        </mc:Choice>
        <mc:Fallback>
          <p:pic>
            <p:nvPicPr>
              <p:cNvPr id="133" name="Ink 132">
                <a:extLst>
                  <a:ext uri="{FF2B5EF4-FFF2-40B4-BE49-F238E27FC236}">
                    <a16:creationId xmlns:a16="http://schemas.microsoft.com/office/drawing/2014/main" id="{DA18663A-5382-E8CC-91F3-8A328AE806EA}"/>
                  </a:ext>
                </a:extLst>
              </p:cNvPr>
              <p:cNvPicPr/>
              <p:nvPr/>
            </p:nvPicPr>
            <p:blipFill>
              <a:blip r:embed="rId213"/>
              <a:stretch>
                <a:fillRect/>
              </a:stretch>
            </p:blipFill>
            <p:spPr>
              <a:xfrm>
                <a:off x="2226896" y="2788703"/>
                <a:ext cx="25812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5" name="Ink 134">
                <a:extLst>
                  <a:ext uri="{FF2B5EF4-FFF2-40B4-BE49-F238E27FC236}">
                    <a16:creationId xmlns:a16="http://schemas.microsoft.com/office/drawing/2014/main" id="{12F40F96-5FE2-45E8-4DE2-88403C2618F2}"/>
                  </a:ext>
                </a:extLst>
              </p14:cNvPr>
              <p14:cNvContentPartPr/>
              <p14:nvPr/>
            </p14:nvContentPartPr>
            <p14:xfrm>
              <a:off x="1320416" y="2163023"/>
              <a:ext cx="230040" cy="303480"/>
            </p14:xfrm>
          </p:contentPart>
        </mc:Choice>
        <mc:Fallback>
          <p:pic>
            <p:nvPicPr>
              <p:cNvPr id="135" name="Ink 134">
                <a:extLst>
                  <a:ext uri="{FF2B5EF4-FFF2-40B4-BE49-F238E27FC236}">
                    <a16:creationId xmlns:a16="http://schemas.microsoft.com/office/drawing/2014/main" id="{12F40F96-5FE2-45E8-4DE2-88403C2618F2}"/>
                  </a:ext>
                </a:extLst>
              </p:cNvPr>
              <p:cNvPicPr/>
              <p:nvPr/>
            </p:nvPicPr>
            <p:blipFill>
              <a:blip r:embed="rId215"/>
              <a:stretch>
                <a:fillRect/>
              </a:stretch>
            </p:blipFill>
            <p:spPr>
              <a:xfrm>
                <a:off x="1311776" y="2154383"/>
                <a:ext cx="24768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6" name="Ink 135">
                <a:extLst>
                  <a:ext uri="{FF2B5EF4-FFF2-40B4-BE49-F238E27FC236}">
                    <a16:creationId xmlns:a16="http://schemas.microsoft.com/office/drawing/2014/main" id="{EE63DB92-20A6-FDEB-D03A-ED5A77E8D1CF}"/>
                  </a:ext>
                </a:extLst>
              </p14:cNvPr>
              <p14:cNvContentPartPr/>
              <p14:nvPr/>
            </p14:nvContentPartPr>
            <p14:xfrm>
              <a:off x="1597256" y="2236463"/>
              <a:ext cx="180720" cy="233280"/>
            </p14:xfrm>
          </p:contentPart>
        </mc:Choice>
        <mc:Fallback>
          <p:pic>
            <p:nvPicPr>
              <p:cNvPr id="136" name="Ink 135">
                <a:extLst>
                  <a:ext uri="{FF2B5EF4-FFF2-40B4-BE49-F238E27FC236}">
                    <a16:creationId xmlns:a16="http://schemas.microsoft.com/office/drawing/2014/main" id="{EE63DB92-20A6-FDEB-D03A-ED5A77E8D1CF}"/>
                  </a:ext>
                </a:extLst>
              </p:cNvPr>
              <p:cNvPicPr/>
              <p:nvPr/>
            </p:nvPicPr>
            <p:blipFill>
              <a:blip r:embed="rId217"/>
              <a:stretch>
                <a:fillRect/>
              </a:stretch>
            </p:blipFill>
            <p:spPr>
              <a:xfrm>
                <a:off x="1588256" y="2227463"/>
                <a:ext cx="19836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7" name="Ink 136">
                <a:extLst>
                  <a:ext uri="{FF2B5EF4-FFF2-40B4-BE49-F238E27FC236}">
                    <a16:creationId xmlns:a16="http://schemas.microsoft.com/office/drawing/2014/main" id="{3D21D4A9-0698-E191-B45E-1FE23D4FD761}"/>
                  </a:ext>
                </a:extLst>
              </p14:cNvPr>
              <p14:cNvContentPartPr/>
              <p14:nvPr/>
            </p14:nvContentPartPr>
            <p14:xfrm>
              <a:off x="1825856" y="2156903"/>
              <a:ext cx="57600" cy="294120"/>
            </p14:xfrm>
          </p:contentPart>
        </mc:Choice>
        <mc:Fallback>
          <p:pic>
            <p:nvPicPr>
              <p:cNvPr id="137" name="Ink 136">
                <a:extLst>
                  <a:ext uri="{FF2B5EF4-FFF2-40B4-BE49-F238E27FC236}">
                    <a16:creationId xmlns:a16="http://schemas.microsoft.com/office/drawing/2014/main" id="{3D21D4A9-0698-E191-B45E-1FE23D4FD761}"/>
                  </a:ext>
                </a:extLst>
              </p:cNvPr>
              <p:cNvPicPr/>
              <p:nvPr/>
            </p:nvPicPr>
            <p:blipFill>
              <a:blip r:embed="rId219"/>
              <a:stretch>
                <a:fillRect/>
              </a:stretch>
            </p:blipFill>
            <p:spPr>
              <a:xfrm>
                <a:off x="1816856" y="2147903"/>
                <a:ext cx="7524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8" name="Ink 137">
                <a:extLst>
                  <a:ext uri="{FF2B5EF4-FFF2-40B4-BE49-F238E27FC236}">
                    <a16:creationId xmlns:a16="http://schemas.microsoft.com/office/drawing/2014/main" id="{30B977AA-F94C-BF95-3DC6-DA488C31A11F}"/>
                  </a:ext>
                </a:extLst>
              </p14:cNvPr>
              <p14:cNvContentPartPr/>
              <p14:nvPr/>
            </p14:nvContentPartPr>
            <p14:xfrm>
              <a:off x="1180016" y="2154383"/>
              <a:ext cx="129960" cy="469440"/>
            </p14:xfrm>
          </p:contentPart>
        </mc:Choice>
        <mc:Fallback>
          <p:pic>
            <p:nvPicPr>
              <p:cNvPr id="138" name="Ink 137">
                <a:extLst>
                  <a:ext uri="{FF2B5EF4-FFF2-40B4-BE49-F238E27FC236}">
                    <a16:creationId xmlns:a16="http://schemas.microsoft.com/office/drawing/2014/main" id="{30B977AA-F94C-BF95-3DC6-DA488C31A11F}"/>
                  </a:ext>
                </a:extLst>
              </p:cNvPr>
              <p:cNvPicPr/>
              <p:nvPr/>
            </p:nvPicPr>
            <p:blipFill>
              <a:blip r:embed="rId221"/>
              <a:stretch>
                <a:fillRect/>
              </a:stretch>
            </p:blipFill>
            <p:spPr>
              <a:xfrm>
                <a:off x="1171376" y="2145743"/>
                <a:ext cx="147600" cy="4870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0" name="Ink 139">
                <a:extLst>
                  <a:ext uri="{FF2B5EF4-FFF2-40B4-BE49-F238E27FC236}">
                    <a16:creationId xmlns:a16="http://schemas.microsoft.com/office/drawing/2014/main" id="{FB629586-E626-13EE-BE60-1448A207BFA6}"/>
                  </a:ext>
                </a:extLst>
              </p14:cNvPr>
              <p14:cNvContentPartPr/>
              <p14:nvPr/>
            </p14:nvContentPartPr>
            <p14:xfrm>
              <a:off x="4390136" y="5981903"/>
              <a:ext cx="101520" cy="192960"/>
            </p14:xfrm>
          </p:contentPart>
        </mc:Choice>
        <mc:Fallback>
          <p:pic>
            <p:nvPicPr>
              <p:cNvPr id="140" name="Ink 139">
                <a:extLst>
                  <a:ext uri="{FF2B5EF4-FFF2-40B4-BE49-F238E27FC236}">
                    <a16:creationId xmlns:a16="http://schemas.microsoft.com/office/drawing/2014/main" id="{FB629586-E626-13EE-BE60-1448A207BFA6}"/>
                  </a:ext>
                </a:extLst>
              </p:cNvPr>
              <p:cNvPicPr/>
              <p:nvPr/>
            </p:nvPicPr>
            <p:blipFill>
              <a:blip r:embed="rId223"/>
              <a:stretch>
                <a:fillRect/>
              </a:stretch>
            </p:blipFill>
            <p:spPr>
              <a:xfrm>
                <a:off x="4381136" y="5972903"/>
                <a:ext cx="11916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1" name="Ink 140">
                <a:extLst>
                  <a:ext uri="{FF2B5EF4-FFF2-40B4-BE49-F238E27FC236}">
                    <a16:creationId xmlns:a16="http://schemas.microsoft.com/office/drawing/2014/main" id="{646D0521-01F4-0EA9-D34C-D119C7623AC8}"/>
                  </a:ext>
                </a:extLst>
              </p14:cNvPr>
              <p14:cNvContentPartPr/>
              <p14:nvPr/>
            </p14:nvContentPartPr>
            <p14:xfrm>
              <a:off x="4434056" y="6024743"/>
              <a:ext cx="122400" cy="120240"/>
            </p14:xfrm>
          </p:contentPart>
        </mc:Choice>
        <mc:Fallback>
          <p:pic>
            <p:nvPicPr>
              <p:cNvPr id="141" name="Ink 140">
                <a:extLst>
                  <a:ext uri="{FF2B5EF4-FFF2-40B4-BE49-F238E27FC236}">
                    <a16:creationId xmlns:a16="http://schemas.microsoft.com/office/drawing/2014/main" id="{646D0521-01F4-0EA9-D34C-D119C7623AC8}"/>
                  </a:ext>
                </a:extLst>
              </p:cNvPr>
              <p:cNvPicPr/>
              <p:nvPr/>
            </p:nvPicPr>
            <p:blipFill>
              <a:blip r:embed="rId225"/>
              <a:stretch>
                <a:fillRect/>
              </a:stretch>
            </p:blipFill>
            <p:spPr>
              <a:xfrm>
                <a:off x="4425056" y="6016103"/>
                <a:ext cx="14004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2" name="Ink 141">
                <a:extLst>
                  <a:ext uri="{FF2B5EF4-FFF2-40B4-BE49-F238E27FC236}">
                    <a16:creationId xmlns:a16="http://schemas.microsoft.com/office/drawing/2014/main" id="{DD31A05A-A087-2831-8B60-242B155382AF}"/>
                  </a:ext>
                </a:extLst>
              </p14:cNvPr>
              <p14:cNvContentPartPr/>
              <p14:nvPr/>
            </p14:nvContentPartPr>
            <p14:xfrm>
              <a:off x="4603616" y="6030863"/>
              <a:ext cx="50040" cy="140400"/>
            </p14:xfrm>
          </p:contentPart>
        </mc:Choice>
        <mc:Fallback>
          <p:pic>
            <p:nvPicPr>
              <p:cNvPr id="142" name="Ink 141">
                <a:extLst>
                  <a:ext uri="{FF2B5EF4-FFF2-40B4-BE49-F238E27FC236}">
                    <a16:creationId xmlns:a16="http://schemas.microsoft.com/office/drawing/2014/main" id="{DD31A05A-A087-2831-8B60-242B155382AF}"/>
                  </a:ext>
                </a:extLst>
              </p:cNvPr>
              <p:cNvPicPr/>
              <p:nvPr/>
            </p:nvPicPr>
            <p:blipFill>
              <a:blip r:embed="rId227"/>
              <a:stretch>
                <a:fillRect/>
              </a:stretch>
            </p:blipFill>
            <p:spPr>
              <a:xfrm>
                <a:off x="4594616" y="6021863"/>
                <a:ext cx="676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3" name="Ink 142">
                <a:extLst>
                  <a:ext uri="{FF2B5EF4-FFF2-40B4-BE49-F238E27FC236}">
                    <a16:creationId xmlns:a16="http://schemas.microsoft.com/office/drawing/2014/main" id="{9E8EEC4E-81CB-7CF6-CC4A-11E9919A3A45}"/>
                  </a:ext>
                </a:extLst>
              </p14:cNvPr>
              <p14:cNvContentPartPr/>
              <p14:nvPr/>
            </p14:nvContentPartPr>
            <p14:xfrm>
              <a:off x="4642856" y="6043463"/>
              <a:ext cx="89280" cy="128880"/>
            </p14:xfrm>
          </p:contentPart>
        </mc:Choice>
        <mc:Fallback>
          <p:pic>
            <p:nvPicPr>
              <p:cNvPr id="143" name="Ink 142">
                <a:extLst>
                  <a:ext uri="{FF2B5EF4-FFF2-40B4-BE49-F238E27FC236}">
                    <a16:creationId xmlns:a16="http://schemas.microsoft.com/office/drawing/2014/main" id="{9E8EEC4E-81CB-7CF6-CC4A-11E9919A3A45}"/>
                  </a:ext>
                </a:extLst>
              </p:cNvPr>
              <p:cNvPicPr/>
              <p:nvPr/>
            </p:nvPicPr>
            <p:blipFill>
              <a:blip r:embed="rId229"/>
              <a:stretch>
                <a:fillRect/>
              </a:stretch>
            </p:blipFill>
            <p:spPr>
              <a:xfrm>
                <a:off x="4634216" y="6034823"/>
                <a:ext cx="1069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4" name="Ink 143">
                <a:extLst>
                  <a:ext uri="{FF2B5EF4-FFF2-40B4-BE49-F238E27FC236}">
                    <a16:creationId xmlns:a16="http://schemas.microsoft.com/office/drawing/2014/main" id="{381526BC-30D8-01CA-2652-5F825D9A2977}"/>
                  </a:ext>
                </a:extLst>
              </p14:cNvPr>
              <p14:cNvContentPartPr/>
              <p14:nvPr/>
            </p14:nvContentPartPr>
            <p14:xfrm>
              <a:off x="4847336" y="5999903"/>
              <a:ext cx="37080" cy="134280"/>
            </p14:xfrm>
          </p:contentPart>
        </mc:Choice>
        <mc:Fallback>
          <p:pic>
            <p:nvPicPr>
              <p:cNvPr id="144" name="Ink 143">
                <a:extLst>
                  <a:ext uri="{FF2B5EF4-FFF2-40B4-BE49-F238E27FC236}">
                    <a16:creationId xmlns:a16="http://schemas.microsoft.com/office/drawing/2014/main" id="{381526BC-30D8-01CA-2652-5F825D9A2977}"/>
                  </a:ext>
                </a:extLst>
              </p:cNvPr>
              <p:cNvPicPr/>
              <p:nvPr/>
            </p:nvPicPr>
            <p:blipFill>
              <a:blip r:embed="rId231"/>
              <a:stretch>
                <a:fillRect/>
              </a:stretch>
            </p:blipFill>
            <p:spPr>
              <a:xfrm>
                <a:off x="4838696" y="5990903"/>
                <a:ext cx="547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5" name="Ink 144">
                <a:extLst>
                  <a:ext uri="{FF2B5EF4-FFF2-40B4-BE49-F238E27FC236}">
                    <a16:creationId xmlns:a16="http://schemas.microsoft.com/office/drawing/2014/main" id="{F17461CF-C951-6355-84EA-37F6E2F48E8E}"/>
                  </a:ext>
                </a:extLst>
              </p14:cNvPr>
              <p14:cNvContentPartPr/>
              <p14:nvPr/>
            </p14:nvContentPartPr>
            <p14:xfrm>
              <a:off x="4291496" y="5968583"/>
              <a:ext cx="55080" cy="241560"/>
            </p14:xfrm>
          </p:contentPart>
        </mc:Choice>
        <mc:Fallback>
          <p:pic>
            <p:nvPicPr>
              <p:cNvPr id="145" name="Ink 144">
                <a:extLst>
                  <a:ext uri="{FF2B5EF4-FFF2-40B4-BE49-F238E27FC236}">
                    <a16:creationId xmlns:a16="http://schemas.microsoft.com/office/drawing/2014/main" id="{F17461CF-C951-6355-84EA-37F6E2F48E8E}"/>
                  </a:ext>
                </a:extLst>
              </p:cNvPr>
              <p:cNvPicPr/>
              <p:nvPr/>
            </p:nvPicPr>
            <p:blipFill>
              <a:blip r:embed="rId233"/>
              <a:stretch>
                <a:fillRect/>
              </a:stretch>
            </p:blipFill>
            <p:spPr>
              <a:xfrm>
                <a:off x="4282856" y="5959943"/>
                <a:ext cx="7272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7" name="Ink 146">
                <a:extLst>
                  <a:ext uri="{FF2B5EF4-FFF2-40B4-BE49-F238E27FC236}">
                    <a16:creationId xmlns:a16="http://schemas.microsoft.com/office/drawing/2014/main" id="{8A58E18F-19CB-DBA8-3197-504E14068695}"/>
                  </a:ext>
                </a:extLst>
              </p14:cNvPr>
              <p14:cNvContentPartPr/>
              <p14:nvPr/>
            </p14:nvContentPartPr>
            <p14:xfrm>
              <a:off x="8029736" y="6283583"/>
              <a:ext cx="117360" cy="123480"/>
            </p14:xfrm>
          </p:contentPart>
        </mc:Choice>
        <mc:Fallback>
          <p:pic>
            <p:nvPicPr>
              <p:cNvPr id="147" name="Ink 146">
                <a:extLst>
                  <a:ext uri="{FF2B5EF4-FFF2-40B4-BE49-F238E27FC236}">
                    <a16:creationId xmlns:a16="http://schemas.microsoft.com/office/drawing/2014/main" id="{8A58E18F-19CB-DBA8-3197-504E14068695}"/>
                  </a:ext>
                </a:extLst>
              </p:cNvPr>
              <p:cNvPicPr/>
              <p:nvPr/>
            </p:nvPicPr>
            <p:blipFill>
              <a:blip r:embed="rId235"/>
              <a:stretch>
                <a:fillRect/>
              </a:stretch>
            </p:blipFill>
            <p:spPr>
              <a:xfrm>
                <a:off x="8021096" y="6274583"/>
                <a:ext cx="1350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8" name="Ink 147">
                <a:extLst>
                  <a:ext uri="{FF2B5EF4-FFF2-40B4-BE49-F238E27FC236}">
                    <a16:creationId xmlns:a16="http://schemas.microsoft.com/office/drawing/2014/main" id="{69FD3E79-5CF4-D332-FB72-ED621F866D6B}"/>
                  </a:ext>
                </a:extLst>
              </p14:cNvPr>
              <p14:cNvContentPartPr/>
              <p14:nvPr/>
            </p14:nvContentPartPr>
            <p14:xfrm>
              <a:off x="8185256" y="6297983"/>
              <a:ext cx="99000" cy="158040"/>
            </p14:xfrm>
          </p:contentPart>
        </mc:Choice>
        <mc:Fallback>
          <p:pic>
            <p:nvPicPr>
              <p:cNvPr id="148" name="Ink 147">
                <a:extLst>
                  <a:ext uri="{FF2B5EF4-FFF2-40B4-BE49-F238E27FC236}">
                    <a16:creationId xmlns:a16="http://schemas.microsoft.com/office/drawing/2014/main" id="{69FD3E79-5CF4-D332-FB72-ED621F866D6B}"/>
                  </a:ext>
                </a:extLst>
              </p:cNvPr>
              <p:cNvPicPr/>
              <p:nvPr/>
            </p:nvPicPr>
            <p:blipFill>
              <a:blip r:embed="rId237"/>
              <a:stretch>
                <a:fillRect/>
              </a:stretch>
            </p:blipFill>
            <p:spPr>
              <a:xfrm>
                <a:off x="8176256" y="6288983"/>
                <a:ext cx="11664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9" name="Ink 148">
                <a:extLst>
                  <a:ext uri="{FF2B5EF4-FFF2-40B4-BE49-F238E27FC236}">
                    <a16:creationId xmlns:a16="http://schemas.microsoft.com/office/drawing/2014/main" id="{1BD15268-35E1-8110-F4F4-57137A26902F}"/>
                  </a:ext>
                </a:extLst>
              </p14:cNvPr>
              <p14:cNvContentPartPr/>
              <p14:nvPr/>
            </p14:nvContentPartPr>
            <p14:xfrm>
              <a:off x="8291816" y="6303383"/>
              <a:ext cx="98640" cy="159480"/>
            </p14:xfrm>
          </p:contentPart>
        </mc:Choice>
        <mc:Fallback>
          <p:pic>
            <p:nvPicPr>
              <p:cNvPr id="149" name="Ink 148">
                <a:extLst>
                  <a:ext uri="{FF2B5EF4-FFF2-40B4-BE49-F238E27FC236}">
                    <a16:creationId xmlns:a16="http://schemas.microsoft.com/office/drawing/2014/main" id="{1BD15268-35E1-8110-F4F4-57137A26902F}"/>
                  </a:ext>
                </a:extLst>
              </p:cNvPr>
              <p:cNvPicPr/>
              <p:nvPr/>
            </p:nvPicPr>
            <p:blipFill>
              <a:blip r:embed="rId239"/>
              <a:stretch>
                <a:fillRect/>
              </a:stretch>
            </p:blipFill>
            <p:spPr>
              <a:xfrm>
                <a:off x="8283176" y="6294383"/>
                <a:ext cx="1162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0" name="Ink 149">
                <a:extLst>
                  <a:ext uri="{FF2B5EF4-FFF2-40B4-BE49-F238E27FC236}">
                    <a16:creationId xmlns:a16="http://schemas.microsoft.com/office/drawing/2014/main" id="{E1B4D166-323F-3BD2-C22D-4E8131417350}"/>
                  </a:ext>
                </a:extLst>
              </p14:cNvPr>
              <p14:cNvContentPartPr/>
              <p14:nvPr/>
            </p14:nvContentPartPr>
            <p14:xfrm>
              <a:off x="7913816" y="6157943"/>
              <a:ext cx="678240" cy="469440"/>
            </p14:xfrm>
          </p:contentPart>
        </mc:Choice>
        <mc:Fallback>
          <p:pic>
            <p:nvPicPr>
              <p:cNvPr id="150" name="Ink 149">
                <a:extLst>
                  <a:ext uri="{FF2B5EF4-FFF2-40B4-BE49-F238E27FC236}">
                    <a16:creationId xmlns:a16="http://schemas.microsoft.com/office/drawing/2014/main" id="{E1B4D166-323F-3BD2-C22D-4E8131417350}"/>
                  </a:ext>
                </a:extLst>
              </p:cNvPr>
              <p:cNvPicPr/>
              <p:nvPr/>
            </p:nvPicPr>
            <p:blipFill>
              <a:blip r:embed="rId241"/>
              <a:stretch>
                <a:fillRect/>
              </a:stretch>
            </p:blipFill>
            <p:spPr>
              <a:xfrm>
                <a:off x="7904816" y="6148943"/>
                <a:ext cx="695880" cy="4870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1" name="Ink 150">
                <a:extLst>
                  <a:ext uri="{FF2B5EF4-FFF2-40B4-BE49-F238E27FC236}">
                    <a16:creationId xmlns:a16="http://schemas.microsoft.com/office/drawing/2014/main" id="{78EF3121-3C8A-0391-3683-19E333CBAD3B}"/>
                  </a:ext>
                </a:extLst>
              </p14:cNvPr>
              <p14:cNvContentPartPr/>
              <p14:nvPr/>
            </p14:nvContentPartPr>
            <p14:xfrm>
              <a:off x="6534656" y="6207623"/>
              <a:ext cx="1357920" cy="326160"/>
            </p14:xfrm>
          </p:contentPart>
        </mc:Choice>
        <mc:Fallback>
          <p:pic>
            <p:nvPicPr>
              <p:cNvPr id="151" name="Ink 150">
                <a:extLst>
                  <a:ext uri="{FF2B5EF4-FFF2-40B4-BE49-F238E27FC236}">
                    <a16:creationId xmlns:a16="http://schemas.microsoft.com/office/drawing/2014/main" id="{78EF3121-3C8A-0391-3683-19E333CBAD3B}"/>
                  </a:ext>
                </a:extLst>
              </p:cNvPr>
              <p:cNvPicPr/>
              <p:nvPr/>
            </p:nvPicPr>
            <p:blipFill>
              <a:blip r:embed="rId243"/>
              <a:stretch>
                <a:fillRect/>
              </a:stretch>
            </p:blipFill>
            <p:spPr>
              <a:xfrm>
                <a:off x="6526016" y="6198623"/>
                <a:ext cx="137556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2" name="Ink 151">
                <a:extLst>
                  <a:ext uri="{FF2B5EF4-FFF2-40B4-BE49-F238E27FC236}">
                    <a16:creationId xmlns:a16="http://schemas.microsoft.com/office/drawing/2014/main" id="{2A67DB43-6615-9EFD-073B-3752B60BE7F3}"/>
                  </a:ext>
                </a:extLst>
              </p14:cNvPr>
              <p14:cNvContentPartPr/>
              <p14:nvPr/>
            </p14:nvContentPartPr>
            <p14:xfrm>
              <a:off x="6482096" y="6232103"/>
              <a:ext cx="185040" cy="119880"/>
            </p14:xfrm>
          </p:contentPart>
        </mc:Choice>
        <mc:Fallback>
          <p:pic>
            <p:nvPicPr>
              <p:cNvPr id="152" name="Ink 151">
                <a:extLst>
                  <a:ext uri="{FF2B5EF4-FFF2-40B4-BE49-F238E27FC236}">
                    <a16:creationId xmlns:a16="http://schemas.microsoft.com/office/drawing/2014/main" id="{2A67DB43-6615-9EFD-073B-3752B60BE7F3}"/>
                  </a:ext>
                </a:extLst>
              </p:cNvPr>
              <p:cNvPicPr/>
              <p:nvPr/>
            </p:nvPicPr>
            <p:blipFill>
              <a:blip r:embed="rId245"/>
              <a:stretch>
                <a:fillRect/>
              </a:stretch>
            </p:blipFill>
            <p:spPr>
              <a:xfrm>
                <a:off x="6473456" y="6223463"/>
                <a:ext cx="2026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65" name="Ink 164">
                <a:extLst>
                  <a:ext uri="{FF2B5EF4-FFF2-40B4-BE49-F238E27FC236}">
                    <a16:creationId xmlns:a16="http://schemas.microsoft.com/office/drawing/2014/main" id="{38A70581-1E31-C5F1-FE38-C76FD6B1399F}"/>
                  </a:ext>
                </a:extLst>
              </p14:cNvPr>
              <p14:cNvContentPartPr/>
              <p14:nvPr/>
            </p14:nvContentPartPr>
            <p14:xfrm>
              <a:off x="1289816" y="3645143"/>
              <a:ext cx="36000" cy="147240"/>
            </p14:xfrm>
          </p:contentPart>
        </mc:Choice>
        <mc:Fallback>
          <p:pic>
            <p:nvPicPr>
              <p:cNvPr id="165" name="Ink 164">
                <a:extLst>
                  <a:ext uri="{FF2B5EF4-FFF2-40B4-BE49-F238E27FC236}">
                    <a16:creationId xmlns:a16="http://schemas.microsoft.com/office/drawing/2014/main" id="{38A70581-1E31-C5F1-FE38-C76FD6B1399F}"/>
                  </a:ext>
                </a:extLst>
              </p:cNvPr>
              <p:cNvPicPr/>
              <p:nvPr/>
            </p:nvPicPr>
            <p:blipFill>
              <a:blip r:embed="rId247"/>
              <a:stretch>
                <a:fillRect/>
              </a:stretch>
            </p:blipFill>
            <p:spPr>
              <a:xfrm>
                <a:off x="1281176" y="3636143"/>
                <a:ext cx="5364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66" name="Ink 165">
                <a:extLst>
                  <a:ext uri="{FF2B5EF4-FFF2-40B4-BE49-F238E27FC236}">
                    <a16:creationId xmlns:a16="http://schemas.microsoft.com/office/drawing/2014/main" id="{9F0B1178-5DB0-7653-0576-11516E00F434}"/>
                  </a:ext>
                </a:extLst>
              </p14:cNvPr>
              <p14:cNvContentPartPr/>
              <p14:nvPr/>
            </p14:nvContentPartPr>
            <p14:xfrm>
              <a:off x="1173896" y="3632183"/>
              <a:ext cx="97560" cy="233640"/>
            </p14:xfrm>
          </p:contentPart>
        </mc:Choice>
        <mc:Fallback>
          <p:pic>
            <p:nvPicPr>
              <p:cNvPr id="166" name="Ink 165">
                <a:extLst>
                  <a:ext uri="{FF2B5EF4-FFF2-40B4-BE49-F238E27FC236}">
                    <a16:creationId xmlns:a16="http://schemas.microsoft.com/office/drawing/2014/main" id="{9F0B1178-5DB0-7653-0576-11516E00F434}"/>
                  </a:ext>
                </a:extLst>
              </p:cNvPr>
              <p:cNvPicPr/>
              <p:nvPr/>
            </p:nvPicPr>
            <p:blipFill>
              <a:blip r:embed="rId249"/>
              <a:stretch>
                <a:fillRect/>
              </a:stretch>
            </p:blipFill>
            <p:spPr>
              <a:xfrm>
                <a:off x="1165256" y="3623543"/>
                <a:ext cx="11520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67" name="Ink 166">
                <a:extLst>
                  <a:ext uri="{FF2B5EF4-FFF2-40B4-BE49-F238E27FC236}">
                    <a16:creationId xmlns:a16="http://schemas.microsoft.com/office/drawing/2014/main" id="{5A8740C4-75D0-DFF2-6D78-D266C75F6656}"/>
                  </a:ext>
                </a:extLst>
              </p14:cNvPr>
              <p14:cNvContentPartPr/>
              <p14:nvPr/>
            </p14:nvContentPartPr>
            <p14:xfrm>
              <a:off x="1396376" y="3607343"/>
              <a:ext cx="36000" cy="229680"/>
            </p14:xfrm>
          </p:contentPart>
        </mc:Choice>
        <mc:Fallback>
          <p:pic>
            <p:nvPicPr>
              <p:cNvPr id="167" name="Ink 166">
                <a:extLst>
                  <a:ext uri="{FF2B5EF4-FFF2-40B4-BE49-F238E27FC236}">
                    <a16:creationId xmlns:a16="http://schemas.microsoft.com/office/drawing/2014/main" id="{5A8740C4-75D0-DFF2-6D78-D266C75F6656}"/>
                  </a:ext>
                </a:extLst>
              </p:cNvPr>
              <p:cNvPicPr/>
              <p:nvPr/>
            </p:nvPicPr>
            <p:blipFill>
              <a:blip r:embed="rId251"/>
              <a:stretch>
                <a:fillRect/>
              </a:stretch>
            </p:blipFill>
            <p:spPr>
              <a:xfrm>
                <a:off x="1387736" y="3598703"/>
                <a:ext cx="5364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69" name="Ink 168">
                <a:extLst>
                  <a:ext uri="{FF2B5EF4-FFF2-40B4-BE49-F238E27FC236}">
                    <a16:creationId xmlns:a16="http://schemas.microsoft.com/office/drawing/2014/main" id="{A3816E0B-A3FA-3E02-C667-36EA8F167107}"/>
                  </a:ext>
                </a:extLst>
              </p14:cNvPr>
              <p14:cNvContentPartPr/>
              <p14:nvPr/>
            </p14:nvContentPartPr>
            <p14:xfrm>
              <a:off x="4261616" y="5801543"/>
              <a:ext cx="128160" cy="98280"/>
            </p14:xfrm>
          </p:contentPart>
        </mc:Choice>
        <mc:Fallback>
          <p:pic>
            <p:nvPicPr>
              <p:cNvPr id="169" name="Ink 168">
                <a:extLst>
                  <a:ext uri="{FF2B5EF4-FFF2-40B4-BE49-F238E27FC236}">
                    <a16:creationId xmlns:a16="http://schemas.microsoft.com/office/drawing/2014/main" id="{A3816E0B-A3FA-3E02-C667-36EA8F167107}"/>
                  </a:ext>
                </a:extLst>
              </p:cNvPr>
              <p:cNvPicPr/>
              <p:nvPr/>
            </p:nvPicPr>
            <p:blipFill>
              <a:blip r:embed="rId253"/>
              <a:stretch>
                <a:fillRect/>
              </a:stretch>
            </p:blipFill>
            <p:spPr>
              <a:xfrm>
                <a:off x="4252976" y="5792543"/>
                <a:ext cx="14580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70" name="Ink 169">
                <a:extLst>
                  <a:ext uri="{FF2B5EF4-FFF2-40B4-BE49-F238E27FC236}">
                    <a16:creationId xmlns:a16="http://schemas.microsoft.com/office/drawing/2014/main" id="{D43866B0-D71F-0795-8D86-6C6A2DD43131}"/>
                  </a:ext>
                </a:extLst>
              </p14:cNvPr>
              <p14:cNvContentPartPr/>
              <p14:nvPr/>
            </p14:nvContentPartPr>
            <p14:xfrm>
              <a:off x="4233896" y="5793263"/>
              <a:ext cx="87840" cy="123840"/>
            </p14:xfrm>
          </p:contentPart>
        </mc:Choice>
        <mc:Fallback>
          <p:pic>
            <p:nvPicPr>
              <p:cNvPr id="170" name="Ink 169">
                <a:extLst>
                  <a:ext uri="{FF2B5EF4-FFF2-40B4-BE49-F238E27FC236}">
                    <a16:creationId xmlns:a16="http://schemas.microsoft.com/office/drawing/2014/main" id="{D43866B0-D71F-0795-8D86-6C6A2DD43131}"/>
                  </a:ext>
                </a:extLst>
              </p:cNvPr>
              <p:cNvPicPr/>
              <p:nvPr/>
            </p:nvPicPr>
            <p:blipFill>
              <a:blip r:embed="rId255"/>
              <a:stretch>
                <a:fillRect/>
              </a:stretch>
            </p:blipFill>
            <p:spPr>
              <a:xfrm>
                <a:off x="4225256" y="5784263"/>
                <a:ext cx="10548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71" name="Ink 170">
                <a:extLst>
                  <a:ext uri="{FF2B5EF4-FFF2-40B4-BE49-F238E27FC236}">
                    <a16:creationId xmlns:a16="http://schemas.microsoft.com/office/drawing/2014/main" id="{877A85E3-9B3A-A292-6DF6-BBD03EB9B570}"/>
                  </a:ext>
                </a:extLst>
              </p14:cNvPr>
              <p14:cNvContentPartPr/>
              <p14:nvPr/>
            </p14:nvContentPartPr>
            <p14:xfrm>
              <a:off x="4434056" y="5774543"/>
              <a:ext cx="42120" cy="172080"/>
            </p14:xfrm>
          </p:contentPart>
        </mc:Choice>
        <mc:Fallback>
          <p:pic>
            <p:nvPicPr>
              <p:cNvPr id="171" name="Ink 170">
                <a:extLst>
                  <a:ext uri="{FF2B5EF4-FFF2-40B4-BE49-F238E27FC236}">
                    <a16:creationId xmlns:a16="http://schemas.microsoft.com/office/drawing/2014/main" id="{877A85E3-9B3A-A292-6DF6-BBD03EB9B570}"/>
                  </a:ext>
                </a:extLst>
              </p:cNvPr>
              <p:cNvPicPr/>
              <p:nvPr/>
            </p:nvPicPr>
            <p:blipFill>
              <a:blip r:embed="rId257"/>
              <a:stretch>
                <a:fillRect/>
              </a:stretch>
            </p:blipFill>
            <p:spPr>
              <a:xfrm>
                <a:off x="4425056" y="5765543"/>
                <a:ext cx="59760" cy="189720"/>
              </a:xfrm>
              <a:prstGeom prst="rect">
                <a:avLst/>
              </a:prstGeom>
            </p:spPr>
          </p:pic>
        </mc:Fallback>
      </mc:AlternateContent>
      <p:grpSp>
        <p:nvGrpSpPr>
          <p:cNvPr id="176" name="Group 175">
            <a:extLst>
              <a:ext uri="{FF2B5EF4-FFF2-40B4-BE49-F238E27FC236}">
                <a16:creationId xmlns:a16="http://schemas.microsoft.com/office/drawing/2014/main" id="{BDDB38B6-150C-4E5F-34CC-38CE438F9180}"/>
              </a:ext>
            </a:extLst>
          </p:cNvPr>
          <p:cNvGrpSpPr/>
          <p:nvPr/>
        </p:nvGrpSpPr>
        <p:grpSpPr>
          <a:xfrm>
            <a:off x="5413616" y="5571143"/>
            <a:ext cx="1100160" cy="441360"/>
            <a:chOff x="5413616" y="5571143"/>
            <a:chExt cx="1100160" cy="441360"/>
          </a:xfrm>
        </p:grpSpPr>
        <mc:AlternateContent xmlns:mc="http://schemas.openxmlformats.org/markup-compatibility/2006">
          <mc:Choice xmlns:p14="http://schemas.microsoft.com/office/powerpoint/2010/main" Requires="p14">
            <p:contentPart p14:bwMode="auto" r:id="rId258">
              <p14:nvContentPartPr>
                <p14:cNvPr id="72" name="Ink 71">
                  <a:extLst>
                    <a:ext uri="{FF2B5EF4-FFF2-40B4-BE49-F238E27FC236}">
                      <a16:creationId xmlns:a16="http://schemas.microsoft.com/office/drawing/2014/main" id="{B1F513DD-55FA-11CD-328E-F6387820E437}"/>
                    </a:ext>
                  </a:extLst>
                </p14:cNvPr>
                <p14:cNvContentPartPr/>
                <p14:nvPr/>
              </p14:nvContentPartPr>
              <p14:xfrm>
                <a:off x="5413616" y="5739263"/>
                <a:ext cx="306000" cy="255600"/>
              </p14:xfrm>
            </p:contentPart>
          </mc:Choice>
          <mc:Fallback>
            <p:pic>
              <p:nvPicPr>
                <p:cNvPr id="72" name="Ink 71">
                  <a:extLst>
                    <a:ext uri="{FF2B5EF4-FFF2-40B4-BE49-F238E27FC236}">
                      <a16:creationId xmlns:a16="http://schemas.microsoft.com/office/drawing/2014/main" id="{B1F513DD-55FA-11CD-328E-F6387820E437}"/>
                    </a:ext>
                  </a:extLst>
                </p:cNvPr>
                <p:cNvPicPr/>
                <p:nvPr/>
              </p:nvPicPr>
              <p:blipFill>
                <a:blip r:embed="rId259"/>
                <a:stretch>
                  <a:fillRect/>
                </a:stretch>
              </p:blipFill>
              <p:spPr>
                <a:xfrm>
                  <a:off x="5404976" y="5730623"/>
                  <a:ext cx="32364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73" name="Ink 72">
                  <a:extLst>
                    <a:ext uri="{FF2B5EF4-FFF2-40B4-BE49-F238E27FC236}">
                      <a16:creationId xmlns:a16="http://schemas.microsoft.com/office/drawing/2014/main" id="{D9F7DC47-DBAE-379B-AA89-4B4F4D6D7127}"/>
                    </a:ext>
                  </a:extLst>
                </p14:cNvPr>
                <p14:cNvContentPartPr/>
                <p14:nvPr/>
              </p14:nvContentPartPr>
              <p14:xfrm>
                <a:off x="5885216" y="5754383"/>
                <a:ext cx="240120" cy="201600"/>
              </p14:xfrm>
            </p:contentPart>
          </mc:Choice>
          <mc:Fallback>
            <p:pic>
              <p:nvPicPr>
                <p:cNvPr id="73" name="Ink 72">
                  <a:extLst>
                    <a:ext uri="{FF2B5EF4-FFF2-40B4-BE49-F238E27FC236}">
                      <a16:creationId xmlns:a16="http://schemas.microsoft.com/office/drawing/2014/main" id="{D9F7DC47-DBAE-379B-AA89-4B4F4D6D7127}"/>
                    </a:ext>
                  </a:extLst>
                </p:cNvPr>
                <p:cNvPicPr/>
                <p:nvPr/>
              </p:nvPicPr>
              <p:blipFill>
                <a:blip r:embed="rId261"/>
                <a:stretch>
                  <a:fillRect/>
                </a:stretch>
              </p:blipFill>
              <p:spPr>
                <a:xfrm>
                  <a:off x="5876216" y="5745383"/>
                  <a:ext cx="25776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74" name="Ink 73">
                  <a:extLst>
                    <a:ext uri="{FF2B5EF4-FFF2-40B4-BE49-F238E27FC236}">
                      <a16:creationId xmlns:a16="http://schemas.microsoft.com/office/drawing/2014/main" id="{395661CC-17E0-B846-38A8-A500079E3E9E}"/>
                    </a:ext>
                  </a:extLst>
                </p14:cNvPr>
                <p14:cNvContentPartPr/>
                <p14:nvPr/>
              </p14:nvContentPartPr>
              <p14:xfrm>
                <a:off x="6257096" y="5735303"/>
                <a:ext cx="256680" cy="203040"/>
              </p14:xfrm>
            </p:contentPart>
          </mc:Choice>
          <mc:Fallback>
            <p:pic>
              <p:nvPicPr>
                <p:cNvPr id="74" name="Ink 73">
                  <a:extLst>
                    <a:ext uri="{FF2B5EF4-FFF2-40B4-BE49-F238E27FC236}">
                      <a16:creationId xmlns:a16="http://schemas.microsoft.com/office/drawing/2014/main" id="{395661CC-17E0-B846-38A8-A500079E3E9E}"/>
                    </a:ext>
                  </a:extLst>
                </p:cNvPr>
                <p:cNvPicPr/>
                <p:nvPr/>
              </p:nvPicPr>
              <p:blipFill>
                <a:blip r:embed="rId263"/>
                <a:stretch>
                  <a:fillRect/>
                </a:stretch>
              </p:blipFill>
              <p:spPr>
                <a:xfrm>
                  <a:off x="6248456" y="5726663"/>
                  <a:ext cx="27432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4" name="Ink 153">
                  <a:extLst>
                    <a:ext uri="{FF2B5EF4-FFF2-40B4-BE49-F238E27FC236}">
                      <a16:creationId xmlns:a16="http://schemas.microsoft.com/office/drawing/2014/main" id="{C5E74155-4983-69DA-0CDE-D757F7DD3EE0}"/>
                    </a:ext>
                  </a:extLst>
                </p14:cNvPr>
                <p14:cNvContentPartPr/>
                <p14:nvPr/>
              </p14:nvContentPartPr>
              <p14:xfrm>
                <a:off x="5511176" y="5571143"/>
                <a:ext cx="62280" cy="229320"/>
              </p14:xfrm>
            </p:contentPart>
          </mc:Choice>
          <mc:Fallback>
            <p:pic>
              <p:nvPicPr>
                <p:cNvPr id="154" name="Ink 153">
                  <a:extLst>
                    <a:ext uri="{FF2B5EF4-FFF2-40B4-BE49-F238E27FC236}">
                      <a16:creationId xmlns:a16="http://schemas.microsoft.com/office/drawing/2014/main" id="{C5E74155-4983-69DA-0CDE-D757F7DD3EE0}"/>
                    </a:ext>
                  </a:extLst>
                </p:cNvPr>
                <p:cNvPicPr/>
                <p:nvPr/>
              </p:nvPicPr>
              <p:blipFill>
                <a:blip r:embed="rId265"/>
                <a:stretch>
                  <a:fillRect/>
                </a:stretch>
              </p:blipFill>
              <p:spPr>
                <a:xfrm>
                  <a:off x="5502536" y="5562143"/>
                  <a:ext cx="7992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5" name="Ink 154">
                  <a:extLst>
                    <a:ext uri="{FF2B5EF4-FFF2-40B4-BE49-F238E27FC236}">
                      <a16:creationId xmlns:a16="http://schemas.microsoft.com/office/drawing/2014/main" id="{68A90C0D-2EFE-9226-F585-30746BA2FF09}"/>
                    </a:ext>
                  </a:extLst>
                </p14:cNvPr>
                <p14:cNvContentPartPr/>
                <p14:nvPr/>
              </p14:nvContentPartPr>
              <p14:xfrm>
                <a:off x="5573816" y="5804783"/>
                <a:ext cx="89280" cy="42840"/>
              </p14:xfrm>
            </p:contentPart>
          </mc:Choice>
          <mc:Fallback>
            <p:pic>
              <p:nvPicPr>
                <p:cNvPr id="155" name="Ink 154">
                  <a:extLst>
                    <a:ext uri="{FF2B5EF4-FFF2-40B4-BE49-F238E27FC236}">
                      <a16:creationId xmlns:a16="http://schemas.microsoft.com/office/drawing/2014/main" id="{68A90C0D-2EFE-9226-F585-30746BA2FF09}"/>
                    </a:ext>
                  </a:extLst>
                </p:cNvPr>
                <p:cNvPicPr/>
                <p:nvPr/>
              </p:nvPicPr>
              <p:blipFill>
                <a:blip r:embed="rId267"/>
                <a:stretch>
                  <a:fillRect/>
                </a:stretch>
              </p:blipFill>
              <p:spPr>
                <a:xfrm>
                  <a:off x="5564816" y="5795783"/>
                  <a:ext cx="1069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7" name="Ink 156">
                  <a:extLst>
                    <a:ext uri="{FF2B5EF4-FFF2-40B4-BE49-F238E27FC236}">
                      <a16:creationId xmlns:a16="http://schemas.microsoft.com/office/drawing/2014/main" id="{60457061-743B-E4DA-7DF6-6F0E89E16F12}"/>
                    </a:ext>
                  </a:extLst>
                </p14:cNvPr>
                <p14:cNvContentPartPr/>
                <p14:nvPr/>
              </p14:nvContentPartPr>
              <p14:xfrm>
                <a:off x="5520176" y="5889023"/>
                <a:ext cx="60480" cy="57960"/>
              </p14:xfrm>
            </p:contentPart>
          </mc:Choice>
          <mc:Fallback>
            <p:pic>
              <p:nvPicPr>
                <p:cNvPr id="157" name="Ink 156">
                  <a:extLst>
                    <a:ext uri="{FF2B5EF4-FFF2-40B4-BE49-F238E27FC236}">
                      <a16:creationId xmlns:a16="http://schemas.microsoft.com/office/drawing/2014/main" id="{60457061-743B-E4DA-7DF6-6F0E89E16F12}"/>
                    </a:ext>
                  </a:extLst>
                </p:cNvPr>
                <p:cNvPicPr/>
                <p:nvPr/>
              </p:nvPicPr>
              <p:blipFill>
                <a:blip r:embed="rId269"/>
                <a:stretch>
                  <a:fillRect/>
                </a:stretch>
              </p:blipFill>
              <p:spPr>
                <a:xfrm>
                  <a:off x="5511176" y="5880023"/>
                  <a:ext cx="7812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8" name="Ink 157">
                  <a:extLst>
                    <a:ext uri="{FF2B5EF4-FFF2-40B4-BE49-F238E27FC236}">
                      <a16:creationId xmlns:a16="http://schemas.microsoft.com/office/drawing/2014/main" id="{00CA5081-79B5-34D0-E01E-E5F5C366EF58}"/>
                    </a:ext>
                  </a:extLst>
                </p14:cNvPr>
                <p14:cNvContentPartPr/>
                <p14:nvPr/>
              </p14:nvContentPartPr>
              <p14:xfrm>
                <a:off x="5605136" y="5847983"/>
                <a:ext cx="7200" cy="86400"/>
              </p14:xfrm>
            </p:contentPart>
          </mc:Choice>
          <mc:Fallback>
            <p:pic>
              <p:nvPicPr>
                <p:cNvPr id="158" name="Ink 157">
                  <a:extLst>
                    <a:ext uri="{FF2B5EF4-FFF2-40B4-BE49-F238E27FC236}">
                      <a16:creationId xmlns:a16="http://schemas.microsoft.com/office/drawing/2014/main" id="{00CA5081-79B5-34D0-E01E-E5F5C366EF58}"/>
                    </a:ext>
                  </a:extLst>
                </p:cNvPr>
                <p:cNvPicPr/>
                <p:nvPr/>
              </p:nvPicPr>
              <p:blipFill>
                <a:blip r:embed="rId271"/>
                <a:stretch>
                  <a:fillRect/>
                </a:stretch>
              </p:blipFill>
              <p:spPr>
                <a:xfrm>
                  <a:off x="5596136" y="5839343"/>
                  <a:ext cx="248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59" name="Ink 158">
                  <a:extLst>
                    <a:ext uri="{FF2B5EF4-FFF2-40B4-BE49-F238E27FC236}">
                      <a16:creationId xmlns:a16="http://schemas.microsoft.com/office/drawing/2014/main" id="{628C1EC4-A002-785A-DC38-F5761A6B409E}"/>
                    </a:ext>
                  </a:extLst>
                </p14:cNvPr>
                <p14:cNvContentPartPr/>
                <p14:nvPr/>
              </p14:nvContentPartPr>
              <p14:xfrm>
                <a:off x="5642936" y="5851943"/>
                <a:ext cx="38520" cy="105480"/>
              </p14:xfrm>
            </p:contentPart>
          </mc:Choice>
          <mc:Fallback>
            <p:pic>
              <p:nvPicPr>
                <p:cNvPr id="159" name="Ink 158">
                  <a:extLst>
                    <a:ext uri="{FF2B5EF4-FFF2-40B4-BE49-F238E27FC236}">
                      <a16:creationId xmlns:a16="http://schemas.microsoft.com/office/drawing/2014/main" id="{628C1EC4-A002-785A-DC38-F5761A6B409E}"/>
                    </a:ext>
                  </a:extLst>
                </p:cNvPr>
                <p:cNvPicPr/>
                <p:nvPr/>
              </p:nvPicPr>
              <p:blipFill>
                <a:blip r:embed="rId273"/>
                <a:stretch>
                  <a:fillRect/>
                </a:stretch>
              </p:blipFill>
              <p:spPr>
                <a:xfrm>
                  <a:off x="5633936" y="5842943"/>
                  <a:ext cx="5616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0" name="Ink 159">
                  <a:extLst>
                    <a:ext uri="{FF2B5EF4-FFF2-40B4-BE49-F238E27FC236}">
                      <a16:creationId xmlns:a16="http://schemas.microsoft.com/office/drawing/2014/main" id="{F9A0EFB7-E110-51C6-652E-B0E2EF9E94E9}"/>
                    </a:ext>
                  </a:extLst>
                </p14:cNvPr>
                <p14:cNvContentPartPr/>
                <p14:nvPr/>
              </p14:nvContentPartPr>
              <p14:xfrm>
                <a:off x="5727896" y="5874623"/>
                <a:ext cx="18000" cy="36360"/>
              </p14:xfrm>
            </p:contentPart>
          </mc:Choice>
          <mc:Fallback>
            <p:pic>
              <p:nvPicPr>
                <p:cNvPr id="160" name="Ink 159">
                  <a:extLst>
                    <a:ext uri="{FF2B5EF4-FFF2-40B4-BE49-F238E27FC236}">
                      <a16:creationId xmlns:a16="http://schemas.microsoft.com/office/drawing/2014/main" id="{F9A0EFB7-E110-51C6-652E-B0E2EF9E94E9}"/>
                    </a:ext>
                  </a:extLst>
                </p:cNvPr>
                <p:cNvPicPr/>
                <p:nvPr/>
              </p:nvPicPr>
              <p:blipFill>
                <a:blip r:embed="rId275"/>
                <a:stretch>
                  <a:fillRect/>
                </a:stretch>
              </p:blipFill>
              <p:spPr>
                <a:xfrm>
                  <a:off x="5718896" y="5865623"/>
                  <a:ext cx="3564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1" name="Ink 160">
                  <a:extLst>
                    <a:ext uri="{FF2B5EF4-FFF2-40B4-BE49-F238E27FC236}">
                      <a16:creationId xmlns:a16="http://schemas.microsoft.com/office/drawing/2014/main" id="{74339F5A-30FA-96CF-80CA-04AA6D89D0B2}"/>
                    </a:ext>
                  </a:extLst>
                </p14:cNvPr>
                <p14:cNvContentPartPr/>
                <p14:nvPr/>
              </p14:nvContentPartPr>
              <p14:xfrm>
                <a:off x="5670296" y="5880743"/>
                <a:ext cx="72720" cy="63720"/>
              </p14:xfrm>
            </p:contentPart>
          </mc:Choice>
          <mc:Fallback>
            <p:pic>
              <p:nvPicPr>
                <p:cNvPr id="161" name="Ink 160">
                  <a:extLst>
                    <a:ext uri="{FF2B5EF4-FFF2-40B4-BE49-F238E27FC236}">
                      <a16:creationId xmlns:a16="http://schemas.microsoft.com/office/drawing/2014/main" id="{74339F5A-30FA-96CF-80CA-04AA6D89D0B2}"/>
                    </a:ext>
                  </a:extLst>
                </p:cNvPr>
                <p:cNvPicPr/>
                <p:nvPr/>
              </p:nvPicPr>
              <p:blipFill>
                <a:blip r:embed="rId277"/>
                <a:stretch>
                  <a:fillRect/>
                </a:stretch>
              </p:blipFill>
              <p:spPr>
                <a:xfrm>
                  <a:off x="5661656" y="5872103"/>
                  <a:ext cx="9036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2" name="Ink 161">
                  <a:extLst>
                    <a:ext uri="{FF2B5EF4-FFF2-40B4-BE49-F238E27FC236}">
                      <a16:creationId xmlns:a16="http://schemas.microsoft.com/office/drawing/2014/main" id="{C92F646E-2D48-D1EF-8424-9171C9C15ACD}"/>
                    </a:ext>
                  </a:extLst>
                </p14:cNvPr>
                <p14:cNvContentPartPr/>
                <p14:nvPr/>
              </p14:nvContentPartPr>
              <p14:xfrm>
                <a:off x="5461496" y="5868143"/>
                <a:ext cx="95760" cy="144360"/>
              </p14:xfrm>
            </p:contentPart>
          </mc:Choice>
          <mc:Fallback>
            <p:pic>
              <p:nvPicPr>
                <p:cNvPr id="162" name="Ink 161">
                  <a:extLst>
                    <a:ext uri="{FF2B5EF4-FFF2-40B4-BE49-F238E27FC236}">
                      <a16:creationId xmlns:a16="http://schemas.microsoft.com/office/drawing/2014/main" id="{C92F646E-2D48-D1EF-8424-9171C9C15ACD}"/>
                    </a:ext>
                  </a:extLst>
                </p:cNvPr>
                <p:cNvPicPr/>
                <p:nvPr/>
              </p:nvPicPr>
              <p:blipFill>
                <a:blip r:embed="rId279"/>
                <a:stretch>
                  <a:fillRect/>
                </a:stretch>
              </p:blipFill>
              <p:spPr>
                <a:xfrm>
                  <a:off x="5452856" y="5859143"/>
                  <a:ext cx="1134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3" name="Ink 162">
                  <a:extLst>
                    <a:ext uri="{FF2B5EF4-FFF2-40B4-BE49-F238E27FC236}">
                      <a16:creationId xmlns:a16="http://schemas.microsoft.com/office/drawing/2014/main" id="{020BE539-894B-3E65-3F5C-5CAA84902971}"/>
                    </a:ext>
                  </a:extLst>
                </p14:cNvPr>
                <p14:cNvContentPartPr/>
                <p14:nvPr/>
              </p14:nvContentPartPr>
              <p14:xfrm>
                <a:off x="5774336" y="5843303"/>
                <a:ext cx="49680" cy="146520"/>
              </p14:xfrm>
            </p:contentPart>
          </mc:Choice>
          <mc:Fallback>
            <p:pic>
              <p:nvPicPr>
                <p:cNvPr id="163" name="Ink 162">
                  <a:extLst>
                    <a:ext uri="{FF2B5EF4-FFF2-40B4-BE49-F238E27FC236}">
                      <a16:creationId xmlns:a16="http://schemas.microsoft.com/office/drawing/2014/main" id="{020BE539-894B-3E65-3F5C-5CAA84902971}"/>
                    </a:ext>
                  </a:extLst>
                </p:cNvPr>
                <p:cNvPicPr/>
                <p:nvPr/>
              </p:nvPicPr>
              <p:blipFill>
                <a:blip r:embed="rId281"/>
                <a:stretch>
                  <a:fillRect/>
                </a:stretch>
              </p:blipFill>
              <p:spPr>
                <a:xfrm>
                  <a:off x="5765696" y="5834303"/>
                  <a:ext cx="6732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3" name="Ink 172">
                  <a:extLst>
                    <a:ext uri="{FF2B5EF4-FFF2-40B4-BE49-F238E27FC236}">
                      <a16:creationId xmlns:a16="http://schemas.microsoft.com/office/drawing/2014/main" id="{35C9C0F0-1E40-9D78-DDF9-1C3B528BAEA1}"/>
                    </a:ext>
                  </a:extLst>
                </p14:cNvPr>
                <p14:cNvContentPartPr/>
                <p14:nvPr/>
              </p14:nvContentPartPr>
              <p14:xfrm>
                <a:off x="5710976" y="5766623"/>
                <a:ext cx="14400" cy="73800"/>
              </p14:xfrm>
            </p:contentPart>
          </mc:Choice>
          <mc:Fallback>
            <p:pic>
              <p:nvPicPr>
                <p:cNvPr id="173" name="Ink 172">
                  <a:extLst>
                    <a:ext uri="{FF2B5EF4-FFF2-40B4-BE49-F238E27FC236}">
                      <a16:creationId xmlns:a16="http://schemas.microsoft.com/office/drawing/2014/main" id="{35C9C0F0-1E40-9D78-DDF9-1C3B528BAEA1}"/>
                    </a:ext>
                  </a:extLst>
                </p:cNvPr>
                <p:cNvPicPr/>
                <p:nvPr/>
              </p:nvPicPr>
              <p:blipFill>
                <a:blip r:embed="rId283"/>
                <a:stretch>
                  <a:fillRect/>
                </a:stretch>
              </p:blipFill>
              <p:spPr>
                <a:xfrm>
                  <a:off x="5702336" y="5757983"/>
                  <a:ext cx="3204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4" name="Ink 173">
                  <a:extLst>
                    <a:ext uri="{FF2B5EF4-FFF2-40B4-BE49-F238E27FC236}">
                      <a16:creationId xmlns:a16="http://schemas.microsoft.com/office/drawing/2014/main" id="{A6D65F66-3247-A38B-7602-4B4515120091}"/>
                    </a:ext>
                  </a:extLst>
                </p14:cNvPr>
                <p14:cNvContentPartPr/>
                <p14:nvPr/>
              </p14:nvContentPartPr>
              <p14:xfrm>
                <a:off x="5755616" y="5720903"/>
                <a:ext cx="73800" cy="111960"/>
              </p14:xfrm>
            </p:contentPart>
          </mc:Choice>
          <mc:Fallback>
            <p:pic>
              <p:nvPicPr>
                <p:cNvPr id="174" name="Ink 173">
                  <a:extLst>
                    <a:ext uri="{FF2B5EF4-FFF2-40B4-BE49-F238E27FC236}">
                      <a16:creationId xmlns:a16="http://schemas.microsoft.com/office/drawing/2014/main" id="{A6D65F66-3247-A38B-7602-4B4515120091}"/>
                    </a:ext>
                  </a:extLst>
                </p:cNvPr>
                <p:cNvPicPr/>
                <p:nvPr/>
              </p:nvPicPr>
              <p:blipFill>
                <a:blip r:embed="rId285"/>
                <a:stretch>
                  <a:fillRect/>
                </a:stretch>
              </p:blipFill>
              <p:spPr>
                <a:xfrm>
                  <a:off x="5746616" y="5712263"/>
                  <a:ext cx="9144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5" name="Ink 174">
                  <a:extLst>
                    <a:ext uri="{FF2B5EF4-FFF2-40B4-BE49-F238E27FC236}">
                      <a16:creationId xmlns:a16="http://schemas.microsoft.com/office/drawing/2014/main" id="{13FF15A1-C43B-F09C-BAD8-697B7989CF4D}"/>
                    </a:ext>
                  </a:extLst>
                </p14:cNvPr>
                <p14:cNvContentPartPr/>
                <p14:nvPr/>
              </p14:nvContentPartPr>
              <p14:xfrm>
                <a:off x="5836976" y="5658983"/>
                <a:ext cx="74160" cy="199800"/>
              </p14:xfrm>
            </p:contentPart>
          </mc:Choice>
          <mc:Fallback>
            <p:pic>
              <p:nvPicPr>
                <p:cNvPr id="175" name="Ink 174">
                  <a:extLst>
                    <a:ext uri="{FF2B5EF4-FFF2-40B4-BE49-F238E27FC236}">
                      <a16:creationId xmlns:a16="http://schemas.microsoft.com/office/drawing/2014/main" id="{13FF15A1-C43B-F09C-BAD8-697B7989CF4D}"/>
                    </a:ext>
                  </a:extLst>
                </p:cNvPr>
                <p:cNvPicPr/>
                <p:nvPr/>
              </p:nvPicPr>
              <p:blipFill>
                <a:blip r:embed="rId287"/>
                <a:stretch>
                  <a:fillRect/>
                </a:stretch>
              </p:blipFill>
              <p:spPr>
                <a:xfrm>
                  <a:off x="5827976" y="5649983"/>
                  <a:ext cx="91800" cy="217440"/>
                </a:xfrm>
                <a:prstGeom prst="rect">
                  <a:avLst/>
                </a:prstGeom>
              </p:spPr>
            </p:pic>
          </mc:Fallback>
        </mc:AlternateContent>
      </p:grpSp>
    </p:spTree>
    <p:extLst>
      <p:ext uri="{BB962C8B-B14F-4D97-AF65-F5344CB8AC3E}">
        <p14:creationId xmlns:p14="http://schemas.microsoft.com/office/powerpoint/2010/main" val="783996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SAP Business Technology Platform : Account Models | SAP Blogs">
            <a:extLst>
              <a:ext uri="{FF2B5EF4-FFF2-40B4-BE49-F238E27FC236}">
                <a16:creationId xmlns:a16="http://schemas.microsoft.com/office/drawing/2014/main" id="{34621780-4B20-851E-FFCD-3B6498828E1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124744"/>
            <a:ext cx="10725196" cy="51611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Account Structure</a:t>
            </a:r>
          </a:p>
        </p:txBody>
      </p:sp>
      <p:sp>
        <p:nvSpPr>
          <p:cNvPr id="5" name="Rectangle 4">
            <a:extLst>
              <a:ext uri="{FF2B5EF4-FFF2-40B4-BE49-F238E27FC236}">
                <a16:creationId xmlns:a16="http://schemas.microsoft.com/office/drawing/2014/main" id="{3F8A4D6B-3C0A-B1F0-AE43-4DA0782119F2}"/>
              </a:ext>
            </a:extLst>
          </p:cNvPr>
          <p:cNvSpPr/>
          <p:nvPr/>
        </p:nvSpPr>
        <p:spPr>
          <a:xfrm>
            <a:off x="402834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6" name="Rectangle 5">
            <a:extLst>
              <a:ext uri="{FF2B5EF4-FFF2-40B4-BE49-F238E27FC236}">
                <a16:creationId xmlns:a16="http://schemas.microsoft.com/office/drawing/2014/main" id="{855BEF5D-8131-E745-5756-D15B8A89DD28}"/>
              </a:ext>
            </a:extLst>
          </p:cNvPr>
          <p:cNvSpPr/>
          <p:nvPr/>
        </p:nvSpPr>
        <p:spPr>
          <a:xfrm>
            <a:off x="5014292"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7" name="Rectangle 6">
            <a:extLst>
              <a:ext uri="{FF2B5EF4-FFF2-40B4-BE49-F238E27FC236}">
                <a16:creationId xmlns:a16="http://schemas.microsoft.com/office/drawing/2014/main" id="{E9CF75EA-0D15-C446-3FFB-C94C60F7E235}"/>
              </a:ext>
            </a:extLst>
          </p:cNvPr>
          <p:cNvSpPr/>
          <p:nvPr/>
        </p:nvSpPr>
        <p:spPr>
          <a:xfrm>
            <a:off x="288730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0" name="Rectangle 9">
            <a:extLst>
              <a:ext uri="{FF2B5EF4-FFF2-40B4-BE49-F238E27FC236}">
                <a16:creationId xmlns:a16="http://schemas.microsoft.com/office/drawing/2014/main" id="{3E7FA0D2-0719-9F58-9A78-116A9307249E}"/>
              </a:ext>
            </a:extLst>
          </p:cNvPr>
          <p:cNvSpPr/>
          <p:nvPr/>
        </p:nvSpPr>
        <p:spPr>
          <a:xfrm>
            <a:off x="577037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1" name="Rectangle 10">
            <a:extLst>
              <a:ext uri="{FF2B5EF4-FFF2-40B4-BE49-F238E27FC236}">
                <a16:creationId xmlns:a16="http://schemas.microsoft.com/office/drawing/2014/main" id="{93DA9382-7F3C-04C9-36A1-E517ED747067}"/>
              </a:ext>
            </a:extLst>
          </p:cNvPr>
          <p:cNvSpPr/>
          <p:nvPr/>
        </p:nvSpPr>
        <p:spPr>
          <a:xfrm>
            <a:off x="675631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2" name="Rectangle 11">
            <a:extLst>
              <a:ext uri="{FF2B5EF4-FFF2-40B4-BE49-F238E27FC236}">
                <a16:creationId xmlns:a16="http://schemas.microsoft.com/office/drawing/2014/main" id="{281D60E4-68D5-C10F-B9B2-F359E2107DFF}"/>
              </a:ext>
            </a:extLst>
          </p:cNvPr>
          <p:cNvSpPr/>
          <p:nvPr/>
        </p:nvSpPr>
        <p:spPr>
          <a:xfrm>
            <a:off x="7536741"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3" name="Rectangle 12">
            <a:extLst>
              <a:ext uri="{FF2B5EF4-FFF2-40B4-BE49-F238E27FC236}">
                <a16:creationId xmlns:a16="http://schemas.microsoft.com/office/drawing/2014/main" id="{056BD924-DFC3-59D0-BCDC-BF7722F84184}"/>
              </a:ext>
            </a:extLst>
          </p:cNvPr>
          <p:cNvSpPr/>
          <p:nvPr/>
        </p:nvSpPr>
        <p:spPr>
          <a:xfrm>
            <a:off x="8522684"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4" name="Rectangle 13">
            <a:extLst>
              <a:ext uri="{FF2B5EF4-FFF2-40B4-BE49-F238E27FC236}">
                <a16:creationId xmlns:a16="http://schemas.microsoft.com/office/drawing/2014/main" id="{E26644D0-A6AC-5D6A-FC31-4BFDBA7A8629}"/>
              </a:ext>
            </a:extLst>
          </p:cNvPr>
          <p:cNvSpPr/>
          <p:nvPr/>
        </p:nvSpPr>
        <p:spPr>
          <a:xfrm>
            <a:off x="7536741"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5" name="Rectangle 14">
            <a:extLst>
              <a:ext uri="{FF2B5EF4-FFF2-40B4-BE49-F238E27FC236}">
                <a16:creationId xmlns:a16="http://schemas.microsoft.com/office/drawing/2014/main" id="{43C2D1C2-090E-E8A1-5DC0-45A94381350A}"/>
              </a:ext>
            </a:extLst>
          </p:cNvPr>
          <p:cNvSpPr/>
          <p:nvPr/>
        </p:nvSpPr>
        <p:spPr>
          <a:xfrm>
            <a:off x="8522684"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6" name="Rectangle 15">
            <a:extLst>
              <a:ext uri="{FF2B5EF4-FFF2-40B4-BE49-F238E27FC236}">
                <a16:creationId xmlns:a16="http://schemas.microsoft.com/office/drawing/2014/main" id="{F955FFA2-997D-4F46-6E59-7F57FF3D029F}"/>
              </a:ext>
            </a:extLst>
          </p:cNvPr>
          <p:cNvSpPr/>
          <p:nvPr/>
        </p:nvSpPr>
        <p:spPr>
          <a:xfrm>
            <a:off x="746443" y="57678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7" name="Rectangle 16">
            <a:extLst>
              <a:ext uri="{FF2B5EF4-FFF2-40B4-BE49-F238E27FC236}">
                <a16:creationId xmlns:a16="http://schemas.microsoft.com/office/drawing/2014/main" id="{DCF190C0-9E9A-90D1-30AB-D1A43CDA4352}"/>
              </a:ext>
            </a:extLst>
          </p:cNvPr>
          <p:cNvSpPr/>
          <p:nvPr/>
        </p:nvSpPr>
        <p:spPr>
          <a:xfrm>
            <a:off x="898843" y="59202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8" name="Rectangle 17">
            <a:extLst>
              <a:ext uri="{FF2B5EF4-FFF2-40B4-BE49-F238E27FC236}">
                <a16:creationId xmlns:a16="http://schemas.microsoft.com/office/drawing/2014/main" id="{09A23C4A-F15C-EFD4-783E-714C0DF35182}"/>
              </a:ext>
            </a:extLst>
          </p:cNvPr>
          <p:cNvSpPr/>
          <p:nvPr/>
        </p:nvSpPr>
        <p:spPr>
          <a:xfrm>
            <a:off x="1419526" y="577559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9" name="Rectangle 18">
            <a:extLst>
              <a:ext uri="{FF2B5EF4-FFF2-40B4-BE49-F238E27FC236}">
                <a16:creationId xmlns:a16="http://schemas.microsoft.com/office/drawing/2014/main" id="{9652A34A-921E-2E03-743C-F2E2B256F991}"/>
              </a:ext>
            </a:extLst>
          </p:cNvPr>
          <p:cNvSpPr/>
          <p:nvPr/>
        </p:nvSpPr>
        <p:spPr>
          <a:xfrm>
            <a:off x="9735154" y="566992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mc:AlternateContent xmlns:mc="http://schemas.openxmlformats.org/markup-compatibility/2006" xmlns:p14="http://schemas.microsoft.com/office/powerpoint/2010/main">
        <mc:Choice Requires="p14">
          <p:contentPart p14:bwMode="auto" r:id="rId4">
            <p14:nvContentPartPr>
              <p14:cNvPr id="44" name="Ink 43">
                <a:extLst>
                  <a:ext uri="{FF2B5EF4-FFF2-40B4-BE49-F238E27FC236}">
                    <a16:creationId xmlns:a16="http://schemas.microsoft.com/office/drawing/2014/main" id="{72A66E9A-6008-9DED-EA82-9966420146C1}"/>
                  </a:ext>
                </a:extLst>
              </p14:cNvPr>
              <p14:cNvContentPartPr/>
              <p14:nvPr/>
            </p14:nvContentPartPr>
            <p14:xfrm>
              <a:off x="1185056" y="5824223"/>
              <a:ext cx="28800" cy="79920"/>
            </p14:xfrm>
          </p:contentPart>
        </mc:Choice>
        <mc:Fallback xmlns="">
          <p:pic>
            <p:nvPicPr>
              <p:cNvPr id="44" name="Ink 43">
                <a:extLst>
                  <a:ext uri="{FF2B5EF4-FFF2-40B4-BE49-F238E27FC236}">
                    <a16:creationId xmlns:a16="http://schemas.microsoft.com/office/drawing/2014/main" id="{72A66E9A-6008-9DED-EA82-9966420146C1}"/>
                  </a:ext>
                </a:extLst>
              </p:cNvPr>
              <p:cNvPicPr/>
              <p:nvPr/>
            </p:nvPicPr>
            <p:blipFill>
              <a:blip r:embed="rId213"/>
              <a:stretch>
                <a:fillRect/>
              </a:stretch>
            </p:blipFill>
            <p:spPr>
              <a:xfrm>
                <a:off x="1176056" y="5815583"/>
                <a:ext cx="464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5" name="Ink 44">
                <a:extLst>
                  <a:ext uri="{FF2B5EF4-FFF2-40B4-BE49-F238E27FC236}">
                    <a16:creationId xmlns:a16="http://schemas.microsoft.com/office/drawing/2014/main" id="{FDB1BD6B-2AD4-13FE-B650-7DE008BE01F9}"/>
                  </a:ext>
                </a:extLst>
              </p14:cNvPr>
              <p14:cNvContentPartPr/>
              <p14:nvPr/>
            </p14:nvContentPartPr>
            <p14:xfrm>
              <a:off x="1122776" y="5780303"/>
              <a:ext cx="105480" cy="117720"/>
            </p14:xfrm>
          </p:contentPart>
        </mc:Choice>
        <mc:Fallback xmlns="">
          <p:pic>
            <p:nvPicPr>
              <p:cNvPr id="45" name="Ink 44">
                <a:extLst>
                  <a:ext uri="{FF2B5EF4-FFF2-40B4-BE49-F238E27FC236}">
                    <a16:creationId xmlns:a16="http://schemas.microsoft.com/office/drawing/2014/main" id="{FDB1BD6B-2AD4-13FE-B650-7DE008BE01F9}"/>
                  </a:ext>
                </a:extLst>
              </p:cNvPr>
              <p:cNvPicPr/>
              <p:nvPr/>
            </p:nvPicPr>
            <p:blipFill>
              <a:blip r:embed="rId215"/>
              <a:stretch>
                <a:fillRect/>
              </a:stretch>
            </p:blipFill>
            <p:spPr>
              <a:xfrm>
                <a:off x="1114136" y="5771303"/>
                <a:ext cx="1231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105" name="Ink 2104">
                <a:extLst>
                  <a:ext uri="{FF2B5EF4-FFF2-40B4-BE49-F238E27FC236}">
                    <a16:creationId xmlns:a16="http://schemas.microsoft.com/office/drawing/2014/main" id="{1199C0DF-28CA-6186-1DCE-BC5D7B626FA9}"/>
                  </a:ext>
                </a:extLst>
              </p14:cNvPr>
              <p14:cNvContentPartPr/>
              <p14:nvPr/>
            </p14:nvContentPartPr>
            <p14:xfrm>
              <a:off x="1297736" y="6000263"/>
              <a:ext cx="45000" cy="62640"/>
            </p14:xfrm>
          </p:contentPart>
        </mc:Choice>
        <mc:Fallback xmlns="">
          <p:pic>
            <p:nvPicPr>
              <p:cNvPr id="2105" name="Ink 2104">
                <a:extLst>
                  <a:ext uri="{FF2B5EF4-FFF2-40B4-BE49-F238E27FC236}">
                    <a16:creationId xmlns:a16="http://schemas.microsoft.com/office/drawing/2014/main" id="{1199C0DF-28CA-6186-1DCE-BC5D7B626FA9}"/>
                  </a:ext>
                </a:extLst>
              </p:cNvPr>
              <p:cNvPicPr/>
              <p:nvPr/>
            </p:nvPicPr>
            <p:blipFill>
              <a:blip r:embed="rId229"/>
              <a:stretch>
                <a:fillRect/>
              </a:stretch>
            </p:blipFill>
            <p:spPr>
              <a:xfrm>
                <a:off x="1288736" y="5991263"/>
                <a:ext cx="626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106" name="Ink 2105">
                <a:extLst>
                  <a:ext uri="{FF2B5EF4-FFF2-40B4-BE49-F238E27FC236}">
                    <a16:creationId xmlns:a16="http://schemas.microsoft.com/office/drawing/2014/main" id="{2244F966-B4CD-BD7A-688A-30C20D07994A}"/>
                  </a:ext>
                </a:extLst>
              </p14:cNvPr>
              <p14:cNvContentPartPr/>
              <p14:nvPr/>
            </p14:nvContentPartPr>
            <p14:xfrm>
              <a:off x="1407896" y="5986583"/>
              <a:ext cx="102960" cy="57600"/>
            </p14:xfrm>
          </p:contentPart>
        </mc:Choice>
        <mc:Fallback xmlns="">
          <p:pic>
            <p:nvPicPr>
              <p:cNvPr id="2106" name="Ink 2105">
                <a:extLst>
                  <a:ext uri="{FF2B5EF4-FFF2-40B4-BE49-F238E27FC236}">
                    <a16:creationId xmlns:a16="http://schemas.microsoft.com/office/drawing/2014/main" id="{2244F966-B4CD-BD7A-688A-30C20D07994A}"/>
                  </a:ext>
                </a:extLst>
              </p:cNvPr>
              <p:cNvPicPr/>
              <p:nvPr/>
            </p:nvPicPr>
            <p:blipFill>
              <a:blip r:embed="rId231"/>
              <a:stretch>
                <a:fillRect/>
              </a:stretch>
            </p:blipFill>
            <p:spPr>
              <a:xfrm>
                <a:off x="1399256" y="5977583"/>
                <a:ext cx="1206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143" name="Ink 2142">
                <a:extLst>
                  <a:ext uri="{FF2B5EF4-FFF2-40B4-BE49-F238E27FC236}">
                    <a16:creationId xmlns:a16="http://schemas.microsoft.com/office/drawing/2014/main" id="{BB30A94D-4AB0-C021-863D-D8B7E810100B}"/>
                  </a:ext>
                </a:extLst>
              </p14:cNvPr>
              <p14:cNvContentPartPr/>
              <p14:nvPr/>
            </p14:nvContentPartPr>
            <p14:xfrm>
              <a:off x="2018096" y="5905583"/>
              <a:ext cx="107640" cy="117360"/>
            </p14:xfrm>
          </p:contentPart>
        </mc:Choice>
        <mc:Fallback xmlns="">
          <p:pic>
            <p:nvPicPr>
              <p:cNvPr id="2143" name="Ink 2142">
                <a:extLst>
                  <a:ext uri="{FF2B5EF4-FFF2-40B4-BE49-F238E27FC236}">
                    <a16:creationId xmlns:a16="http://schemas.microsoft.com/office/drawing/2014/main" id="{BB30A94D-4AB0-C021-863D-D8B7E810100B}"/>
                  </a:ext>
                </a:extLst>
              </p:cNvPr>
              <p:cNvPicPr/>
              <p:nvPr/>
            </p:nvPicPr>
            <p:blipFill>
              <a:blip r:embed="rId235"/>
              <a:stretch>
                <a:fillRect/>
              </a:stretch>
            </p:blipFill>
            <p:spPr>
              <a:xfrm>
                <a:off x="2009096" y="5896943"/>
                <a:ext cx="125280" cy="135000"/>
              </a:xfrm>
              <a:prstGeom prst="rect">
                <a:avLst/>
              </a:prstGeom>
            </p:spPr>
          </p:pic>
        </mc:Fallback>
      </mc:AlternateContent>
      <p:grpSp>
        <p:nvGrpSpPr>
          <p:cNvPr id="58" name="Group 57">
            <a:extLst>
              <a:ext uri="{FF2B5EF4-FFF2-40B4-BE49-F238E27FC236}">
                <a16:creationId xmlns:a16="http://schemas.microsoft.com/office/drawing/2014/main" id="{3B850526-0658-1CB5-E01C-5D62E18131C4}"/>
              </a:ext>
            </a:extLst>
          </p:cNvPr>
          <p:cNvGrpSpPr/>
          <p:nvPr/>
        </p:nvGrpSpPr>
        <p:grpSpPr>
          <a:xfrm>
            <a:off x="990656" y="2588543"/>
            <a:ext cx="912600" cy="306360"/>
            <a:chOff x="990656" y="2588543"/>
            <a:chExt cx="912600" cy="306360"/>
          </a:xfrm>
        </p:grpSpPr>
        <mc:AlternateContent xmlns:mc="http://schemas.openxmlformats.org/markup-compatibility/2006">
          <mc:Choice xmlns:p14="http://schemas.microsoft.com/office/powerpoint/2010/main" Requires="p14">
            <p:contentPart p14:bwMode="auto" r:id="rId236">
              <p14:nvContentPartPr>
                <p14:cNvPr id="33" name="Ink 32">
                  <a:extLst>
                    <a:ext uri="{FF2B5EF4-FFF2-40B4-BE49-F238E27FC236}">
                      <a16:creationId xmlns:a16="http://schemas.microsoft.com/office/drawing/2014/main" id="{51DB8C75-009F-9B2E-45B4-90A75B3C06DF}"/>
                    </a:ext>
                  </a:extLst>
                </p14:cNvPr>
                <p14:cNvContentPartPr/>
                <p14:nvPr/>
              </p14:nvContentPartPr>
              <p14:xfrm>
                <a:off x="990656" y="2631743"/>
                <a:ext cx="180720" cy="197280"/>
              </p14:xfrm>
            </p:contentPart>
          </mc:Choice>
          <mc:Fallback>
            <p:pic>
              <p:nvPicPr>
                <p:cNvPr id="33" name="Ink 32">
                  <a:extLst>
                    <a:ext uri="{FF2B5EF4-FFF2-40B4-BE49-F238E27FC236}">
                      <a16:creationId xmlns:a16="http://schemas.microsoft.com/office/drawing/2014/main" id="{51DB8C75-009F-9B2E-45B4-90A75B3C06DF}"/>
                    </a:ext>
                  </a:extLst>
                </p:cNvPr>
                <p:cNvPicPr/>
                <p:nvPr/>
              </p:nvPicPr>
              <p:blipFill>
                <a:blip r:embed="rId237"/>
                <a:stretch>
                  <a:fillRect/>
                </a:stretch>
              </p:blipFill>
              <p:spPr>
                <a:xfrm>
                  <a:off x="981656" y="2622743"/>
                  <a:ext cx="19836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36" name="Ink 35">
                  <a:extLst>
                    <a:ext uri="{FF2B5EF4-FFF2-40B4-BE49-F238E27FC236}">
                      <a16:creationId xmlns:a16="http://schemas.microsoft.com/office/drawing/2014/main" id="{26D09BD9-8313-D6E9-3BCD-4F54FB9DD3D5}"/>
                    </a:ext>
                  </a:extLst>
                </p14:cNvPr>
                <p14:cNvContentPartPr/>
                <p14:nvPr/>
              </p14:nvContentPartPr>
              <p14:xfrm>
                <a:off x="1221056" y="2730383"/>
                <a:ext cx="19080" cy="56160"/>
              </p14:xfrm>
            </p:contentPart>
          </mc:Choice>
          <mc:Fallback>
            <p:pic>
              <p:nvPicPr>
                <p:cNvPr id="36" name="Ink 35">
                  <a:extLst>
                    <a:ext uri="{FF2B5EF4-FFF2-40B4-BE49-F238E27FC236}">
                      <a16:creationId xmlns:a16="http://schemas.microsoft.com/office/drawing/2014/main" id="{26D09BD9-8313-D6E9-3BCD-4F54FB9DD3D5}"/>
                    </a:ext>
                  </a:extLst>
                </p:cNvPr>
                <p:cNvPicPr/>
                <p:nvPr/>
              </p:nvPicPr>
              <p:blipFill>
                <a:blip r:embed="rId239"/>
                <a:stretch>
                  <a:fillRect/>
                </a:stretch>
              </p:blipFill>
              <p:spPr>
                <a:xfrm>
                  <a:off x="1212056" y="2721383"/>
                  <a:ext cx="3672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42" name="Ink 41">
                  <a:extLst>
                    <a:ext uri="{FF2B5EF4-FFF2-40B4-BE49-F238E27FC236}">
                      <a16:creationId xmlns:a16="http://schemas.microsoft.com/office/drawing/2014/main" id="{72ECE74A-7542-A115-3576-A2A33169EE22}"/>
                    </a:ext>
                  </a:extLst>
                </p14:cNvPr>
                <p14:cNvContentPartPr/>
                <p14:nvPr/>
              </p14:nvContentPartPr>
              <p14:xfrm>
                <a:off x="1237976" y="2592143"/>
                <a:ext cx="27360" cy="38160"/>
              </p14:xfrm>
            </p:contentPart>
          </mc:Choice>
          <mc:Fallback>
            <p:pic>
              <p:nvPicPr>
                <p:cNvPr id="42" name="Ink 41">
                  <a:extLst>
                    <a:ext uri="{FF2B5EF4-FFF2-40B4-BE49-F238E27FC236}">
                      <a16:creationId xmlns:a16="http://schemas.microsoft.com/office/drawing/2014/main" id="{72ECE74A-7542-A115-3576-A2A33169EE22}"/>
                    </a:ext>
                  </a:extLst>
                </p:cNvPr>
                <p:cNvPicPr/>
                <p:nvPr/>
              </p:nvPicPr>
              <p:blipFill>
                <a:blip r:embed="rId241"/>
                <a:stretch>
                  <a:fillRect/>
                </a:stretch>
              </p:blipFill>
              <p:spPr>
                <a:xfrm>
                  <a:off x="1228976" y="2583503"/>
                  <a:ext cx="450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47" name="Ink 46">
                  <a:extLst>
                    <a:ext uri="{FF2B5EF4-FFF2-40B4-BE49-F238E27FC236}">
                      <a16:creationId xmlns:a16="http://schemas.microsoft.com/office/drawing/2014/main" id="{C9BA03C5-CCC9-5F2E-36AA-83DFB43604FE}"/>
                    </a:ext>
                  </a:extLst>
                </p14:cNvPr>
                <p14:cNvContentPartPr/>
                <p14:nvPr/>
              </p14:nvContentPartPr>
              <p14:xfrm>
                <a:off x="1297016" y="2685383"/>
                <a:ext cx="174600" cy="209520"/>
              </p14:xfrm>
            </p:contentPart>
          </mc:Choice>
          <mc:Fallback>
            <p:pic>
              <p:nvPicPr>
                <p:cNvPr id="47" name="Ink 46">
                  <a:extLst>
                    <a:ext uri="{FF2B5EF4-FFF2-40B4-BE49-F238E27FC236}">
                      <a16:creationId xmlns:a16="http://schemas.microsoft.com/office/drawing/2014/main" id="{C9BA03C5-CCC9-5F2E-36AA-83DFB43604FE}"/>
                    </a:ext>
                  </a:extLst>
                </p:cNvPr>
                <p:cNvPicPr/>
                <p:nvPr/>
              </p:nvPicPr>
              <p:blipFill>
                <a:blip r:embed="rId243"/>
                <a:stretch>
                  <a:fillRect/>
                </a:stretch>
              </p:blipFill>
              <p:spPr>
                <a:xfrm>
                  <a:off x="1288016" y="2676743"/>
                  <a:ext cx="19224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51" name="Ink 50">
                  <a:extLst>
                    <a:ext uri="{FF2B5EF4-FFF2-40B4-BE49-F238E27FC236}">
                      <a16:creationId xmlns:a16="http://schemas.microsoft.com/office/drawing/2014/main" id="{612D061C-7077-C5BD-1DF3-F8A3C286BB7B}"/>
                    </a:ext>
                  </a:extLst>
                </p14:cNvPr>
                <p14:cNvContentPartPr/>
                <p14:nvPr/>
              </p14:nvContentPartPr>
              <p14:xfrm>
                <a:off x="1475936" y="2634983"/>
                <a:ext cx="246240" cy="156600"/>
              </p14:xfrm>
            </p:contentPart>
          </mc:Choice>
          <mc:Fallback>
            <p:pic>
              <p:nvPicPr>
                <p:cNvPr id="51" name="Ink 50">
                  <a:extLst>
                    <a:ext uri="{FF2B5EF4-FFF2-40B4-BE49-F238E27FC236}">
                      <a16:creationId xmlns:a16="http://schemas.microsoft.com/office/drawing/2014/main" id="{612D061C-7077-C5BD-1DF3-F8A3C286BB7B}"/>
                    </a:ext>
                  </a:extLst>
                </p:cNvPr>
                <p:cNvPicPr/>
                <p:nvPr/>
              </p:nvPicPr>
              <p:blipFill>
                <a:blip r:embed="rId245"/>
                <a:stretch>
                  <a:fillRect/>
                </a:stretch>
              </p:blipFill>
              <p:spPr>
                <a:xfrm>
                  <a:off x="1466936" y="2626343"/>
                  <a:ext cx="2638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57" name="Ink 56">
                  <a:extLst>
                    <a:ext uri="{FF2B5EF4-FFF2-40B4-BE49-F238E27FC236}">
                      <a16:creationId xmlns:a16="http://schemas.microsoft.com/office/drawing/2014/main" id="{50302DA1-20BE-26F2-201A-2B3D23AC6335}"/>
                    </a:ext>
                  </a:extLst>
                </p14:cNvPr>
                <p14:cNvContentPartPr/>
                <p14:nvPr/>
              </p14:nvContentPartPr>
              <p14:xfrm>
                <a:off x="1784456" y="2588543"/>
                <a:ext cx="118800" cy="155160"/>
              </p14:xfrm>
            </p:contentPart>
          </mc:Choice>
          <mc:Fallback>
            <p:pic>
              <p:nvPicPr>
                <p:cNvPr id="57" name="Ink 56">
                  <a:extLst>
                    <a:ext uri="{FF2B5EF4-FFF2-40B4-BE49-F238E27FC236}">
                      <a16:creationId xmlns:a16="http://schemas.microsoft.com/office/drawing/2014/main" id="{50302DA1-20BE-26F2-201A-2B3D23AC6335}"/>
                    </a:ext>
                  </a:extLst>
                </p:cNvPr>
                <p:cNvPicPr/>
                <p:nvPr/>
              </p:nvPicPr>
              <p:blipFill>
                <a:blip r:embed="rId247"/>
                <a:stretch>
                  <a:fillRect/>
                </a:stretch>
              </p:blipFill>
              <p:spPr>
                <a:xfrm>
                  <a:off x="1775456" y="2579543"/>
                  <a:ext cx="136440" cy="172800"/>
                </a:xfrm>
                <a:prstGeom prst="rect">
                  <a:avLst/>
                </a:prstGeom>
              </p:spPr>
            </p:pic>
          </mc:Fallback>
        </mc:AlternateContent>
      </p:grpSp>
      <p:grpSp>
        <p:nvGrpSpPr>
          <p:cNvPr id="2076" name="Group 2075">
            <a:extLst>
              <a:ext uri="{FF2B5EF4-FFF2-40B4-BE49-F238E27FC236}">
                <a16:creationId xmlns:a16="http://schemas.microsoft.com/office/drawing/2014/main" id="{1DAC4450-175B-E099-D3D3-131E2756FFFA}"/>
              </a:ext>
            </a:extLst>
          </p:cNvPr>
          <p:cNvGrpSpPr/>
          <p:nvPr/>
        </p:nvGrpSpPr>
        <p:grpSpPr>
          <a:xfrm>
            <a:off x="4460336" y="2660183"/>
            <a:ext cx="1026720" cy="232920"/>
            <a:chOff x="4460336" y="2660183"/>
            <a:chExt cx="1026720" cy="232920"/>
          </a:xfrm>
        </p:grpSpPr>
        <mc:AlternateContent xmlns:mc="http://schemas.openxmlformats.org/markup-compatibility/2006">
          <mc:Choice xmlns:p14="http://schemas.microsoft.com/office/powerpoint/2010/main" Requires="p14">
            <p:contentPart p14:bwMode="auto" r:id="rId248">
              <p14:nvContentPartPr>
                <p14:cNvPr id="63" name="Ink 62">
                  <a:extLst>
                    <a:ext uri="{FF2B5EF4-FFF2-40B4-BE49-F238E27FC236}">
                      <a16:creationId xmlns:a16="http://schemas.microsoft.com/office/drawing/2014/main" id="{777745FF-59C1-908F-0C27-5FAFDD06637A}"/>
                    </a:ext>
                  </a:extLst>
                </p14:cNvPr>
                <p14:cNvContentPartPr/>
                <p14:nvPr/>
              </p14:nvContentPartPr>
              <p14:xfrm>
                <a:off x="4460336" y="2676383"/>
                <a:ext cx="232920" cy="203040"/>
              </p14:xfrm>
            </p:contentPart>
          </mc:Choice>
          <mc:Fallback>
            <p:pic>
              <p:nvPicPr>
                <p:cNvPr id="63" name="Ink 62">
                  <a:extLst>
                    <a:ext uri="{FF2B5EF4-FFF2-40B4-BE49-F238E27FC236}">
                      <a16:creationId xmlns:a16="http://schemas.microsoft.com/office/drawing/2014/main" id="{777745FF-59C1-908F-0C27-5FAFDD06637A}"/>
                    </a:ext>
                  </a:extLst>
                </p:cNvPr>
                <p:cNvPicPr/>
                <p:nvPr/>
              </p:nvPicPr>
              <p:blipFill>
                <a:blip r:embed="rId249"/>
                <a:stretch>
                  <a:fillRect/>
                </a:stretch>
              </p:blipFill>
              <p:spPr>
                <a:xfrm>
                  <a:off x="4451336" y="2667383"/>
                  <a:ext cx="25056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048" name="Ink 2047">
                  <a:extLst>
                    <a:ext uri="{FF2B5EF4-FFF2-40B4-BE49-F238E27FC236}">
                      <a16:creationId xmlns:a16="http://schemas.microsoft.com/office/drawing/2014/main" id="{0AB259CF-6A63-BA05-DF4A-1C91985C7611}"/>
                    </a:ext>
                  </a:extLst>
                </p14:cNvPr>
                <p14:cNvContentPartPr/>
                <p14:nvPr/>
              </p14:nvContentPartPr>
              <p14:xfrm>
                <a:off x="4767056" y="2743703"/>
                <a:ext cx="111240" cy="132120"/>
              </p14:xfrm>
            </p:contentPart>
          </mc:Choice>
          <mc:Fallback>
            <p:pic>
              <p:nvPicPr>
                <p:cNvPr id="2048" name="Ink 2047">
                  <a:extLst>
                    <a:ext uri="{FF2B5EF4-FFF2-40B4-BE49-F238E27FC236}">
                      <a16:creationId xmlns:a16="http://schemas.microsoft.com/office/drawing/2014/main" id="{0AB259CF-6A63-BA05-DF4A-1C91985C7611}"/>
                    </a:ext>
                  </a:extLst>
                </p:cNvPr>
                <p:cNvPicPr/>
                <p:nvPr/>
              </p:nvPicPr>
              <p:blipFill>
                <a:blip r:embed="rId251"/>
                <a:stretch>
                  <a:fillRect/>
                </a:stretch>
              </p:blipFill>
              <p:spPr>
                <a:xfrm>
                  <a:off x="4758416" y="2734703"/>
                  <a:ext cx="1288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051" name="Ink 2050">
                  <a:extLst>
                    <a:ext uri="{FF2B5EF4-FFF2-40B4-BE49-F238E27FC236}">
                      <a16:creationId xmlns:a16="http://schemas.microsoft.com/office/drawing/2014/main" id="{6B706DA3-8C59-A879-8E24-B76572CADA22}"/>
                    </a:ext>
                  </a:extLst>
                </p14:cNvPr>
                <p14:cNvContentPartPr/>
                <p14:nvPr/>
              </p14:nvContentPartPr>
              <p14:xfrm>
                <a:off x="4898096" y="2732543"/>
                <a:ext cx="168120" cy="160560"/>
              </p14:xfrm>
            </p:contentPart>
          </mc:Choice>
          <mc:Fallback>
            <p:pic>
              <p:nvPicPr>
                <p:cNvPr id="2051" name="Ink 2050">
                  <a:extLst>
                    <a:ext uri="{FF2B5EF4-FFF2-40B4-BE49-F238E27FC236}">
                      <a16:creationId xmlns:a16="http://schemas.microsoft.com/office/drawing/2014/main" id="{6B706DA3-8C59-A879-8E24-B76572CADA22}"/>
                    </a:ext>
                  </a:extLst>
                </p:cNvPr>
                <p:cNvPicPr/>
                <p:nvPr/>
              </p:nvPicPr>
              <p:blipFill>
                <a:blip r:embed="rId253"/>
                <a:stretch>
                  <a:fillRect/>
                </a:stretch>
              </p:blipFill>
              <p:spPr>
                <a:xfrm>
                  <a:off x="4889096" y="2723543"/>
                  <a:ext cx="18576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057" name="Ink 2056">
                  <a:extLst>
                    <a:ext uri="{FF2B5EF4-FFF2-40B4-BE49-F238E27FC236}">
                      <a16:creationId xmlns:a16="http://schemas.microsoft.com/office/drawing/2014/main" id="{340BFA4B-C840-67C9-58A0-B08A7C416C02}"/>
                    </a:ext>
                  </a:extLst>
                </p14:cNvPr>
                <p14:cNvContentPartPr/>
                <p14:nvPr/>
              </p14:nvContentPartPr>
              <p14:xfrm>
                <a:off x="5093936" y="2718863"/>
                <a:ext cx="123480" cy="147960"/>
              </p14:xfrm>
            </p:contentPart>
          </mc:Choice>
          <mc:Fallback>
            <p:pic>
              <p:nvPicPr>
                <p:cNvPr id="2057" name="Ink 2056">
                  <a:extLst>
                    <a:ext uri="{FF2B5EF4-FFF2-40B4-BE49-F238E27FC236}">
                      <a16:creationId xmlns:a16="http://schemas.microsoft.com/office/drawing/2014/main" id="{340BFA4B-C840-67C9-58A0-B08A7C416C02}"/>
                    </a:ext>
                  </a:extLst>
                </p:cNvPr>
                <p:cNvPicPr/>
                <p:nvPr/>
              </p:nvPicPr>
              <p:blipFill>
                <a:blip r:embed="rId255"/>
                <a:stretch>
                  <a:fillRect/>
                </a:stretch>
              </p:blipFill>
              <p:spPr>
                <a:xfrm>
                  <a:off x="5085296" y="2710223"/>
                  <a:ext cx="14112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058" name="Ink 2057">
                  <a:extLst>
                    <a:ext uri="{FF2B5EF4-FFF2-40B4-BE49-F238E27FC236}">
                      <a16:creationId xmlns:a16="http://schemas.microsoft.com/office/drawing/2014/main" id="{DE6DFDC4-6CAE-7F9D-2302-FCFA6E52E353}"/>
                    </a:ext>
                  </a:extLst>
                </p14:cNvPr>
                <p14:cNvContentPartPr/>
                <p14:nvPr/>
              </p14:nvContentPartPr>
              <p14:xfrm>
                <a:off x="5116976" y="2705183"/>
                <a:ext cx="171720" cy="88560"/>
              </p14:xfrm>
            </p:contentPart>
          </mc:Choice>
          <mc:Fallback>
            <p:pic>
              <p:nvPicPr>
                <p:cNvPr id="2058" name="Ink 2057">
                  <a:extLst>
                    <a:ext uri="{FF2B5EF4-FFF2-40B4-BE49-F238E27FC236}">
                      <a16:creationId xmlns:a16="http://schemas.microsoft.com/office/drawing/2014/main" id="{DE6DFDC4-6CAE-7F9D-2302-FCFA6E52E353}"/>
                    </a:ext>
                  </a:extLst>
                </p:cNvPr>
                <p:cNvPicPr/>
                <p:nvPr/>
              </p:nvPicPr>
              <p:blipFill>
                <a:blip r:embed="rId257"/>
                <a:stretch>
                  <a:fillRect/>
                </a:stretch>
              </p:blipFill>
              <p:spPr>
                <a:xfrm>
                  <a:off x="5107976" y="2696183"/>
                  <a:ext cx="1893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063" name="Ink 2062">
                  <a:extLst>
                    <a:ext uri="{FF2B5EF4-FFF2-40B4-BE49-F238E27FC236}">
                      <a16:creationId xmlns:a16="http://schemas.microsoft.com/office/drawing/2014/main" id="{82C729AD-C263-EED2-9AED-17FEE793289F}"/>
                    </a:ext>
                  </a:extLst>
                </p14:cNvPr>
                <p14:cNvContentPartPr/>
                <p14:nvPr/>
              </p14:nvContentPartPr>
              <p14:xfrm>
                <a:off x="5266016" y="2660183"/>
                <a:ext cx="46800" cy="194760"/>
              </p14:xfrm>
            </p:contentPart>
          </mc:Choice>
          <mc:Fallback>
            <p:pic>
              <p:nvPicPr>
                <p:cNvPr id="2063" name="Ink 2062">
                  <a:extLst>
                    <a:ext uri="{FF2B5EF4-FFF2-40B4-BE49-F238E27FC236}">
                      <a16:creationId xmlns:a16="http://schemas.microsoft.com/office/drawing/2014/main" id="{82C729AD-C263-EED2-9AED-17FEE793289F}"/>
                    </a:ext>
                  </a:extLst>
                </p:cNvPr>
                <p:cNvPicPr/>
                <p:nvPr/>
              </p:nvPicPr>
              <p:blipFill>
                <a:blip r:embed="rId259"/>
                <a:stretch>
                  <a:fillRect/>
                </a:stretch>
              </p:blipFill>
              <p:spPr>
                <a:xfrm>
                  <a:off x="5257376" y="2651543"/>
                  <a:ext cx="6444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068" name="Ink 2067">
                  <a:extLst>
                    <a:ext uri="{FF2B5EF4-FFF2-40B4-BE49-F238E27FC236}">
                      <a16:creationId xmlns:a16="http://schemas.microsoft.com/office/drawing/2014/main" id="{716D2FA1-7530-BBB3-0F89-5AC3C6C19167}"/>
                    </a:ext>
                  </a:extLst>
                </p14:cNvPr>
                <p14:cNvContentPartPr/>
                <p14:nvPr/>
              </p14:nvContentPartPr>
              <p14:xfrm>
                <a:off x="5314256" y="2715983"/>
                <a:ext cx="172800" cy="155160"/>
              </p14:xfrm>
            </p:contentPart>
          </mc:Choice>
          <mc:Fallback>
            <p:pic>
              <p:nvPicPr>
                <p:cNvPr id="2068" name="Ink 2067">
                  <a:extLst>
                    <a:ext uri="{FF2B5EF4-FFF2-40B4-BE49-F238E27FC236}">
                      <a16:creationId xmlns:a16="http://schemas.microsoft.com/office/drawing/2014/main" id="{716D2FA1-7530-BBB3-0F89-5AC3C6C19167}"/>
                    </a:ext>
                  </a:extLst>
                </p:cNvPr>
                <p:cNvPicPr/>
                <p:nvPr/>
              </p:nvPicPr>
              <p:blipFill>
                <a:blip r:embed="rId261"/>
                <a:stretch>
                  <a:fillRect/>
                </a:stretch>
              </p:blipFill>
              <p:spPr>
                <a:xfrm>
                  <a:off x="5305616" y="2706983"/>
                  <a:ext cx="190440" cy="172800"/>
                </a:xfrm>
                <a:prstGeom prst="rect">
                  <a:avLst/>
                </a:prstGeom>
              </p:spPr>
            </p:pic>
          </mc:Fallback>
        </mc:AlternateContent>
      </p:grpSp>
      <p:grpSp>
        <p:nvGrpSpPr>
          <p:cNvPr id="2088" name="Group 2087">
            <a:extLst>
              <a:ext uri="{FF2B5EF4-FFF2-40B4-BE49-F238E27FC236}">
                <a16:creationId xmlns:a16="http://schemas.microsoft.com/office/drawing/2014/main" id="{3F9EDD7A-096D-114E-873C-E7D2968E3000}"/>
              </a:ext>
            </a:extLst>
          </p:cNvPr>
          <p:cNvGrpSpPr/>
          <p:nvPr/>
        </p:nvGrpSpPr>
        <p:grpSpPr>
          <a:xfrm>
            <a:off x="8606456" y="2590343"/>
            <a:ext cx="743400" cy="263520"/>
            <a:chOff x="8606456" y="2590343"/>
            <a:chExt cx="743400" cy="263520"/>
          </a:xfrm>
        </p:grpSpPr>
        <mc:AlternateContent xmlns:mc="http://schemas.openxmlformats.org/markup-compatibility/2006">
          <mc:Choice xmlns:p14="http://schemas.microsoft.com/office/powerpoint/2010/main" Requires="p14">
            <p:contentPart p14:bwMode="auto" r:id="rId262">
              <p14:nvContentPartPr>
                <p14:cNvPr id="2077" name="Ink 2076">
                  <a:extLst>
                    <a:ext uri="{FF2B5EF4-FFF2-40B4-BE49-F238E27FC236}">
                      <a16:creationId xmlns:a16="http://schemas.microsoft.com/office/drawing/2014/main" id="{A229F65F-CEE6-1158-0567-D6B06B328742}"/>
                    </a:ext>
                  </a:extLst>
                </p14:cNvPr>
                <p14:cNvContentPartPr/>
                <p14:nvPr/>
              </p14:nvContentPartPr>
              <p14:xfrm>
                <a:off x="8606456" y="2590343"/>
                <a:ext cx="185040" cy="263520"/>
              </p14:xfrm>
            </p:contentPart>
          </mc:Choice>
          <mc:Fallback>
            <p:pic>
              <p:nvPicPr>
                <p:cNvPr id="2077" name="Ink 2076">
                  <a:extLst>
                    <a:ext uri="{FF2B5EF4-FFF2-40B4-BE49-F238E27FC236}">
                      <a16:creationId xmlns:a16="http://schemas.microsoft.com/office/drawing/2014/main" id="{A229F65F-CEE6-1158-0567-D6B06B328742}"/>
                    </a:ext>
                  </a:extLst>
                </p:cNvPr>
                <p:cNvPicPr/>
                <p:nvPr/>
              </p:nvPicPr>
              <p:blipFill>
                <a:blip r:embed="rId263"/>
                <a:stretch>
                  <a:fillRect/>
                </a:stretch>
              </p:blipFill>
              <p:spPr>
                <a:xfrm>
                  <a:off x="8597456" y="2581343"/>
                  <a:ext cx="20268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078" name="Ink 2077">
                  <a:extLst>
                    <a:ext uri="{FF2B5EF4-FFF2-40B4-BE49-F238E27FC236}">
                      <a16:creationId xmlns:a16="http://schemas.microsoft.com/office/drawing/2014/main" id="{70676994-D637-443F-7507-725EC94CF16B}"/>
                    </a:ext>
                  </a:extLst>
                </p14:cNvPr>
                <p14:cNvContentPartPr/>
                <p14:nvPr/>
              </p14:nvContentPartPr>
              <p14:xfrm>
                <a:off x="8824616" y="2706263"/>
                <a:ext cx="108360" cy="124560"/>
              </p14:xfrm>
            </p:contentPart>
          </mc:Choice>
          <mc:Fallback>
            <p:pic>
              <p:nvPicPr>
                <p:cNvPr id="2078" name="Ink 2077">
                  <a:extLst>
                    <a:ext uri="{FF2B5EF4-FFF2-40B4-BE49-F238E27FC236}">
                      <a16:creationId xmlns:a16="http://schemas.microsoft.com/office/drawing/2014/main" id="{70676994-D637-443F-7507-725EC94CF16B}"/>
                    </a:ext>
                  </a:extLst>
                </p:cNvPr>
                <p:cNvPicPr/>
                <p:nvPr/>
              </p:nvPicPr>
              <p:blipFill>
                <a:blip r:embed="rId265"/>
                <a:stretch>
                  <a:fillRect/>
                </a:stretch>
              </p:blipFill>
              <p:spPr>
                <a:xfrm>
                  <a:off x="8815616" y="2697623"/>
                  <a:ext cx="12600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087" name="Ink 2086">
                  <a:extLst>
                    <a:ext uri="{FF2B5EF4-FFF2-40B4-BE49-F238E27FC236}">
                      <a16:creationId xmlns:a16="http://schemas.microsoft.com/office/drawing/2014/main" id="{4BD67AD1-8B26-44D3-7A5A-234A984D2219}"/>
                    </a:ext>
                  </a:extLst>
                </p14:cNvPr>
                <p14:cNvContentPartPr/>
                <p14:nvPr/>
              </p14:nvContentPartPr>
              <p14:xfrm>
                <a:off x="8931536" y="2604743"/>
                <a:ext cx="418320" cy="243360"/>
              </p14:xfrm>
            </p:contentPart>
          </mc:Choice>
          <mc:Fallback>
            <p:pic>
              <p:nvPicPr>
                <p:cNvPr id="2087" name="Ink 2086">
                  <a:extLst>
                    <a:ext uri="{FF2B5EF4-FFF2-40B4-BE49-F238E27FC236}">
                      <a16:creationId xmlns:a16="http://schemas.microsoft.com/office/drawing/2014/main" id="{4BD67AD1-8B26-44D3-7A5A-234A984D2219}"/>
                    </a:ext>
                  </a:extLst>
                </p:cNvPr>
                <p:cNvPicPr/>
                <p:nvPr/>
              </p:nvPicPr>
              <p:blipFill>
                <a:blip r:embed="rId267"/>
                <a:stretch>
                  <a:fillRect/>
                </a:stretch>
              </p:blipFill>
              <p:spPr>
                <a:xfrm>
                  <a:off x="8922536" y="2596103"/>
                  <a:ext cx="435960" cy="261000"/>
                </a:xfrm>
                <a:prstGeom prst="rect">
                  <a:avLst/>
                </a:prstGeom>
              </p:spPr>
            </p:pic>
          </mc:Fallback>
        </mc:AlternateContent>
      </p:grpSp>
      <p:grpSp>
        <p:nvGrpSpPr>
          <p:cNvPr id="2111" name="Group 2110">
            <a:extLst>
              <a:ext uri="{FF2B5EF4-FFF2-40B4-BE49-F238E27FC236}">
                <a16:creationId xmlns:a16="http://schemas.microsoft.com/office/drawing/2014/main" id="{15A62B92-5FD2-ABBD-DA0F-BB422069AF1B}"/>
              </a:ext>
            </a:extLst>
          </p:cNvPr>
          <p:cNvGrpSpPr/>
          <p:nvPr/>
        </p:nvGrpSpPr>
        <p:grpSpPr>
          <a:xfrm>
            <a:off x="697256" y="5648543"/>
            <a:ext cx="147960" cy="190800"/>
            <a:chOff x="697256" y="5648543"/>
            <a:chExt cx="147960" cy="190800"/>
          </a:xfrm>
        </p:grpSpPr>
        <mc:AlternateContent xmlns:mc="http://schemas.openxmlformats.org/markup-compatibility/2006">
          <mc:Choice xmlns:p14="http://schemas.microsoft.com/office/powerpoint/2010/main" Requires="p14">
            <p:contentPart p14:bwMode="auto" r:id="rId268">
              <p14:nvContentPartPr>
                <p14:cNvPr id="2100" name="Ink 2099">
                  <a:extLst>
                    <a:ext uri="{FF2B5EF4-FFF2-40B4-BE49-F238E27FC236}">
                      <a16:creationId xmlns:a16="http://schemas.microsoft.com/office/drawing/2014/main" id="{5AB11936-F85F-636A-A417-81407F68113C}"/>
                    </a:ext>
                  </a:extLst>
                </p14:cNvPr>
                <p14:cNvContentPartPr/>
                <p14:nvPr/>
              </p14:nvContentPartPr>
              <p14:xfrm>
                <a:off x="751256" y="5683823"/>
                <a:ext cx="42120" cy="128880"/>
              </p14:xfrm>
            </p:contentPart>
          </mc:Choice>
          <mc:Fallback>
            <p:pic>
              <p:nvPicPr>
                <p:cNvPr id="2100" name="Ink 2099">
                  <a:extLst>
                    <a:ext uri="{FF2B5EF4-FFF2-40B4-BE49-F238E27FC236}">
                      <a16:creationId xmlns:a16="http://schemas.microsoft.com/office/drawing/2014/main" id="{5AB11936-F85F-636A-A417-81407F68113C}"/>
                    </a:ext>
                  </a:extLst>
                </p:cNvPr>
                <p:cNvPicPr/>
                <p:nvPr/>
              </p:nvPicPr>
              <p:blipFill>
                <a:blip r:embed="rId269"/>
                <a:stretch>
                  <a:fillRect/>
                </a:stretch>
              </p:blipFill>
              <p:spPr>
                <a:xfrm>
                  <a:off x="742256" y="5674823"/>
                  <a:ext cx="5976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107" name="Ink 2106">
                  <a:extLst>
                    <a:ext uri="{FF2B5EF4-FFF2-40B4-BE49-F238E27FC236}">
                      <a16:creationId xmlns:a16="http://schemas.microsoft.com/office/drawing/2014/main" id="{0D5EE919-0F41-6E27-318E-9C95506ED65A}"/>
                    </a:ext>
                  </a:extLst>
                </p14:cNvPr>
                <p14:cNvContentPartPr/>
                <p14:nvPr/>
              </p14:nvContentPartPr>
              <p14:xfrm>
                <a:off x="697256" y="5648543"/>
                <a:ext cx="147960" cy="190800"/>
              </p14:xfrm>
            </p:contentPart>
          </mc:Choice>
          <mc:Fallback>
            <p:pic>
              <p:nvPicPr>
                <p:cNvPr id="2107" name="Ink 2106">
                  <a:extLst>
                    <a:ext uri="{FF2B5EF4-FFF2-40B4-BE49-F238E27FC236}">
                      <a16:creationId xmlns:a16="http://schemas.microsoft.com/office/drawing/2014/main" id="{0D5EE919-0F41-6E27-318E-9C95506ED65A}"/>
                    </a:ext>
                  </a:extLst>
                </p:cNvPr>
                <p:cNvPicPr/>
                <p:nvPr/>
              </p:nvPicPr>
              <p:blipFill>
                <a:blip r:embed="rId271"/>
                <a:stretch>
                  <a:fillRect/>
                </a:stretch>
              </p:blipFill>
              <p:spPr>
                <a:xfrm>
                  <a:off x="688616" y="5639543"/>
                  <a:ext cx="165600" cy="208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2">
            <p14:nvContentPartPr>
              <p14:cNvPr id="2114" name="Ink 2113">
                <a:extLst>
                  <a:ext uri="{FF2B5EF4-FFF2-40B4-BE49-F238E27FC236}">
                    <a16:creationId xmlns:a16="http://schemas.microsoft.com/office/drawing/2014/main" id="{409E34B4-4536-4638-07B0-5D960C1E7711}"/>
                  </a:ext>
                </a:extLst>
              </p14:cNvPr>
              <p14:cNvContentPartPr/>
              <p14:nvPr/>
            </p14:nvContentPartPr>
            <p14:xfrm>
              <a:off x="1680416" y="5662223"/>
              <a:ext cx="167400" cy="199800"/>
            </p14:xfrm>
          </p:contentPart>
        </mc:Choice>
        <mc:Fallback>
          <p:pic>
            <p:nvPicPr>
              <p:cNvPr id="2114" name="Ink 2113">
                <a:extLst>
                  <a:ext uri="{FF2B5EF4-FFF2-40B4-BE49-F238E27FC236}">
                    <a16:creationId xmlns:a16="http://schemas.microsoft.com/office/drawing/2014/main" id="{409E34B4-4536-4638-07B0-5D960C1E7711}"/>
                  </a:ext>
                </a:extLst>
              </p:cNvPr>
              <p:cNvPicPr/>
              <p:nvPr/>
            </p:nvPicPr>
            <p:blipFill>
              <a:blip r:embed="rId273"/>
              <a:stretch>
                <a:fillRect/>
              </a:stretch>
            </p:blipFill>
            <p:spPr>
              <a:xfrm>
                <a:off x="1671776" y="5653223"/>
                <a:ext cx="18504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120" name="Ink 2119">
                <a:extLst>
                  <a:ext uri="{FF2B5EF4-FFF2-40B4-BE49-F238E27FC236}">
                    <a16:creationId xmlns:a16="http://schemas.microsoft.com/office/drawing/2014/main" id="{D3531804-59E1-128A-A1BC-3C773EF71B0F}"/>
                  </a:ext>
                </a:extLst>
              </p14:cNvPr>
              <p14:cNvContentPartPr/>
              <p14:nvPr/>
            </p14:nvContentPartPr>
            <p14:xfrm>
              <a:off x="1427696" y="6142103"/>
              <a:ext cx="92160" cy="167040"/>
            </p14:xfrm>
          </p:contentPart>
        </mc:Choice>
        <mc:Fallback>
          <p:pic>
            <p:nvPicPr>
              <p:cNvPr id="2120" name="Ink 2119">
                <a:extLst>
                  <a:ext uri="{FF2B5EF4-FFF2-40B4-BE49-F238E27FC236}">
                    <a16:creationId xmlns:a16="http://schemas.microsoft.com/office/drawing/2014/main" id="{D3531804-59E1-128A-A1BC-3C773EF71B0F}"/>
                  </a:ext>
                </a:extLst>
              </p:cNvPr>
              <p:cNvPicPr/>
              <p:nvPr/>
            </p:nvPicPr>
            <p:blipFill>
              <a:blip r:embed="rId275"/>
              <a:stretch>
                <a:fillRect/>
              </a:stretch>
            </p:blipFill>
            <p:spPr>
              <a:xfrm>
                <a:off x="1418696" y="6133103"/>
                <a:ext cx="109800" cy="184680"/>
              </a:xfrm>
              <a:prstGeom prst="rect">
                <a:avLst/>
              </a:prstGeom>
            </p:spPr>
          </p:pic>
        </mc:Fallback>
      </mc:AlternateContent>
      <p:grpSp>
        <p:nvGrpSpPr>
          <p:cNvPr id="2142" name="Group 2141">
            <a:extLst>
              <a:ext uri="{FF2B5EF4-FFF2-40B4-BE49-F238E27FC236}">
                <a16:creationId xmlns:a16="http://schemas.microsoft.com/office/drawing/2014/main" id="{C8B72F98-0AB6-97FC-AA2F-91829CEED895}"/>
              </a:ext>
            </a:extLst>
          </p:cNvPr>
          <p:cNvGrpSpPr/>
          <p:nvPr/>
        </p:nvGrpSpPr>
        <p:grpSpPr>
          <a:xfrm>
            <a:off x="5685776" y="4116383"/>
            <a:ext cx="5870520" cy="2065320"/>
            <a:chOff x="5685776" y="4116383"/>
            <a:chExt cx="5870520" cy="2065320"/>
          </a:xfrm>
        </p:grpSpPr>
        <mc:AlternateContent xmlns:mc="http://schemas.openxmlformats.org/markup-compatibility/2006">
          <mc:Choice xmlns:p14="http://schemas.microsoft.com/office/powerpoint/2010/main" Requires="p14">
            <p:contentPart p14:bwMode="auto" r:id="rId276">
              <p14:nvContentPartPr>
                <p14:cNvPr id="2127" name="Ink 2126">
                  <a:extLst>
                    <a:ext uri="{FF2B5EF4-FFF2-40B4-BE49-F238E27FC236}">
                      <a16:creationId xmlns:a16="http://schemas.microsoft.com/office/drawing/2014/main" id="{81DE6FCC-7E6C-1D8C-9C85-33C0E7EFD641}"/>
                    </a:ext>
                  </a:extLst>
                </p14:cNvPr>
                <p14:cNvContentPartPr/>
                <p14:nvPr/>
              </p14:nvContentPartPr>
              <p14:xfrm>
                <a:off x="6995456" y="4629743"/>
                <a:ext cx="195120" cy="183960"/>
              </p14:xfrm>
            </p:contentPart>
          </mc:Choice>
          <mc:Fallback>
            <p:pic>
              <p:nvPicPr>
                <p:cNvPr id="2127" name="Ink 2126">
                  <a:extLst>
                    <a:ext uri="{FF2B5EF4-FFF2-40B4-BE49-F238E27FC236}">
                      <a16:creationId xmlns:a16="http://schemas.microsoft.com/office/drawing/2014/main" id="{81DE6FCC-7E6C-1D8C-9C85-33C0E7EFD641}"/>
                    </a:ext>
                  </a:extLst>
                </p:cNvPr>
                <p:cNvPicPr/>
                <p:nvPr/>
              </p:nvPicPr>
              <p:blipFill>
                <a:blip r:embed="rId277"/>
                <a:stretch>
                  <a:fillRect/>
                </a:stretch>
              </p:blipFill>
              <p:spPr>
                <a:xfrm>
                  <a:off x="6986816" y="4620743"/>
                  <a:ext cx="21276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135" name="Ink 2134">
                  <a:extLst>
                    <a:ext uri="{FF2B5EF4-FFF2-40B4-BE49-F238E27FC236}">
                      <a16:creationId xmlns:a16="http://schemas.microsoft.com/office/drawing/2014/main" id="{35ED52A5-8A27-2BE5-5A45-7CB4083C6CE0}"/>
                    </a:ext>
                  </a:extLst>
                </p14:cNvPr>
                <p14:cNvContentPartPr/>
                <p14:nvPr/>
              </p14:nvContentPartPr>
              <p14:xfrm>
                <a:off x="8661536" y="4692743"/>
                <a:ext cx="259560" cy="157320"/>
              </p14:xfrm>
            </p:contentPart>
          </mc:Choice>
          <mc:Fallback>
            <p:pic>
              <p:nvPicPr>
                <p:cNvPr id="2135" name="Ink 2134">
                  <a:extLst>
                    <a:ext uri="{FF2B5EF4-FFF2-40B4-BE49-F238E27FC236}">
                      <a16:creationId xmlns:a16="http://schemas.microsoft.com/office/drawing/2014/main" id="{35ED52A5-8A27-2BE5-5A45-7CB4083C6CE0}"/>
                    </a:ext>
                  </a:extLst>
                </p:cNvPr>
                <p:cNvPicPr/>
                <p:nvPr/>
              </p:nvPicPr>
              <p:blipFill>
                <a:blip r:embed="rId279"/>
                <a:stretch>
                  <a:fillRect/>
                </a:stretch>
              </p:blipFill>
              <p:spPr>
                <a:xfrm>
                  <a:off x="8652536" y="4684103"/>
                  <a:ext cx="2772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136" name="Ink 2135">
                  <a:extLst>
                    <a:ext uri="{FF2B5EF4-FFF2-40B4-BE49-F238E27FC236}">
                      <a16:creationId xmlns:a16="http://schemas.microsoft.com/office/drawing/2014/main" id="{60A480DB-5F43-FCE9-E37B-E8661F94365C}"/>
                    </a:ext>
                  </a:extLst>
                </p14:cNvPr>
                <p14:cNvContentPartPr/>
                <p14:nvPr/>
              </p14:nvContentPartPr>
              <p14:xfrm>
                <a:off x="10289816" y="4671503"/>
                <a:ext cx="286920" cy="149040"/>
              </p14:xfrm>
            </p:contentPart>
          </mc:Choice>
          <mc:Fallback>
            <p:pic>
              <p:nvPicPr>
                <p:cNvPr id="2136" name="Ink 2135">
                  <a:extLst>
                    <a:ext uri="{FF2B5EF4-FFF2-40B4-BE49-F238E27FC236}">
                      <a16:creationId xmlns:a16="http://schemas.microsoft.com/office/drawing/2014/main" id="{60A480DB-5F43-FCE9-E37B-E8661F94365C}"/>
                    </a:ext>
                  </a:extLst>
                </p:cNvPr>
                <p:cNvPicPr/>
                <p:nvPr/>
              </p:nvPicPr>
              <p:blipFill>
                <a:blip r:embed="rId281"/>
                <a:stretch>
                  <a:fillRect/>
                </a:stretch>
              </p:blipFill>
              <p:spPr>
                <a:xfrm>
                  <a:off x="10281176" y="4662863"/>
                  <a:ext cx="30456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137" name="Ink 2136">
                  <a:extLst>
                    <a:ext uri="{FF2B5EF4-FFF2-40B4-BE49-F238E27FC236}">
                      <a16:creationId xmlns:a16="http://schemas.microsoft.com/office/drawing/2014/main" id="{D0026CED-CB65-AF42-6FA0-833E9A448EFF}"/>
                    </a:ext>
                  </a:extLst>
                </p14:cNvPr>
                <p14:cNvContentPartPr/>
                <p14:nvPr/>
              </p14:nvContentPartPr>
              <p14:xfrm>
                <a:off x="5685776" y="4116383"/>
                <a:ext cx="5870520" cy="2065320"/>
              </p14:xfrm>
            </p:contentPart>
          </mc:Choice>
          <mc:Fallback>
            <p:pic>
              <p:nvPicPr>
                <p:cNvPr id="2137" name="Ink 2136">
                  <a:extLst>
                    <a:ext uri="{FF2B5EF4-FFF2-40B4-BE49-F238E27FC236}">
                      <a16:creationId xmlns:a16="http://schemas.microsoft.com/office/drawing/2014/main" id="{D0026CED-CB65-AF42-6FA0-833E9A448EFF}"/>
                    </a:ext>
                  </a:extLst>
                </p:cNvPr>
                <p:cNvPicPr/>
                <p:nvPr/>
              </p:nvPicPr>
              <p:blipFill>
                <a:blip r:embed="rId283"/>
                <a:stretch>
                  <a:fillRect/>
                </a:stretch>
              </p:blipFill>
              <p:spPr>
                <a:xfrm>
                  <a:off x="5677136" y="4107743"/>
                  <a:ext cx="5888160" cy="2082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4">
            <p14:nvContentPartPr>
              <p14:cNvPr id="2140" name="Ink 2139">
                <a:extLst>
                  <a:ext uri="{FF2B5EF4-FFF2-40B4-BE49-F238E27FC236}">
                    <a16:creationId xmlns:a16="http://schemas.microsoft.com/office/drawing/2014/main" id="{13C15BE4-AD8F-B1C1-70AA-6593577A3780}"/>
                  </a:ext>
                </a:extLst>
              </p14:cNvPr>
              <p14:cNvContentPartPr/>
              <p14:nvPr/>
            </p14:nvContentPartPr>
            <p14:xfrm>
              <a:off x="9444536" y="3886703"/>
              <a:ext cx="26640" cy="40320"/>
            </p14:xfrm>
          </p:contentPart>
        </mc:Choice>
        <mc:Fallback>
          <p:pic>
            <p:nvPicPr>
              <p:cNvPr id="2140" name="Ink 2139">
                <a:extLst>
                  <a:ext uri="{FF2B5EF4-FFF2-40B4-BE49-F238E27FC236}">
                    <a16:creationId xmlns:a16="http://schemas.microsoft.com/office/drawing/2014/main" id="{13C15BE4-AD8F-B1C1-70AA-6593577A3780}"/>
                  </a:ext>
                </a:extLst>
              </p:cNvPr>
              <p:cNvPicPr/>
              <p:nvPr/>
            </p:nvPicPr>
            <p:blipFill>
              <a:blip r:embed="rId285"/>
              <a:stretch>
                <a:fillRect/>
              </a:stretch>
            </p:blipFill>
            <p:spPr>
              <a:xfrm>
                <a:off x="9435536" y="3877703"/>
                <a:ext cx="4428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2145" name="Ink 2144">
                <a:extLst>
                  <a:ext uri="{FF2B5EF4-FFF2-40B4-BE49-F238E27FC236}">
                    <a16:creationId xmlns:a16="http://schemas.microsoft.com/office/drawing/2014/main" id="{C2126CB6-7DE5-5F6D-0F08-E227067892FE}"/>
                  </a:ext>
                </a:extLst>
              </p14:cNvPr>
              <p14:cNvContentPartPr/>
              <p14:nvPr/>
            </p14:nvContentPartPr>
            <p14:xfrm>
              <a:off x="3294296" y="4985063"/>
              <a:ext cx="441720" cy="13320"/>
            </p14:xfrm>
          </p:contentPart>
        </mc:Choice>
        <mc:Fallback>
          <p:pic>
            <p:nvPicPr>
              <p:cNvPr id="2145" name="Ink 2144">
                <a:extLst>
                  <a:ext uri="{FF2B5EF4-FFF2-40B4-BE49-F238E27FC236}">
                    <a16:creationId xmlns:a16="http://schemas.microsoft.com/office/drawing/2014/main" id="{C2126CB6-7DE5-5F6D-0F08-E227067892FE}"/>
                  </a:ext>
                </a:extLst>
              </p:cNvPr>
              <p:cNvPicPr/>
              <p:nvPr/>
            </p:nvPicPr>
            <p:blipFill>
              <a:blip r:embed="rId287"/>
              <a:stretch>
                <a:fillRect/>
              </a:stretch>
            </p:blipFill>
            <p:spPr>
              <a:xfrm>
                <a:off x="3285296" y="4976063"/>
                <a:ext cx="459360" cy="30960"/>
              </a:xfrm>
              <a:prstGeom prst="rect">
                <a:avLst/>
              </a:prstGeom>
            </p:spPr>
          </p:pic>
        </mc:Fallback>
      </mc:AlternateContent>
      <p:grpSp>
        <p:nvGrpSpPr>
          <p:cNvPr id="2165" name="Group 2164">
            <a:extLst>
              <a:ext uri="{FF2B5EF4-FFF2-40B4-BE49-F238E27FC236}">
                <a16:creationId xmlns:a16="http://schemas.microsoft.com/office/drawing/2014/main" id="{AD5FFCAE-3A7D-C046-6385-2C7A0F768BC5}"/>
              </a:ext>
            </a:extLst>
          </p:cNvPr>
          <p:cNvGrpSpPr/>
          <p:nvPr/>
        </p:nvGrpSpPr>
        <p:grpSpPr>
          <a:xfrm>
            <a:off x="3163256" y="5880383"/>
            <a:ext cx="108720" cy="144360"/>
            <a:chOff x="3163256" y="5880383"/>
            <a:chExt cx="108720" cy="144360"/>
          </a:xfrm>
        </p:grpSpPr>
        <mc:AlternateContent xmlns:mc="http://schemas.openxmlformats.org/markup-compatibility/2006">
          <mc:Choice xmlns:p14="http://schemas.microsoft.com/office/powerpoint/2010/main" Requires="p14">
            <p:contentPart p14:bwMode="auto" r:id="rId288">
              <p14:nvContentPartPr>
                <p14:cNvPr id="2153" name="Ink 2152">
                  <a:extLst>
                    <a:ext uri="{FF2B5EF4-FFF2-40B4-BE49-F238E27FC236}">
                      <a16:creationId xmlns:a16="http://schemas.microsoft.com/office/drawing/2014/main" id="{B13DDC7B-364D-A93A-7650-6633D4C94FC3}"/>
                    </a:ext>
                  </a:extLst>
                </p14:cNvPr>
                <p14:cNvContentPartPr/>
                <p14:nvPr/>
              </p14:nvContentPartPr>
              <p14:xfrm>
                <a:off x="3206456" y="5917103"/>
                <a:ext cx="360" cy="95040"/>
              </p14:xfrm>
            </p:contentPart>
          </mc:Choice>
          <mc:Fallback>
            <p:pic>
              <p:nvPicPr>
                <p:cNvPr id="2153" name="Ink 2152">
                  <a:extLst>
                    <a:ext uri="{FF2B5EF4-FFF2-40B4-BE49-F238E27FC236}">
                      <a16:creationId xmlns:a16="http://schemas.microsoft.com/office/drawing/2014/main" id="{B13DDC7B-364D-A93A-7650-6633D4C94FC3}"/>
                    </a:ext>
                  </a:extLst>
                </p:cNvPr>
                <p:cNvPicPr/>
                <p:nvPr/>
              </p:nvPicPr>
              <p:blipFill>
                <a:blip r:embed="rId289"/>
                <a:stretch>
                  <a:fillRect/>
                </a:stretch>
              </p:blipFill>
              <p:spPr>
                <a:xfrm>
                  <a:off x="3197816" y="5908103"/>
                  <a:ext cx="180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154" name="Ink 2153">
                  <a:extLst>
                    <a:ext uri="{FF2B5EF4-FFF2-40B4-BE49-F238E27FC236}">
                      <a16:creationId xmlns:a16="http://schemas.microsoft.com/office/drawing/2014/main" id="{86572801-4D3D-4383-F1D9-538798DC97D3}"/>
                    </a:ext>
                  </a:extLst>
                </p14:cNvPr>
                <p14:cNvContentPartPr/>
                <p14:nvPr/>
              </p14:nvContentPartPr>
              <p14:xfrm>
                <a:off x="3163256" y="5880383"/>
                <a:ext cx="108720" cy="144360"/>
              </p14:xfrm>
            </p:contentPart>
          </mc:Choice>
          <mc:Fallback>
            <p:pic>
              <p:nvPicPr>
                <p:cNvPr id="2154" name="Ink 2153">
                  <a:extLst>
                    <a:ext uri="{FF2B5EF4-FFF2-40B4-BE49-F238E27FC236}">
                      <a16:creationId xmlns:a16="http://schemas.microsoft.com/office/drawing/2014/main" id="{86572801-4D3D-4383-F1D9-538798DC97D3}"/>
                    </a:ext>
                  </a:extLst>
                </p:cNvPr>
                <p:cNvPicPr/>
                <p:nvPr/>
              </p:nvPicPr>
              <p:blipFill>
                <a:blip r:embed="rId291"/>
                <a:stretch>
                  <a:fillRect/>
                </a:stretch>
              </p:blipFill>
              <p:spPr>
                <a:xfrm>
                  <a:off x="3154616" y="5871743"/>
                  <a:ext cx="126360" cy="162000"/>
                </a:xfrm>
                <a:prstGeom prst="rect">
                  <a:avLst/>
                </a:prstGeom>
              </p:spPr>
            </p:pic>
          </mc:Fallback>
        </mc:AlternateContent>
      </p:grpSp>
      <p:grpSp>
        <p:nvGrpSpPr>
          <p:cNvPr id="2158" name="Group 2157">
            <a:extLst>
              <a:ext uri="{FF2B5EF4-FFF2-40B4-BE49-F238E27FC236}">
                <a16:creationId xmlns:a16="http://schemas.microsoft.com/office/drawing/2014/main" id="{BBF7CA2B-0284-89A6-3E98-EE0AE72395AF}"/>
              </a:ext>
            </a:extLst>
          </p:cNvPr>
          <p:cNvGrpSpPr/>
          <p:nvPr/>
        </p:nvGrpSpPr>
        <p:grpSpPr>
          <a:xfrm>
            <a:off x="3534056" y="5652863"/>
            <a:ext cx="442800" cy="443520"/>
            <a:chOff x="3534056" y="5652863"/>
            <a:chExt cx="442800" cy="443520"/>
          </a:xfrm>
        </p:grpSpPr>
        <mc:AlternateContent xmlns:mc="http://schemas.openxmlformats.org/markup-compatibility/2006">
          <mc:Choice xmlns:p14="http://schemas.microsoft.com/office/powerpoint/2010/main" Requires="p14">
            <p:contentPart p14:bwMode="auto" r:id="rId292">
              <p14:nvContentPartPr>
                <p14:cNvPr id="2152" name="Ink 2151">
                  <a:extLst>
                    <a:ext uri="{FF2B5EF4-FFF2-40B4-BE49-F238E27FC236}">
                      <a16:creationId xmlns:a16="http://schemas.microsoft.com/office/drawing/2014/main" id="{AE3FB8B0-CA99-FC5B-8692-B672A0663FED}"/>
                    </a:ext>
                  </a:extLst>
                </p14:cNvPr>
                <p14:cNvContentPartPr/>
                <p14:nvPr/>
              </p14:nvContentPartPr>
              <p14:xfrm>
                <a:off x="3560336" y="5652863"/>
                <a:ext cx="416520" cy="247680"/>
              </p14:xfrm>
            </p:contentPart>
          </mc:Choice>
          <mc:Fallback>
            <p:pic>
              <p:nvPicPr>
                <p:cNvPr id="2152" name="Ink 2151">
                  <a:extLst>
                    <a:ext uri="{FF2B5EF4-FFF2-40B4-BE49-F238E27FC236}">
                      <a16:creationId xmlns:a16="http://schemas.microsoft.com/office/drawing/2014/main" id="{AE3FB8B0-CA99-FC5B-8692-B672A0663FED}"/>
                    </a:ext>
                  </a:extLst>
                </p:cNvPr>
                <p:cNvPicPr/>
                <p:nvPr/>
              </p:nvPicPr>
              <p:blipFill>
                <a:blip r:embed="rId293"/>
                <a:stretch>
                  <a:fillRect/>
                </a:stretch>
              </p:blipFill>
              <p:spPr>
                <a:xfrm>
                  <a:off x="3551336" y="5643863"/>
                  <a:ext cx="43416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156" name="Ink 2155">
                  <a:extLst>
                    <a:ext uri="{FF2B5EF4-FFF2-40B4-BE49-F238E27FC236}">
                      <a16:creationId xmlns:a16="http://schemas.microsoft.com/office/drawing/2014/main" id="{48C04A2E-846E-2C7B-04AE-8F6DE7630602}"/>
                    </a:ext>
                  </a:extLst>
                </p14:cNvPr>
                <p14:cNvContentPartPr/>
                <p14:nvPr/>
              </p14:nvContentPartPr>
              <p14:xfrm>
                <a:off x="3534056" y="5898383"/>
                <a:ext cx="155880" cy="198000"/>
              </p14:xfrm>
            </p:contentPart>
          </mc:Choice>
          <mc:Fallback>
            <p:pic>
              <p:nvPicPr>
                <p:cNvPr id="2156" name="Ink 2155">
                  <a:extLst>
                    <a:ext uri="{FF2B5EF4-FFF2-40B4-BE49-F238E27FC236}">
                      <a16:creationId xmlns:a16="http://schemas.microsoft.com/office/drawing/2014/main" id="{48C04A2E-846E-2C7B-04AE-8F6DE7630602}"/>
                    </a:ext>
                  </a:extLst>
                </p:cNvPr>
                <p:cNvPicPr/>
                <p:nvPr/>
              </p:nvPicPr>
              <p:blipFill>
                <a:blip r:embed="rId295"/>
                <a:stretch>
                  <a:fillRect/>
                </a:stretch>
              </p:blipFill>
              <p:spPr>
                <a:xfrm>
                  <a:off x="3525416" y="5889743"/>
                  <a:ext cx="173520" cy="215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6">
            <p14:nvContentPartPr>
              <p14:cNvPr id="2174" name="Ink 2173">
                <a:extLst>
                  <a:ext uri="{FF2B5EF4-FFF2-40B4-BE49-F238E27FC236}">
                    <a16:creationId xmlns:a16="http://schemas.microsoft.com/office/drawing/2014/main" id="{E5D24CE5-9EBC-13E7-7338-9854F4BDDC16}"/>
                  </a:ext>
                </a:extLst>
              </p14:cNvPr>
              <p14:cNvContentPartPr/>
              <p14:nvPr/>
            </p14:nvContentPartPr>
            <p14:xfrm>
              <a:off x="4292576" y="4653143"/>
              <a:ext cx="1474560" cy="453960"/>
            </p14:xfrm>
          </p:contentPart>
        </mc:Choice>
        <mc:Fallback>
          <p:pic>
            <p:nvPicPr>
              <p:cNvPr id="2174" name="Ink 2173">
                <a:extLst>
                  <a:ext uri="{FF2B5EF4-FFF2-40B4-BE49-F238E27FC236}">
                    <a16:creationId xmlns:a16="http://schemas.microsoft.com/office/drawing/2014/main" id="{E5D24CE5-9EBC-13E7-7338-9854F4BDDC16}"/>
                  </a:ext>
                </a:extLst>
              </p:cNvPr>
              <p:cNvPicPr/>
              <p:nvPr/>
            </p:nvPicPr>
            <p:blipFill>
              <a:blip r:embed="rId297"/>
              <a:stretch>
                <a:fillRect/>
              </a:stretch>
            </p:blipFill>
            <p:spPr>
              <a:xfrm>
                <a:off x="4283936" y="4644143"/>
                <a:ext cx="1492200" cy="471600"/>
              </a:xfrm>
              <a:prstGeom prst="rect">
                <a:avLst/>
              </a:prstGeom>
            </p:spPr>
          </p:pic>
        </mc:Fallback>
      </mc:AlternateContent>
      <p:grpSp>
        <p:nvGrpSpPr>
          <p:cNvPr id="2182" name="Group 2181">
            <a:extLst>
              <a:ext uri="{FF2B5EF4-FFF2-40B4-BE49-F238E27FC236}">
                <a16:creationId xmlns:a16="http://schemas.microsoft.com/office/drawing/2014/main" id="{46C75FC2-E40A-1B73-3E6E-C8BE5A02F1C6}"/>
              </a:ext>
            </a:extLst>
          </p:cNvPr>
          <p:cNvGrpSpPr/>
          <p:nvPr/>
        </p:nvGrpSpPr>
        <p:grpSpPr>
          <a:xfrm>
            <a:off x="5342336" y="3469463"/>
            <a:ext cx="1253160" cy="636840"/>
            <a:chOff x="5342336" y="3469463"/>
            <a:chExt cx="1253160" cy="636840"/>
          </a:xfrm>
        </p:grpSpPr>
        <mc:AlternateContent xmlns:mc="http://schemas.openxmlformats.org/markup-compatibility/2006">
          <mc:Choice xmlns:p14="http://schemas.microsoft.com/office/powerpoint/2010/main" Requires="p14">
            <p:contentPart p14:bwMode="auto" r:id="rId298">
              <p14:nvContentPartPr>
                <p14:cNvPr id="2177" name="Ink 2176">
                  <a:extLst>
                    <a:ext uri="{FF2B5EF4-FFF2-40B4-BE49-F238E27FC236}">
                      <a16:creationId xmlns:a16="http://schemas.microsoft.com/office/drawing/2014/main" id="{DEFE850A-5DAC-0003-6BA4-91C624A58DD4}"/>
                    </a:ext>
                  </a:extLst>
                </p14:cNvPr>
                <p14:cNvContentPartPr/>
                <p14:nvPr/>
              </p14:nvContentPartPr>
              <p14:xfrm>
                <a:off x="5660936" y="3668903"/>
                <a:ext cx="281880" cy="182520"/>
              </p14:xfrm>
            </p:contentPart>
          </mc:Choice>
          <mc:Fallback>
            <p:pic>
              <p:nvPicPr>
                <p:cNvPr id="2177" name="Ink 2176">
                  <a:extLst>
                    <a:ext uri="{FF2B5EF4-FFF2-40B4-BE49-F238E27FC236}">
                      <a16:creationId xmlns:a16="http://schemas.microsoft.com/office/drawing/2014/main" id="{DEFE850A-5DAC-0003-6BA4-91C624A58DD4}"/>
                    </a:ext>
                  </a:extLst>
                </p:cNvPr>
                <p:cNvPicPr/>
                <p:nvPr/>
              </p:nvPicPr>
              <p:blipFill>
                <a:blip r:embed="rId299"/>
                <a:stretch>
                  <a:fillRect/>
                </a:stretch>
              </p:blipFill>
              <p:spPr>
                <a:xfrm>
                  <a:off x="5651936" y="3659903"/>
                  <a:ext cx="29952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178" name="Ink 2177">
                  <a:extLst>
                    <a:ext uri="{FF2B5EF4-FFF2-40B4-BE49-F238E27FC236}">
                      <a16:creationId xmlns:a16="http://schemas.microsoft.com/office/drawing/2014/main" id="{74C38531-0469-D7F5-7D1F-A6CAA8F2FE13}"/>
                    </a:ext>
                  </a:extLst>
                </p14:cNvPr>
                <p14:cNvContentPartPr/>
                <p14:nvPr/>
              </p14:nvContentPartPr>
              <p14:xfrm>
                <a:off x="5910776" y="3667823"/>
                <a:ext cx="63720" cy="178560"/>
              </p14:xfrm>
            </p:contentPart>
          </mc:Choice>
          <mc:Fallback>
            <p:pic>
              <p:nvPicPr>
                <p:cNvPr id="2178" name="Ink 2177">
                  <a:extLst>
                    <a:ext uri="{FF2B5EF4-FFF2-40B4-BE49-F238E27FC236}">
                      <a16:creationId xmlns:a16="http://schemas.microsoft.com/office/drawing/2014/main" id="{74C38531-0469-D7F5-7D1F-A6CAA8F2FE13}"/>
                    </a:ext>
                  </a:extLst>
                </p:cNvPr>
                <p:cNvPicPr/>
                <p:nvPr/>
              </p:nvPicPr>
              <p:blipFill>
                <a:blip r:embed="rId301"/>
                <a:stretch>
                  <a:fillRect/>
                </a:stretch>
              </p:blipFill>
              <p:spPr>
                <a:xfrm>
                  <a:off x="5901776" y="3658823"/>
                  <a:ext cx="8136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179" name="Ink 2178">
                  <a:extLst>
                    <a:ext uri="{FF2B5EF4-FFF2-40B4-BE49-F238E27FC236}">
                      <a16:creationId xmlns:a16="http://schemas.microsoft.com/office/drawing/2014/main" id="{3CE1A1DB-0FC5-678A-B5F4-0B4116DE6691}"/>
                    </a:ext>
                  </a:extLst>
                </p14:cNvPr>
                <p14:cNvContentPartPr/>
                <p14:nvPr/>
              </p14:nvContentPartPr>
              <p14:xfrm>
                <a:off x="6031016" y="3659543"/>
                <a:ext cx="218880" cy="167400"/>
              </p14:xfrm>
            </p:contentPart>
          </mc:Choice>
          <mc:Fallback>
            <p:pic>
              <p:nvPicPr>
                <p:cNvPr id="2179" name="Ink 2178">
                  <a:extLst>
                    <a:ext uri="{FF2B5EF4-FFF2-40B4-BE49-F238E27FC236}">
                      <a16:creationId xmlns:a16="http://schemas.microsoft.com/office/drawing/2014/main" id="{3CE1A1DB-0FC5-678A-B5F4-0B4116DE6691}"/>
                    </a:ext>
                  </a:extLst>
                </p:cNvPr>
                <p:cNvPicPr/>
                <p:nvPr/>
              </p:nvPicPr>
              <p:blipFill>
                <a:blip r:embed="rId303"/>
                <a:stretch>
                  <a:fillRect/>
                </a:stretch>
              </p:blipFill>
              <p:spPr>
                <a:xfrm>
                  <a:off x="6022376" y="3650543"/>
                  <a:ext cx="23652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180" name="Ink 2179">
                  <a:extLst>
                    <a:ext uri="{FF2B5EF4-FFF2-40B4-BE49-F238E27FC236}">
                      <a16:creationId xmlns:a16="http://schemas.microsoft.com/office/drawing/2014/main" id="{EA3E446E-1A80-D7FB-DC53-427F25317331}"/>
                    </a:ext>
                  </a:extLst>
                </p14:cNvPr>
                <p14:cNvContentPartPr/>
                <p14:nvPr/>
              </p14:nvContentPartPr>
              <p14:xfrm>
                <a:off x="6294176" y="3663143"/>
                <a:ext cx="90000" cy="183240"/>
              </p14:xfrm>
            </p:contentPart>
          </mc:Choice>
          <mc:Fallback>
            <p:pic>
              <p:nvPicPr>
                <p:cNvPr id="2180" name="Ink 2179">
                  <a:extLst>
                    <a:ext uri="{FF2B5EF4-FFF2-40B4-BE49-F238E27FC236}">
                      <a16:creationId xmlns:a16="http://schemas.microsoft.com/office/drawing/2014/main" id="{EA3E446E-1A80-D7FB-DC53-427F25317331}"/>
                    </a:ext>
                  </a:extLst>
                </p:cNvPr>
                <p:cNvPicPr/>
                <p:nvPr/>
              </p:nvPicPr>
              <p:blipFill>
                <a:blip r:embed="rId305"/>
                <a:stretch>
                  <a:fillRect/>
                </a:stretch>
              </p:blipFill>
              <p:spPr>
                <a:xfrm>
                  <a:off x="6285176" y="3654503"/>
                  <a:ext cx="1076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181" name="Ink 2180">
                  <a:extLst>
                    <a:ext uri="{FF2B5EF4-FFF2-40B4-BE49-F238E27FC236}">
                      <a16:creationId xmlns:a16="http://schemas.microsoft.com/office/drawing/2014/main" id="{616B9BC8-F6B7-CC24-2428-285C616EF293}"/>
                    </a:ext>
                  </a:extLst>
                </p14:cNvPr>
                <p14:cNvContentPartPr/>
                <p14:nvPr/>
              </p14:nvContentPartPr>
              <p14:xfrm>
                <a:off x="5342336" y="3469463"/>
                <a:ext cx="1253160" cy="636840"/>
              </p14:xfrm>
            </p:contentPart>
          </mc:Choice>
          <mc:Fallback>
            <p:pic>
              <p:nvPicPr>
                <p:cNvPr id="2181" name="Ink 2180">
                  <a:extLst>
                    <a:ext uri="{FF2B5EF4-FFF2-40B4-BE49-F238E27FC236}">
                      <a16:creationId xmlns:a16="http://schemas.microsoft.com/office/drawing/2014/main" id="{616B9BC8-F6B7-CC24-2428-285C616EF293}"/>
                    </a:ext>
                  </a:extLst>
                </p:cNvPr>
                <p:cNvPicPr/>
                <p:nvPr/>
              </p:nvPicPr>
              <p:blipFill>
                <a:blip r:embed="rId307"/>
                <a:stretch>
                  <a:fillRect/>
                </a:stretch>
              </p:blipFill>
              <p:spPr>
                <a:xfrm>
                  <a:off x="5333696" y="3460823"/>
                  <a:ext cx="1270800" cy="654480"/>
                </a:xfrm>
                <a:prstGeom prst="rect">
                  <a:avLst/>
                </a:prstGeom>
              </p:spPr>
            </p:pic>
          </mc:Fallback>
        </mc:AlternateContent>
      </p:grpSp>
    </p:spTree>
    <p:extLst>
      <p:ext uri="{BB962C8B-B14F-4D97-AF65-F5344CB8AC3E}">
        <p14:creationId xmlns:p14="http://schemas.microsoft.com/office/powerpoint/2010/main" val="237948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Build New Applications</a:t>
            </a:r>
          </a:p>
        </p:txBody>
      </p:sp>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Extend Existing Applications</a:t>
            </a:r>
          </a:p>
        </p:txBody>
      </p:sp>
    </p:spTree>
    <p:extLst>
      <p:ext uri="{BB962C8B-B14F-4D97-AF65-F5344CB8AC3E}">
        <p14:creationId xmlns:p14="http://schemas.microsoft.com/office/powerpoint/2010/main" val="33402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Use intelligent Technologies</a:t>
            </a:r>
          </a:p>
        </p:txBody>
      </p:sp>
    </p:spTree>
    <p:extLst>
      <p:ext uri="{BB962C8B-B14F-4D97-AF65-F5344CB8AC3E}">
        <p14:creationId xmlns:p14="http://schemas.microsoft.com/office/powerpoint/2010/main" val="237575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SAP Owned Solutions</a:t>
            </a:r>
          </a:p>
        </p:txBody>
      </p:sp>
    </p:spTree>
    <p:extLst>
      <p:ext uri="{BB962C8B-B14F-4D97-AF65-F5344CB8AC3E}">
        <p14:creationId xmlns:p14="http://schemas.microsoft.com/office/powerpoint/2010/main" val="356907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Cloud Foundry Environment</a:t>
            </a:r>
          </a:p>
        </p:txBody>
      </p:sp>
      <p:pic>
        <p:nvPicPr>
          <p:cNvPr id="3074" name="Picture 2" descr="What is SAP Cloud Foundry, SAP Neo &amp; SAP Kyma (SAP BTP)? – A blog about SAP">
            <a:extLst>
              <a:ext uri="{FF2B5EF4-FFF2-40B4-BE49-F238E27FC236}">
                <a16:creationId xmlns:a16="http://schemas.microsoft.com/office/drawing/2014/main" id="{CE105DA6-2925-0D48-E01A-89497EFA45B0}"/>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7247"/>
          <a:stretch/>
        </p:blipFill>
        <p:spPr bwMode="auto">
          <a:xfrm>
            <a:off x="333772" y="1332180"/>
            <a:ext cx="9753600" cy="4689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84CE8A-C878-B370-F229-E88C3BB43234}"/>
              </a:ext>
            </a:extLst>
          </p:cNvPr>
          <p:cNvSpPr/>
          <p:nvPr/>
        </p:nvSpPr>
        <p:spPr>
          <a:xfrm>
            <a:off x="2710036" y="1476196"/>
            <a:ext cx="1080120" cy="1628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2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Tools to Setup</a:t>
            </a:r>
          </a:p>
        </p:txBody>
      </p:sp>
      <p:sp>
        <p:nvSpPr>
          <p:cNvPr id="6" name="TextBox 5">
            <a:extLst>
              <a:ext uri="{FF2B5EF4-FFF2-40B4-BE49-F238E27FC236}">
                <a16:creationId xmlns:a16="http://schemas.microsoft.com/office/drawing/2014/main" id="{6A0A19D8-C3C6-3EAF-E522-A7A51752E39E}"/>
              </a:ext>
            </a:extLst>
          </p:cNvPr>
          <p:cNvSpPr txBox="1"/>
          <p:nvPr/>
        </p:nvSpPr>
        <p:spPr>
          <a:xfrm>
            <a:off x="169734" y="908720"/>
            <a:ext cx="11665296" cy="2862322"/>
          </a:xfrm>
          <a:prstGeom prst="rect">
            <a:avLst/>
          </a:prstGeom>
          <a:noFill/>
        </p:spPr>
        <p:txBody>
          <a:bodyPr wrap="square">
            <a:spAutoFit/>
          </a:bodyPr>
          <a:lstStyle/>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Git Setup - </a:t>
            </a: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2"/>
              </a:rPr>
              <a:t>https://git-scm.com/downloads</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CF CLI (Command Line Interface) Tool – allows to communicate/connect to CF</a:t>
            </a:r>
          </a:p>
          <a:p>
            <a:pPr marL="609493" marR="0" lvl="1"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3"/>
              </a:rPr>
              <a:t>https://github.com/cloudfoundry/cli/wiki/V6-CLI-Installation-Guide</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3. Microsoft VS Code - </a:t>
            </a:r>
            <a:r>
              <a:rPr kumimoji="0" lang="en-US" sz="1800" b="0" i="0" u="none" strike="noStrike" kern="1200" cap="none" spc="0" normalizeH="0" baseline="0" noProof="0" dirty="0">
                <a:ln>
                  <a:noFill/>
                </a:ln>
                <a:solidFill>
                  <a:schemeClr val="bg1"/>
                </a:solidFill>
                <a:effectLst/>
                <a:uLnTx/>
                <a:uFillTx/>
                <a:latin typeface="Segoe UI"/>
                <a:ea typeface="+mn-ea"/>
                <a:cs typeface="+mn-cs"/>
                <a:hlinkClick r:id="rId4"/>
              </a:rPr>
              <a:t>https://code.visualstudio.com/download</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34899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Create First Hello World App and Deploy</a:t>
            </a:r>
          </a:p>
        </p:txBody>
      </p:sp>
      <p:pic>
        <p:nvPicPr>
          <p:cNvPr id="1026" name="Picture 2" descr="Page 3 | Fast Computer Images - Free Download on Freepik">
            <a:extLst>
              <a:ext uri="{FF2B5EF4-FFF2-40B4-BE49-F238E27FC236}">
                <a16:creationId xmlns:a16="http://schemas.microsoft.com/office/drawing/2014/main" id="{CB17146D-A5AA-3AB6-25B8-46606A985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628" y="184482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F0BE7D-9C4C-50F1-C3CD-BC16E8BB924F}"/>
              </a:ext>
            </a:extLst>
          </p:cNvPr>
          <p:cNvSpPr txBox="1"/>
          <p:nvPr/>
        </p:nvSpPr>
        <p:spPr>
          <a:xfrm>
            <a:off x="405780" y="1844824"/>
            <a:ext cx="6140244" cy="1569660"/>
          </a:xfrm>
          <a:prstGeom prst="rect">
            <a:avLst/>
          </a:prstGeom>
          <a:noFill/>
        </p:spPr>
        <p:txBody>
          <a:bodyPr wrap="square">
            <a:spAutoFit/>
          </a:bodyPr>
          <a:lstStyle/>
          <a:p>
            <a:r>
              <a:rPr lang="en-US" dirty="0">
                <a:hlinkClick r:id="rId3"/>
              </a:rPr>
              <a:t>https://github.com/soyuztechnologies/BTP_Architect_Training/blob/master/Day%201/helloworld.zip</a:t>
            </a:r>
            <a:endParaRPr lang="en-US" dirty="0"/>
          </a:p>
          <a:p>
            <a:endParaRPr lang="en-US" dirty="0"/>
          </a:p>
        </p:txBody>
      </p:sp>
    </p:spTree>
    <p:extLst>
      <p:ext uri="{BB962C8B-B14F-4D97-AF65-F5344CB8AC3E}">
        <p14:creationId xmlns:p14="http://schemas.microsoft.com/office/powerpoint/2010/main" val="37109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Under the hood</a:t>
            </a:r>
          </a:p>
        </p:txBody>
      </p:sp>
      <p:pic>
        <p:nvPicPr>
          <p:cNvPr id="3" name="Picture 2">
            <a:extLst>
              <a:ext uri="{FF2B5EF4-FFF2-40B4-BE49-F238E27FC236}">
                <a16:creationId xmlns:a16="http://schemas.microsoft.com/office/drawing/2014/main" id="{684A4760-C74E-7126-049D-F0F0F5F0E17D}"/>
              </a:ext>
            </a:extLst>
          </p:cNvPr>
          <p:cNvPicPr>
            <a:picLocks noChangeAspect="1"/>
          </p:cNvPicPr>
          <p:nvPr/>
        </p:nvPicPr>
        <p:blipFill>
          <a:blip r:embed="rId2"/>
          <a:stretch>
            <a:fillRect/>
          </a:stretch>
        </p:blipFill>
        <p:spPr>
          <a:xfrm>
            <a:off x="693812" y="1196752"/>
            <a:ext cx="10230393" cy="5005294"/>
          </a:xfrm>
          <a:prstGeom prst="rect">
            <a:avLst/>
          </a:prstGeom>
        </p:spPr>
      </p:pic>
    </p:spTree>
    <p:extLst>
      <p:ext uri="{BB962C8B-B14F-4D97-AF65-F5344CB8AC3E}">
        <p14:creationId xmlns:p14="http://schemas.microsoft.com/office/powerpoint/2010/main" val="7285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Micro Service Architecture</a:t>
            </a:r>
          </a:p>
        </p:txBody>
      </p:sp>
      <p:sp>
        <p:nvSpPr>
          <p:cNvPr id="3" name="TextBox 2">
            <a:extLst>
              <a:ext uri="{FF2B5EF4-FFF2-40B4-BE49-F238E27FC236}">
                <a16:creationId xmlns:a16="http://schemas.microsoft.com/office/drawing/2014/main" id="{6B46F0C4-CAEF-2FAE-6F66-A0938CABF11C}"/>
              </a:ext>
            </a:extLst>
          </p:cNvPr>
          <p:cNvSpPr txBox="1"/>
          <p:nvPr/>
        </p:nvSpPr>
        <p:spPr>
          <a:xfrm>
            <a:off x="189756" y="1148458"/>
            <a:ext cx="7280328" cy="3200876"/>
          </a:xfrm>
          <a:prstGeom prst="rect">
            <a:avLst/>
          </a:prstGeom>
          <a:noFill/>
        </p:spPr>
        <p:txBody>
          <a:bodyPr wrap="square" rtlCol="0">
            <a:spAutoFit/>
          </a:bodyPr>
          <a:lstStyle/>
          <a:p>
            <a:pPr defTabSz="914400">
              <a:spcBef>
                <a:spcPts val="300"/>
              </a:spcBef>
              <a:spcAft>
                <a:spcPts val="300"/>
              </a:spcAft>
            </a:pPr>
            <a:r>
              <a:rPr lang="en-US" sz="1800" dirty="0">
                <a:solidFill>
                  <a:schemeClr val="bg1"/>
                </a:solidFill>
                <a:latin typeface="Arial" panose="020B0604020202020204" pitchFamily="34" charset="0"/>
              </a:rPr>
              <a:t>Characteristics of the traditional model</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SAP systems are one large logical system with a single (SQL) DB</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Transactional consistency for all data is guaranteed</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Big, infrequent releases with high risk</a:t>
            </a:r>
          </a:p>
          <a:p>
            <a:pPr defTabSz="914400">
              <a:spcBef>
                <a:spcPts val="300"/>
              </a:spcBef>
              <a:spcAft>
                <a:spcPts val="300"/>
              </a:spcAft>
            </a:pPr>
            <a:r>
              <a:rPr lang="en-US" sz="1800" dirty="0">
                <a:solidFill>
                  <a:schemeClr val="bg1"/>
                </a:solidFill>
                <a:latin typeface="Arial" panose="020B0604020202020204" pitchFamily="34" charset="0"/>
              </a:rPr>
              <a:t>Hard to apply cloud requirements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Monolith must be built, tested, deployed, and scaled as a whole</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Vertical scaling* is limited, cost is non-linear</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Systems often poorly utilized (dev-test, non-peak-times)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High availability setup requires almost double the infrastructure</a:t>
            </a:r>
            <a:endParaRPr lang="en-US" dirty="0">
              <a:solidFill>
                <a:schemeClr val="bg1"/>
              </a:solidFill>
              <a:latin typeface="Arial"/>
            </a:endParaRPr>
          </a:p>
        </p:txBody>
      </p:sp>
      <p:pic>
        <p:nvPicPr>
          <p:cNvPr id="4" name="Picture 3">
            <a:extLst>
              <a:ext uri="{FF2B5EF4-FFF2-40B4-BE49-F238E27FC236}">
                <a16:creationId xmlns:a16="http://schemas.microsoft.com/office/drawing/2014/main" id="{41C72253-0E4B-D1B3-5E5D-58873937ED3D}"/>
              </a:ext>
            </a:extLst>
          </p:cNvPr>
          <p:cNvPicPr>
            <a:picLocks noChangeAspect="1"/>
          </p:cNvPicPr>
          <p:nvPr/>
        </p:nvPicPr>
        <p:blipFill>
          <a:blip r:embed="rId2"/>
          <a:stretch>
            <a:fillRect/>
          </a:stretch>
        </p:blipFill>
        <p:spPr>
          <a:xfrm>
            <a:off x="8865308" y="1453313"/>
            <a:ext cx="2293819" cy="2758679"/>
          </a:xfrm>
          <a:prstGeom prst="rect">
            <a:avLst/>
          </a:prstGeom>
        </p:spPr>
      </p:pic>
      <p:sp>
        <p:nvSpPr>
          <p:cNvPr id="5" name="TextBox 4">
            <a:extLst>
              <a:ext uri="{FF2B5EF4-FFF2-40B4-BE49-F238E27FC236}">
                <a16:creationId xmlns:a16="http://schemas.microsoft.com/office/drawing/2014/main" id="{31E330A4-D61C-27E3-CBEC-3967F0681B93}"/>
              </a:ext>
            </a:extLst>
          </p:cNvPr>
          <p:cNvSpPr txBox="1"/>
          <p:nvPr/>
        </p:nvSpPr>
        <p:spPr>
          <a:xfrm>
            <a:off x="0" y="4712868"/>
            <a:ext cx="12192000" cy="1200329"/>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FFFF"/>
                </a:solidFill>
                <a:effectLst/>
                <a:uLnTx/>
                <a:uFillTx/>
                <a:latin typeface="Arial-ItalicMT"/>
              </a:rPr>
              <a:t>“Microservice architecture is an approach to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developing a single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application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as a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suite of small services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each running in its own process 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communicating with lightweight mechanisms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often an HTTP REST API. These services are built around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business capabilities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independently deployable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by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fully automated deployment </a:t>
            </a:r>
            <a:r>
              <a:rPr kumimoji="0" lang="en-US" sz="1800" b="0" i="1" u="none" strike="noStrike" kern="0" cap="none" spc="0" normalizeH="0" baseline="0" noProof="0" dirty="0">
                <a:ln>
                  <a:noFill/>
                </a:ln>
                <a:solidFill>
                  <a:srgbClr val="FFFFFF"/>
                </a:solidFill>
                <a:effectLst/>
                <a:uLnTx/>
                <a:uFillTx/>
                <a:latin typeface="Arial-ItalicMT"/>
              </a:rPr>
              <a:t>machinery.” </a:t>
            </a:r>
            <a:endParaRPr kumimoji="0" lang="en-US" sz="18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5909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Advantage of Microservices</a:t>
            </a:r>
          </a:p>
        </p:txBody>
      </p:sp>
      <p:sp>
        <p:nvSpPr>
          <p:cNvPr id="3" name="TextBox 2">
            <a:extLst>
              <a:ext uri="{FF2B5EF4-FFF2-40B4-BE49-F238E27FC236}">
                <a16:creationId xmlns:a16="http://schemas.microsoft.com/office/drawing/2014/main" id="{6662F91A-002F-E92F-75AE-69250A955D1B}"/>
              </a:ext>
            </a:extLst>
          </p:cNvPr>
          <p:cNvSpPr txBox="1"/>
          <p:nvPr/>
        </p:nvSpPr>
        <p:spPr>
          <a:xfrm>
            <a:off x="655321" y="1199418"/>
            <a:ext cx="11696243" cy="1200329"/>
          </a:xfrm>
          <a:prstGeom prst="rect">
            <a:avLst/>
          </a:prstGeom>
          <a:noFill/>
        </p:spPr>
        <p:txBody>
          <a:bodyPr wrap="square" rtlCol="0">
            <a:spAutoFit/>
          </a:bodyPr>
          <a:lstStyle/>
          <a:p>
            <a:pPr defTabSz="914400"/>
            <a:r>
              <a:rPr lang="en-US" sz="1800" dirty="0">
                <a:solidFill>
                  <a:schemeClr val="bg1"/>
                </a:solidFill>
                <a:latin typeface="Arial" panose="020B0604020202020204" pitchFamily="34" charset="0"/>
              </a:rPr>
              <a:t>Each microservice runs in a </a:t>
            </a:r>
            <a:r>
              <a:rPr lang="en-US" sz="1800" b="1" dirty="0">
                <a:solidFill>
                  <a:schemeClr val="bg1"/>
                </a:solidFill>
                <a:latin typeface="Arial" panose="020B0604020202020204" pitchFamily="34" charset="0"/>
              </a:rPr>
              <a:t>separate process / container</a:t>
            </a:r>
            <a:r>
              <a:rPr lang="en-US" sz="1800" dirty="0">
                <a:solidFill>
                  <a:schemeClr val="bg1"/>
                </a:solidFill>
                <a:latin typeface="Arial" panose="020B0604020202020204" pitchFamily="34" charset="0"/>
              </a:rPr>
              <a:t>.</a:t>
            </a:r>
          </a:p>
          <a:p>
            <a:pPr defTabSz="914400"/>
            <a:r>
              <a:rPr lang="en-US" sz="1800" dirty="0">
                <a:solidFill>
                  <a:schemeClr val="bg1"/>
                </a:solidFill>
                <a:latin typeface="Arial" panose="020B0604020202020204" pitchFamily="34" charset="0"/>
              </a:rPr>
              <a:t>This enables them to</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Be deployed individually and frequently</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(Auto)scale independently to varying loads</a:t>
            </a:r>
            <a:endParaRPr lang="en-US" dirty="0">
              <a:solidFill>
                <a:schemeClr val="bg1"/>
              </a:solidFill>
              <a:latin typeface="Arial"/>
            </a:endParaRPr>
          </a:p>
        </p:txBody>
      </p:sp>
      <p:pic>
        <p:nvPicPr>
          <p:cNvPr id="4" name="Picture 3">
            <a:extLst>
              <a:ext uri="{FF2B5EF4-FFF2-40B4-BE49-F238E27FC236}">
                <a16:creationId xmlns:a16="http://schemas.microsoft.com/office/drawing/2014/main" id="{7F16E9B3-B747-B1D0-3792-6B0F2B11B96E}"/>
              </a:ext>
            </a:extLst>
          </p:cNvPr>
          <p:cNvPicPr>
            <a:picLocks noChangeAspect="1"/>
          </p:cNvPicPr>
          <p:nvPr/>
        </p:nvPicPr>
        <p:blipFill rotWithShape="1">
          <a:blip r:embed="rId2"/>
          <a:srcRect t="12736" b="9086"/>
          <a:stretch/>
        </p:blipFill>
        <p:spPr>
          <a:xfrm>
            <a:off x="655321" y="2614192"/>
            <a:ext cx="8794242" cy="1376219"/>
          </a:xfrm>
          <a:prstGeom prst="rect">
            <a:avLst/>
          </a:prstGeom>
        </p:spPr>
      </p:pic>
      <p:sp>
        <p:nvSpPr>
          <p:cNvPr id="5" name="TextBox 4">
            <a:extLst>
              <a:ext uri="{FF2B5EF4-FFF2-40B4-BE49-F238E27FC236}">
                <a16:creationId xmlns:a16="http://schemas.microsoft.com/office/drawing/2014/main" id="{1C6873DE-5BCB-B93C-F7C3-ADF84D51A7DD}"/>
              </a:ext>
            </a:extLst>
          </p:cNvPr>
          <p:cNvSpPr txBox="1"/>
          <p:nvPr/>
        </p:nvSpPr>
        <p:spPr>
          <a:xfrm>
            <a:off x="655321" y="4204857"/>
            <a:ext cx="5154929" cy="1815882"/>
          </a:xfrm>
          <a:prstGeom prst="rect">
            <a:avLst/>
          </a:prstGeom>
          <a:noFill/>
        </p:spPr>
        <p:txBody>
          <a:bodyPr wrap="square">
            <a:spAutoFit/>
          </a:bodyPr>
          <a:lstStyle/>
          <a:p>
            <a:pPr defTabSz="914400"/>
            <a:r>
              <a:rPr lang="en-US" sz="2000" b="1" dirty="0">
                <a:solidFill>
                  <a:schemeClr val="bg1"/>
                </a:solidFill>
                <a:latin typeface="Arial" panose="020B0604020202020204" pitchFamily="34" charset="0"/>
              </a:rPr>
              <a:t>You can use technologies and languages that best fit the problem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Microservices are self-contained, i.e. no shared data stores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Using the right tools impacts productivity and performance</a:t>
            </a:r>
            <a:endParaRPr lang="en-US" sz="1800" dirty="0">
              <a:solidFill>
                <a:schemeClr val="bg1"/>
              </a:solidFill>
              <a:latin typeface="Arial"/>
            </a:endParaRPr>
          </a:p>
        </p:txBody>
      </p:sp>
      <p:pic>
        <p:nvPicPr>
          <p:cNvPr id="6" name="Picture 5">
            <a:extLst>
              <a:ext uri="{FF2B5EF4-FFF2-40B4-BE49-F238E27FC236}">
                <a16:creationId xmlns:a16="http://schemas.microsoft.com/office/drawing/2014/main" id="{20C37240-3625-D23D-C6E5-2860D5257C30}"/>
              </a:ext>
            </a:extLst>
          </p:cNvPr>
          <p:cNvPicPr>
            <a:picLocks noChangeAspect="1"/>
          </p:cNvPicPr>
          <p:nvPr/>
        </p:nvPicPr>
        <p:blipFill>
          <a:blip r:embed="rId3"/>
          <a:stretch>
            <a:fillRect/>
          </a:stretch>
        </p:blipFill>
        <p:spPr>
          <a:xfrm>
            <a:off x="6096000" y="4153999"/>
            <a:ext cx="5656272" cy="1917599"/>
          </a:xfrm>
          <a:prstGeom prst="rect">
            <a:avLst/>
          </a:prstGeom>
        </p:spPr>
      </p:pic>
    </p:spTree>
    <p:extLst>
      <p:ext uri="{BB962C8B-B14F-4D97-AF65-F5344CB8AC3E}">
        <p14:creationId xmlns:p14="http://schemas.microsoft.com/office/powerpoint/2010/main" val="31085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3357-3C3B-76B6-6939-1AEC26458F37}"/>
              </a:ext>
            </a:extLst>
          </p:cNvPr>
          <p:cNvSpPr>
            <a:spLocks noGrp="1"/>
          </p:cNvSpPr>
          <p:nvPr>
            <p:ph type="title"/>
          </p:nvPr>
        </p:nvSpPr>
        <p:spPr/>
        <p:txBody>
          <a:bodyPr/>
          <a:lstStyle/>
          <a:p>
            <a:r>
              <a:rPr lang="en-IN" dirty="0"/>
              <a:t>Uber</a:t>
            </a:r>
          </a:p>
        </p:txBody>
      </p:sp>
      <p:grpSp>
        <p:nvGrpSpPr>
          <p:cNvPr id="82" name="Group 81">
            <a:extLst>
              <a:ext uri="{FF2B5EF4-FFF2-40B4-BE49-F238E27FC236}">
                <a16:creationId xmlns:a16="http://schemas.microsoft.com/office/drawing/2014/main" id="{2E66E6B2-8A5E-92CF-44B5-73E1FC5F41B5}"/>
              </a:ext>
            </a:extLst>
          </p:cNvPr>
          <p:cNvGrpSpPr/>
          <p:nvPr/>
        </p:nvGrpSpPr>
        <p:grpSpPr>
          <a:xfrm>
            <a:off x="1512165" y="4821430"/>
            <a:ext cx="2195640" cy="299520"/>
            <a:chOff x="1512165" y="4821430"/>
            <a:chExt cx="2195640" cy="299520"/>
          </a:xfrm>
        </p:grpSpPr>
        <mc:AlternateContent xmlns:mc="http://schemas.openxmlformats.org/markup-compatibility/2006" xmlns:p14="http://schemas.microsoft.com/office/powerpoint/2010/main">
          <mc:Choice Requires="p14">
            <p:contentPart p14:bwMode="auto" r:id="rId2">
              <p14:nvContentPartPr>
                <p14:cNvPr id="73" name="Ink 72">
                  <a:extLst>
                    <a:ext uri="{FF2B5EF4-FFF2-40B4-BE49-F238E27FC236}">
                      <a16:creationId xmlns:a16="http://schemas.microsoft.com/office/drawing/2014/main" id="{29D43E5E-012E-9387-623C-2ED7745F3BFD}"/>
                    </a:ext>
                  </a:extLst>
                </p14:cNvPr>
                <p14:cNvContentPartPr/>
                <p14:nvPr/>
              </p14:nvContentPartPr>
              <p14:xfrm>
                <a:off x="1512165" y="4866790"/>
                <a:ext cx="172800" cy="197640"/>
              </p14:xfrm>
            </p:contentPart>
          </mc:Choice>
          <mc:Fallback xmlns="">
            <p:pic>
              <p:nvPicPr>
                <p:cNvPr id="73" name="Ink 72">
                  <a:extLst>
                    <a:ext uri="{FF2B5EF4-FFF2-40B4-BE49-F238E27FC236}">
                      <a16:creationId xmlns:a16="http://schemas.microsoft.com/office/drawing/2014/main" id="{29D43E5E-012E-9387-623C-2ED7745F3BFD}"/>
                    </a:ext>
                  </a:extLst>
                </p:cNvPr>
                <p:cNvPicPr/>
                <p:nvPr/>
              </p:nvPicPr>
              <p:blipFill>
                <a:blip r:embed="rId3"/>
                <a:stretch>
                  <a:fillRect/>
                </a:stretch>
              </p:blipFill>
              <p:spPr>
                <a:xfrm>
                  <a:off x="1503525" y="4858150"/>
                  <a:ext cx="1904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4" name="Ink 73">
                  <a:extLst>
                    <a:ext uri="{FF2B5EF4-FFF2-40B4-BE49-F238E27FC236}">
                      <a16:creationId xmlns:a16="http://schemas.microsoft.com/office/drawing/2014/main" id="{C2BE613D-1251-2BBD-8BB2-79C1D52A0568}"/>
                    </a:ext>
                  </a:extLst>
                </p14:cNvPr>
                <p14:cNvContentPartPr/>
                <p14:nvPr/>
              </p14:nvContentPartPr>
              <p14:xfrm>
                <a:off x="1763445" y="4870390"/>
                <a:ext cx="75960" cy="190080"/>
              </p14:xfrm>
            </p:contentPart>
          </mc:Choice>
          <mc:Fallback xmlns="">
            <p:pic>
              <p:nvPicPr>
                <p:cNvPr id="74" name="Ink 73">
                  <a:extLst>
                    <a:ext uri="{FF2B5EF4-FFF2-40B4-BE49-F238E27FC236}">
                      <a16:creationId xmlns:a16="http://schemas.microsoft.com/office/drawing/2014/main" id="{C2BE613D-1251-2BBD-8BB2-79C1D52A0568}"/>
                    </a:ext>
                  </a:extLst>
                </p:cNvPr>
                <p:cNvPicPr/>
                <p:nvPr/>
              </p:nvPicPr>
              <p:blipFill>
                <a:blip r:embed="rId5"/>
                <a:stretch>
                  <a:fillRect/>
                </a:stretch>
              </p:blipFill>
              <p:spPr>
                <a:xfrm>
                  <a:off x="1754805" y="4861750"/>
                  <a:ext cx="93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5" name="Ink 74">
                  <a:extLst>
                    <a:ext uri="{FF2B5EF4-FFF2-40B4-BE49-F238E27FC236}">
                      <a16:creationId xmlns:a16="http://schemas.microsoft.com/office/drawing/2014/main" id="{B229C0D0-FD81-E83E-C4D3-9E3C578E7962}"/>
                    </a:ext>
                  </a:extLst>
                </p14:cNvPr>
                <p14:cNvContentPartPr/>
                <p14:nvPr/>
              </p14:nvContentPartPr>
              <p14:xfrm>
                <a:off x="1903845" y="4933750"/>
                <a:ext cx="120240" cy="119520"/>
              </p14:xfrm>
            </p:contentPart>
          </mc:Choice>
          <mc:Fallback xmlns="">
            <p:pic>
              <p:nvPicPr>
                <p:cNvPr id="75" name="Ink 74">
                  <a:extLst>
                    <a:ext uri="{FF2B5EF4-FFF2-40B4-BE49-F238E27FC236}">
                      <a16:creationId xmlns:a16="http://schemas.microsoft.com/office/drawing/2014/main" id="{B229C0D0-FD81-E83E-C4D3-9E3C578E7962}"/>
                    </a:ext>
                  </a:extLst>
                </p:cNvPr>
                <p:cNvPicPr/>
                <p:nvPr/>
              </p:nvPicPr>
              <p:blipFill>
                <a:blip r:embed="rId7"/>
                <a:stretch>
                  <a:fillRect/>
                </a:stretch>
              </p:blipFill>
              <p:spPr>
                <a:xfrm>
                  <a:off x="1894845" y="4925110"/>
                  <a:ext cx="1378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6" name="Ink 75">
                  <a:extLst>
                    <a:ext uri="{FF2B5EF4-FFF2-40B4-BE49-F238E27FC236}">
                      <a16:creationId xmlns:a16="http://schemas.microsoft.com/office/drawing/2014/main" id="{D7940FFC-B750-FF0D-DC32-187EB640C479}"/>
                    </a:ext>
                  </a:extLst>
                </p14:cNvPr>
                <p14:cNvContentPartPr/>
                <p14:nvPr/>
              </p14:nvContentPartPr>
              <p14:xfrm>
                <a:off x="2189325" y="5002870"/>
                <a:ext cx="115560" cy="11520"/>
              </p14:xfrm>
            </p:contentPart>
          </mc:Choice>
          <mc:Fallback xmlns="">
            <p:pic>
              <p:nvPicPr>
                <p:cNvPr id="76" name="Ink 75">
                  <a:extLst>
                    <a:ext uri="{FF2B5EF4-FFF2-40B4-BE49-F238E27FC236}">
                      <a16:creationId xmlns:a16="http://schemas.microsoft.com/office/drawing/2014/main" id="{D7940FFC-B750-FF0D-DC32-187EB640C479}"/>
                    </a:ext>
                  </a:extLst>
                </p:cNvPr>
                <p:cNvPicPr/>
                <p:nvPr/>
              </p:nvPicPr>
              <p:blipFill>
                <a:blip r:embed="rId9"/>
                <a:stretch>
                  <a:fillRect/>
                </a:stretch>
              </p:blipFill>
              <p:spPr>
                <a:xfrm>
                  <a:off x="2180325" y="4993870"/>
                  <a:ext cx="1332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7" name="Ink 76">
                  <a:extLst>
                    <a:ext uri="{FF2B5EF4-FFF2-40B4-BE49-F238E27FC236}">
                      <a16:creationId xmlns:a16="http://schemas.microsoft.com/office/drawing/2014/main" id="{B6F15915-34E2-7924-D228-04CFED982AD7}"/>
                    </a:ext>
                  </a:extLst>
                </p14:cNvPr>
                <p14:cNvContentPartPr/>
                <p14:nvPr/>
              </p14:nvContentPartPr>
              <p14:xfrm>
                <a:off x="2488125" y="4940230"/>
                <a:ext cx="167400" cy="180720"/>
              </p14:xfrm>
            </p:contentPart>
          </mc:Choice>
          <mc:Fallback xmlns="">
            <p:pic>
              <p:nvPicPr>
                <p:cNvPr id="77" name="Ink 76">
                  <a:extLst>
                    <a:ext uri="{FF2B5EF4-FFF2-40B4-BE49-F238E27FC236}">
                      <a16:creationId xmlns:a16="http://schemas.microsoft.com/office/drawing/2014/main" id="{B6F15915-34E2-7924-D228-04CFED982AD7}"/>
                    </a:ext>
                  </a:extLst>
                </p:cNvPr>
                <p:cNvPicPr/>
                <p:nvPr/>
              </p:nvPicPr>
              <p:blipFill>
                <a:blip r:embed="rId11"/>
                <a:stretch>
                  <a:fillRect/>
                </a:stretch>
              </p:blipFill>
              <p:spPr>
                <a:xfrm>
                  <a:off x="2479485" y="4931230"/>
                  <a:ext cx="1850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8" name="Ink 77">
                  <a:extLst>
                    <a:ext uri="{FF2B5EF4-FFF2-40B4-BE49-F238E27FC236}">
                      <a16:creationId xmlns:a16="http://schemas.microsoft.com/office/drawing/2014/main" id="{F3EFD808-04C7-6ED4-1BC5-46FA050B7F02}"/>
                    </a:ext>
                  </a:extLst>
                </p14:cNvPr>
                <p14:cNvContentPartPr/>
                <p14:nvPr/>
              </p14:nvContentPartPr>
              <p14:xfrm>
                <a:off x="2651925" y="4859950"/>
                <a:ext cx="553680" cy="193320"/>
              </p14:xfrm>
            </p:contentPart>
          </mc:Choice>
          <mc:Fallback xmlns="">
            <p:pic>
              <p:nvPicPr>
                <p:cNvPr id="78" name="Ink 77">
                  <a:extLst>
                    <a:ext uri="{FF2B5EF4-FFF2-40B4-BE49-F238E27FC236}">
                      <a16:creationId xmlns:a16="http://schemas.microsoft.com/office/drawing/2014/main" id="{F3EFD808-04C7-6ED4-1BC5-46FA050B7F02}"/>
                    </a:ext>
                  </a:extLst>
                </p:cNvPr>
                <p:cNvPicPr/>
                <p:nvPr/>
              </p:nvPicPr>
              <p:blipFill>
                <a:blip r:embed="rId13"/>
                <a:stretch>
                  <a:fillRect/>
                </a:stretch>
              </p:blipFill>
              <p:spPr>
                <a:xfrm>
                  <a:off x="2643285" y="4851310"/>
                  <a:ext cx="5713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9" name="Ink 78">
                  <a:extLst>
                    <a:ext uri="{FF2B5EF4-FFF2-40B4-BE49-F238E27FC236}">
                      <a16:creationId xmlns:a16="http://schemas.microsoft.com/office/drawing/2014/main" id="{B8B47FAE-DA84-BF55-25D6-6CD84CEC488B}"/>
                    </a:ext>
                  </a:extLst>
                </p14:cNvPr>
                <p14:cNvContentPartPr/>
                <p14:nvPr/>
              </p14:nvContentPartPr>
              <p14:xfrm>
                <a:off x="3181125" y="4907110"/>
                <a:ext cx="146520" cy="145800"/>
              </p14:xfrm>
            </p:contentPart>
          </mc:Choice>
          <mc:Fallback xmlns="">
            <p:pic>
              <p:nvPicPr>
                <p:cNvPr id="79" name="Ink 78">
                  <a:extLst>
                    <a:ext uri="{FF2B5EF4-FFF2-40B4-BE49-F238E27FC236}">
                      <a16:creationId xmlns:a16="http://schemas.microsoft.com/office/drawing/2014/main" id="{B8B47FAE-DA84-BF55-25D6-6CD84CEC488B}"/>
                    </a:ext>
                  </a:extLst>
                </p:cNvPr>
                <p:cNvPicPr/>
                <p:nvPr/>
              </p:nvPicPr>
              <p:blipFill>
                <a:blip r:embed="rId15"/>
                <a:stretch>
                  <a:fillRect/>
                </a:stretch>
              </p:blipFill>
              <p:spPr>
                <a:xfrm>
                  <a:off x="3172485" y="4898470"/>
                  <a:ext cx="1641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0" name="Ink 79">
                  <a:extLst>
                    <a:ext uri="{FF2B5EF4-FFF2-40B4-BE49-F238E27FC236}">
                      <a16:creationId xmlns:a16="http://schemas.microsoft.com/office/drawing/2014/main" id="{41C3A01A-3830-0CAE-2EB9-7FFC17BE05E3}"/>
                    </a:ext>
                  </a:extLst>
                </p14:cNvPr>
                <p14:cNvContentPartPr/>
                <p14:nvPr/>
              </p14:nvContentPartPr>
              <p14:xfrm>
                <a:off x="3335205" y="4821430"/>
                <a:ext cx="42480" cy="49320"/>
              </p14:xfrm>
            </p:contentPart>
          </mc:Choice>
          <mc:Fallback xmlns="">
            <p:pic>
              <p:nvPicPr>
                <p:cNvPr id="80" name="Ink 79">
                  <a:extLst>
                    <a:ext uri="{FF2B5EF4-FFF2-40B4-BE49-F238E27FC236}">
                      <a16:creationId xmlns:a16="http://schemas.microsoft.com/office/drawing/2014/main" id="{41C3A01A-3830-0CAE-2EB9-7FFC17BE05E3}"/>
                    </a:ext>
                  </a:extLst>
                </p:cNvPr>
                <p:cNvPicPr/>
                <p:nvPr/>
              </p:nvPicPr>
              <p:blipFill>
                <a:blip r:embed="rId17"/>
                <a:stretch>
                  <a:fillRect/>
                </a:stretch>
              </p:blipFill>
              <p:spPr>
                <a:xfrm>
                  <a:off x="3326205" y="4812430"/>
                  <a:ext cx="601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1" name="Ink 80">
                  <a:extLst>
                    <a:ext uri="{FF2B5EF4-FFF2-40B4-BE49-F238E27FC236}">
                      <a16:creationId xmlns:a16="http://schemas.microsoft.com/office/drawing/2014/main" id="{5D1F65DB-86D6-C92D-B2B3-09940B28DF28}"/>
                    </a:ext>
                  </a:extLst>
                </p14:cNvPr>
                <p14:cNvContentPartPr/>
                <p14:nvPr/>
              </p14:nvContentPartPr>
              <p14:xfrm>
                <a:off x="3373365" y="4917910"/>
                <a:ext cx="334440" cy="127080"/>
              </p14:xfrm>
            </p:contentPart>
          </mc:Choice>
          <mc:Fallback xmlns="">
            <p:pic>
              <p:nvPicPr>
                <p:cNvPr id="81" name="Ink 80">
                  <a:extLst>
                    <a:ext uri="{FF2B5EF4-FFF2-40B4-BE49-F238E27FC236}">
                      <a16:creationId xmlns:a16="http://schemas.microsoft.com/office/drawing/2014/main" id="{5D1F65DB-86D6-C92D-B2B3-09940B28DF28}"/>
                    </a:ext>
                  </a:extLst>
                </p:cNvPr>
                <p:cNvPicPr/>
                <p:nvPr/>
              </p:nvPicPr>
              <p:blipFill>
                <a:blip r:embed="rId19"/>
                <a:stretch>
                  <a:fillRect/>
                </a:stretch>
              </p:blipFill>
              <p:spPr>
                <a:xfrm>
                  <a:off x="3364365" y="4909270"/>
                  <a:ext cx="352080" cy="144720"/>
                </a:xfrm>
                <a:prstGeom prst="rect">
                  <a:avLst/>
                </a:prstGeom>
              </p:spPr>
            </p:pic>
          </mc:Fallback>
        </mc:AlternateContent>
      </p:grpSp>
      <p:grpSp>
        <p:nvGrpSpPr>
          <p:cNvPr id="87" name="Group 86">
            <a:extLst>
              <a:ext uri="{FF2B5EF4-FFF2-40B4-BE49-F238E27FC236}">
                <a16:creationId xmlns:a16="http://schemas.microsoft.com/office/drawing/2014/main" id="{8BE7AF52-453B-4D74-145F-D59346C3F98F}"/>
              </a:ext>
            </a:extLst>
          </p:cNvPr>
          <p:cNvGrpSpPr/>
          <p:nvPr/>
        </p:nvGrpSpPr>
        <p:grpSpPr>
          <a:xfrm>
            <a:off x="1511805" y="5242270"/>
            <a:ext cx="706680" cy="260280"/>
            <a:chOff x="1511805" y="5242270"/>
            <a:chExt cx="706680" cy="260280"/>
          </a:xfrm>
        </p:grpSpPr>
        <mc:AlternateContent xmlns:mc="http://schemas.openxmlformats.org/markup-compatibility/2006" xmlns:p14="http://schemas.microsoft.com/office/powerpoint/2010/main">
          <mc:Choice Requires="p14">
            <p:contentPart p14:bwMode="auto" r:id="rId20">
              <p14:nvContentPartPr>
                <p14:cNvPr id="83" name="Ink 82">
                  <a:extLst>
                    <a:ext uri="{FF2B5EF4-FFF2-40B4-BE49-F238E27FC236}">
                      <a16:creationId xmlns:a16="http://schemas.microsoft.com/office/drawing/2014/main" id="{8A53F7D0-7422-5A0C-7ED7-23C8E2FA7FDA}"/>
                    </a:ext>
                  </a:extLst>
                </p14:cNvPr>
                <p14:cNvContentPartPr/>
                <p14:nvPr/>
              </p14:nvContentPartPr>
              <p14:xfrm>
                <a:off x="1511805" y="5242270"/>
                <a:ext cx="180360" cy="259920"/>
              </p14:xfrm>
            </p:contentPart>
          </mc:Choice>
          <mc:Fallback xmlns="">
            <p:pic>
              <p:nvPicPr>
                <p:cNvPr id="83" name="Ink 82">
                  <a:extLst>
                    <a:ext uri="{FF2B5EF4-FFF2-40B4-BE49-F238E27FC236}">
                      <a16:creationId xmlns:a16="http://schemas.microsoft.com/office/drawing/2014/main" id="{8A53F7D0-7422-5A0C-7ED7-23C8E2FA7FDA}"/>
                    </a:ext>
                  </a:extLst>
                </p:cNvPr>
                <p:cNvPicPr/>
                <p:nvPr/>
              </p:nvPicPr>
              <p:blipFill>
                <a:blip r:embed="rId21"/>
                <a:stretch>
                  <a:fillRect/>
                </a:stretch>
              </p:blipFill>
              <p:spPr>
                <a:xfrm>
                  <a:off x="1502805" y="5233270"/>
                  <a:ext cx="1980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4" name="Ink 83">
                  <a:extLst>
                    <a:ext uri="{FF2B5EF4-FFF2-40B4-BE49-F238E27FC236}">
                      <a16:creationId xmlns:a16="http://schemas.microsoft.com/office/drawing/2014/main" id="{0AAEB546-C934-37CE-C132-0B6178CFA7AD}"/>
                    </a:ext>
                  </a:extLst>
                </p14:cNvPr>
                <p14:cNvContentPartPr/>
                <p14:nvPr/>
              </p14:nvContentPartPr>
              <p14:xfrm>
                <a:off x="1735005" y="5370790"/>
                <a:ext cx="132480" cy="122040"/>
              </p14:xfrm>
            </p:contentPart>
          </mc:Choice>
          <mc:Fallback xmlns="">
            <p:pic>
              <p:nvPicPr>
                <p:cNvPr id="84" name="Ink 83">
                  <a:extLst>
                    <a:ext uri="{FF2B5EF4-FFF2-40B4-BE49-F238E27FC236}">
                      <a16:creationId xmlns:a16="http://schemas.microsoft.com/office/drawing/2014/main" id="{0AAEB546-C934-37CE-C132-0B6178CFA7AD}"/>
                    </a:ext>
                  </a:extLst>
                </p:cNvPr>
                <p:cNvPicPr/>
                <p:nvPr/>
              </p:nvPicPr>
              <p:blipFill>
                <a:blip r:embed="rId23"/>
                <a:stretch>
                  <a:fillRect/>
                </a:stretch>
              </p:blipFill>
              <p:spPr>
                <a:xfrm>
                  <a:off x="1726005" y="5362150"/>
                  <a:ext cx="150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5" name="Ink 84">
                  <a:extLst>
                    <a:ext uri="{FF2B5EF4-FFF2-40B4-BE49-F238E27FC236}">
                      <a16:creationId xmlns:a16="http://schemas.microsoft.com/office/drawing/2014/main" id="{D8F44F4F-1EB2-D41C-98CB-5609C9E34286}"/>
                    </a:ext>
                  </a:extLst>
                </p14:cNvPr>
                <p14:cNvContentPartPr/>
                <p14:nvPr/>
              </p14:nvContentPartPr>
              <p14:xfrm>
                <a:off x="1916445" y="5383390"/>
                <a:ext cx="95040" cy="119160"/>
              </p14:xfrm>
            </p:contentPart>
          </mc:Choice>
          <mc:Fallback xmlns="">
            <p:pic>
              <p:nvPicPr>
                <p:cNvPr id="85" name="Ink 84">
                  <a:extLst>
                    <a:ext uri="{FF2B5EF4-FFF2-40B4-BE49-F238E27FC236}">
                      <a16:creationId xmlns:a16="http://schemas.microsoft.com/office/drawing/2014/main" id="{D8F44F4F-1EB2-D41C-98CB-5609C9E34286}"/>
                    </a:ext>
                  </a:extLst>
                </p:cNvPr>
                <p:cNvPicPr/>
                <p:nvPr/>
              </p:nvPicPr>
              <p:blipFill>
                <a:blip r:embed="rId25"/>
                <a:stretch>
                  <a:fillRect/>
                </a:stretch>
              </p:blipFill>
              <p:spPr>
                <a:xfrm>
                  <a:off x="1907805" y="5374750"/>
                  <a:ext cx="1126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6" name="Ink 85">
                  <a:extLst>
                    <a:ext uri="{FF2B5EF4-FFF2-40B4-BE49-F238E27FC236}">
                      <a16:creationId xmlns:a16="http://schemas.microsoft.com/office/drawing/2014/main" id="{864C3AC0-92A1-74A6-6769-6A3FC1920B18}"/>
                    </a:ext>
                  </a:extLst>
                </p14:cNvPr>
                <p14:cNvContentPartPr/>
                <p14:nvPr/>
              </p14:nvContentPartPr>
              <p14:xfrm>
                <a:off x="2100045" y="5430550"/>
                <a:ext cx="118440" cy="13680"/>
              </p14:xfrm>
            </p:contentPart>
          </mc:Choice>
          <mc:Fallback xmlns="">
            <p:pic>
              <p:nvPicPr>
                <p:cNvPr id="86" name="Ink 85">
                  <a:extLst>
                    <a:ext uri="{FF2B5EF4-FFF2-40B4-BE49-F238E27FC236}">
                      <a16:creationId xmlns:a16="http://schemas.microsoft.com/office/drawing/2014/main" id="{864C3AC0-92A1-74A6-6769-6A3FC1920B18}"/>
                    </a:ext>
                  </a:extLst>
                </p:cNvPr>
                <p:cNvPicPr/>
                <p:nvPr/>
              </p:nvPicPr>
              <p:blipFill>
                <a:blip r:embed="rId27"/>
                <a:stretch>
                  <a:fillRect/>
                </a:stretch>
              </p:blipFill>
              <p:spPr>
                <a:xfrm>
                  <a:off x="2091405" y="5421910"/>
                  <a:ext cx="136080" cy="31320"/>
                </a:xfrm>
                <a:prstGeom prst="rect">
                  <a:avLst/>
                </a:prstGeom>
              </p:spPr>
            </p:pic>
          </mc:Fallback>
        </mc:AlternateContent>
      </p:grpSp>
      <p:grpSp>
        <p:nvGrpSpPr>
          <p:cNvPr id="91" name="Group 90">
            <a:extLst>
              <a:ext uri="{FF2B5EF4-FFF2-40B4-BE49-F238E27FC236}">
                <a16:creationId xmlns:a16="http://schemas.microsoft.com/office/drawing/2014/main" id="{BD2F2F26-CD60-DA15-A4E5-BC92288B7A31}"/>
              </a:ext>
            </a:extLst>
          </p:cNvPr>
          <p:cNvGrpSpPr/>
          <p:nvPr/>
        </p:nvGrpSpPr>
        <p:grpSpPr>
          <a:xfrm>
            <a:off x="2362125" y="5272510"/>
            <a:ext cx="971640" cy="228960"/>
            <a:chOff x="2362125" y="5272510"/>
            <a:chExt cx="971640" cy="228960"/>
          </a:xfrm>
        </p:grpSpPr>
        <mc:AlternateContent xmlns:mc="http://schemas.openxmlformats.org/markup-compatibility/2006" xmlns:p14="http://schemas.microsoft.com/office/powerpoint/2010/main">
          <mc:Choice Requires="p14">
            <p:contentPart p14:bwMode="auto" r:id="rId28">
              <p14:nvContentPartPr>
                <p14:cNvPr id="88" name="Ink 87">
                  <a:extLst>
                    <a:ext uri="{FF2B5EF4-FFF2-40B4-BE49-F238E27FC236}">
                      <a16:creationId xmlns:a16="http://schemas.microsoft.com/office/drawing/2014/main" id="{DE8E5800-A1DB-36D5-3703-868E9C59393F}"/>
                    </a:ext>
                  </a:extLst>
                </p14:cNvPr>
                <p14:cNvContentPartPr/>
                <p14:nvPr/>
              </p14:nvContentPartPr>
              <p14:xfrm>
                <a:off x="2362125" y="5287270"/>
                <a:ext cx="583560" cy="214200"/>
              </p14:xfrm>
            </p:contentPart>
          </mc:Choice>
          <mc:Fallback xmlns="">
            <p:pic>
              <p:nvPicPr>
                <p:cNvPr id="88" name="Ink 87">
                  <a:extLst>
                    <a:ext uri="{FF2B5EF4-FFF2-40B4-BE49-F238E27FC236}">
                      <a16:creationId xmlns:a16="http://schemas.microsoft.com/office/drawing/2014/main" id="{DE8E5800-A1DB-36D5-3703-868E9C59393F}"/>
                    </a:ext>
                  </a:extLst>
                </p:cNvPr>
                <p:cNvPicPr/>
                <p:nvPr/>
              </p:nvPicPr>
              <p:blipFill>
                <a:blip r:embed="rId29"/>
                <a:stretch>
                  <a:fillRect/>
                </a:stretch>
              </p:blipFill>
              <p:spPr>
                <a:xfrm>
                  <a:off x="2353485" y="5278270"/>
                  <a:ext cx="601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9" name="Ink 88">
                  <a:extLst>
                    <a:ext uri="{FF2B5EF4-FFF2-40B4-BE49-F238E27FC236}">
                      <a16:creationId xmlns:a16="http://schemas.microsoft.com/office/drawing/2014/main" id="{961F454B-1614-DDD3-C442-3AA52BD134C2}"/>
                    </a:ext>
                  </a:extLst>
                </p14:cNvPr>
                <p14:cNvContentPartPr/>
                <p14:nvPr/>
              </p14:nvContentPartPr>
              <p14:xfrm>
                <a:off x="2914005" y="5272510"/>
                <a:ext cx="10440" cy="13680"/>
              </p14:xfrm>
            </p:contentPart>
          </mc:Choice>
          <mc:Fallback xmlns="">
            <p:pic>
              <p:nvPicPr>
                <p:cNvPr id="89" name="Ink 88">
                  <a:extLst>
                    <a:ext uri="{FF2B5EF4-FFF2-40B4-BE49-F238E27FC236}">
                      <a16:creationId xmlns:a16="http://schemas.microsoft.com/office/drawing/2014/main" id="{961F454B-1614-DDD3-C442-3AA52BD134C2}"/>
                    </a:ext>
                  </a:extLst>
                </p:cNvPr>
                <p:cNvPicPr/>
                <p:nvPr/>
              </p:nvPicPr>
              <p:blipFill>
                <a:blip r:embed="rId31"/>
                <a:stretch>
                  <a:fillRect/>
                </a:stretch>
              </p:blipFill>
              <p:spPr>
                <a:xfrm>
                  <a:off x="2905005" y="5263510"/>
                  <a:ext cx="280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0" name="Ink 89">
                  <a:extLst>
                    <a:ext uri="{FF2B5EF4-FFF2-40B4-BE49-F238E27FC236}">
                      <a16:creationId xmlns:a16="http://schemas.microsoft.com/office/drawing/2014/main" id="{E1441116-D12E-3FCB-E57D-21292C444320}"/>
                    </a:ext>
                  </a:extLst>
                </p14:cNvPr>
                <p14:cNvContentPartPr/>
                <p14:nvPr/>
              </p14:nvContentPartPr>
              <p14:xfrm>
                <a:off x="2981685" y="5348830"/>
                <a:ext cx="352080" cy="111600"/>
              </p14:xfrm>
            </p:contentPart>
          </mc:Choice>
          <mc:Fallback xmlns="">
            <p:pic>
              <p:nvPicPr>
                <p:cNvPr id="90" name="Ink 89">
                  <a:extLst>
                    <a:ext uri="{FF2B5EF4-FFF2-40B4-BE49-F238E27FC236}">
                      <a16:creationId xmlns:a16="http://schemas.microsoft.com/office/drawing/2014/main" id="{E1441116-D12E-3FCB-E57D-21292C444320}"/>
                    </a:ext>
                  </a:extLst>
                </p:cNvPr>
                <p:cNvPicPr/>
                <p:nvPr/>
              </p:nvPicPr>
              <p:blipFill>
                <a:blip r:embed="rId33"/>
                <a:stretch>
                  <a:fillRect/>
                </a:stretch>
              </p:blipFill>
              <p:spPr>
                <a:xfrm>
                  <a:off x="2973045" y="5340190"/>
                  <a:ext cx="369720" cy="129240"/>
                </a:xfrm>
                <a:prstGeom prst="rect">
                  <a:avLst/>
                </a:prstGeom>
              </p:spPr>
            </p:pic>
          </mc:Fallback>
        </mc:AlternateContent>
      </p:grpSp>
      <p:grpSp>
        <p:nvGrpSpPr>
          <p:cNvPr id="110" name="Group 109">
            <a:extLst>
              <a:ext uri="{FF2B5EF4-FFF2-40B4-BE49-F238E27FC236}">
                <a16:creationId xmlns:a16="http://schemas.microsoft.com/office/drawing/2014/main" id="{6BC68AF5-027D-840D-1BCA-4614CBC77CB2}"/>
              </a:ext>
            </a:extLst>
          </p:cNvPr>
          <p:cNvGrpSpPr/>
          <p:nvPr/>
        </p:nvGrpSpPr>
        <p:grpSpPr>
          <a:xfrm>
            <a:off x="3364725" y="4344790"/>
            <a:ext cx="1706400" cy="257760"/>
            <a:chOff x="3364725" y="4344790"/>
            <a:chExt cx="1706400" cy="257760"/>
          </a:xfrm>
        </p:grpSpPr>
        <mc:AlternateContent xmlns:mc="http://schemas.openxmlformats.org/markup-compatibility/2006" xmlns:p14="http://schemas.microsoft.com/office/powerpoint/2010/main">
          <mc:Choice Requires="p14">
            <p:contentPart p14:bwMode="auto" r:id="rId34">
              <p14:nvContentPartPr>
                <p14:cNvPr id="101" name="Ink 100">
                  <a:extLst>
                    <a:ext uri="{FF2B5EF4-FFF2-40B4-BE49-F238E27FC236}">
                      <a16:creationId xmlns:a16="http://schemas.microsoft.com/office/drawing/2014/main" id="{60DF6419-42CE-906D-FEE2-76FF350CF2BF}"/>
                    </a:ext>
                  </a:extLst>
                </p14:cNvPr>
                <p14:cNvContentPartPr/>
                <p14:nvPr/>
              </p14:nvContentPartPr>
              <p14:xfrm>
                <a:off x="3364725" y="4490590"/>
                <a:ext cx="181440" cy="8280"/>
              </p14:xfrm>
            </p:contentPart>
          </mc:Choice>
          <mc:Fallback xmlns="">
            <p:pic>
              <p:nvPicPr>
                <p:cNvPr id="101" name="Ink 100">
                  <a:extLst>
                    <a:ext uri="{FF2B5EF4-FFF2-40B4-BE49-F238E27FC236}">
                      <a16:creationId xmlns:a16="http://schemas.microsoft.com/office/drawing/2014/main" id="{60DF6419-42CE-906D-FEE2-76FF350CF2BF}"/>
                    </a:ext>
                  </a:extLst>
                </p:cNvPr>
                <p:cNvPicPr/>
                <p:nvPr/>
              </p:nvPicPr>
              <p:blipFill>
                <a:blip r:embed="rId35"/>
                <a:stretch>
                  <a:fillRect/>
                </a:stretch>
              </p:blipFill>
              <p:spPr>
                <a:xfrm>
                  <a:off x="3356085" y="4481590"/>
                  <a:ext cx="1990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3" name="Ink 102">
                  <a:extLst>
                    <a:ext uri="{FF2B5EF4-FFF2-40B4-BE49-F238E27FC236}">
                      <a16:creationId xmlns:a16="http://schemas.microsoft.com/office/drawing/2014/main" id="{56A286E8-129E-D3BD-F30D-A8618566A168}"/>
                    </a:ext>
                  </a:extLst>
                </p14:cNvPr>
                <p14:cNvContentPartPr/>
                <p14:nvPr/>
              </p14:nvContentPartPr>
              <p14:xfrm>
                <a:off x="3779085" y="4414630"/>
                <a:ext cx="29880" cy="165960"/>
              </p14:xfrm>
            </p:contentPart>
          </mc:Choice>
          <mc:Fallback xmlns="">
            <p:pic>
              <p:nvPicPr>
                <p:cNvPr id="103" name="Ink 102">
                  <a:extLst>
                    <a:ext uri="{FF2B5EF4-FFF2-40B4-BE49-F238E27FC236}">
                      <a16:creationId xmlns:a16="http://schemas.microsoft.com/office/drawing/2014/main" id="{56A286E8-129E-D3BD-F30D-A8618566A168}"/>
                    </a:ext>
                  </a:extLst>
                </p:cNvPr>
                <p:cNvPicPr/>
                <p:nvPr/>
              </p:nvPicPr>
              <p:blipFill>
                <a:blip r:embed="rId37"/>
                <a:stretch>
                  <a:fillRect/>
                </a:stretch>
              </p:blipFill>
              <p:spPr>
                <a:xfrm>
                  <a:off x="3770445" y="4405630"/>
                  <a:ext cx="47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4" name="Ink 103">
                  <a:extLst>
                    <a:ext uri="{FF2B5EF4-FFF2-40B4-BE49-F238E27FC236}">
                      <a16:creationId xmlns:a16="http://schemas.microsoft.com/office/drawing/2014/main" id="{F4778298-A054-585B-1A0C-97A71A0A87C0}"/>
                    </a:ext>
                  </a:extLst>
                </p14:cNvPr>
                <p14:cNvContentPartPr/>
                <p14:nvPr/>
              </p14:nvContentPartPr>
              <p14:xfrm>
                <a:off x="3697365" y="4382590"/>
                <a:ext cx="217080" cy="201600"/>
              </p14:xfrm>
            </p:contentPart>
          </mc:Choice>
          <mc:Fallback xmlns="">
            <p:pic>
              <p:nvPicPr>
                <p:cNvPr id="104" name="Ink 103">
                  <a:extLst>
                    <a:ext uri="{FF2B5EF4-FFF2-40B4-BE49-F238E27FC236}">
                      <a16:creationId xmlns:a16="http://schemas.microsoft.com/office/drawing/2014/main" id="{F4778298-A054-585B-1A0C-97A71A0A87C0}"/>
                    </a:ext>
                  </a:extLst>
                </p:cNvPr>
                <p:cNvPicPr/>
                <p:nvPr/>
              </p:nvPicPr>
              <p:blipFill>
                <a:blip r:embed="rId39"/>
                <a:stretch>
                  <a:fillRect/>
                </a:stretch>
              </p:blipFill>
              <p:spPr>
                <a:xfrm>
                  <a:off x="3688365" y="4373590"/>
                  <a:ext cx="2347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5" name="Ink 104">
                  <a:extLst>
                    <a:ext uri="{FF2B5EF4-FFF2-40B4-BE49-F238E27FC236}">
                      <a16:creationId xmlns:a16="http://schemas.microsoft.com/office/drawing/2014/main" id="{685F386B-5EC4-D9F6-1D03-072AEF9D5ACD}"/>
                    </a:ext>
                  </a:extLst>
                </p14:cNvPr>
                <p14:cNvContentPartPr/>
                <p14:nvPr/>
              </p14:nvContentPartPr>
              <p14:xfrm>
                <a:off x="3950085" y="4423990"/>
                <a:ext cx="144720" cy="139320"/>
              </p14:xfrm>
            </p:contentPart>
          </mc:Choice>
          <mc:Fallback xmlns="">
            <p:pic>
              <p:nvPicPr>
                <p:cNvPr id="105" name="Ink 104">
                  <a:extLst>
                    <a:ext uri="{FF2B5EF4-FFF2-40B4-BE49-F238E27FC236}">
                      <a16:creationId xmlns:a16="http://schemas.microsoft.com/office/drawing/2014/main" id="{685F386B-5EC4-D9F6-1D03-072AEF9D5ACD}"/>
                    </a:ext>
                  </a:extLst>
                </p:cNvPr>
                <p:cNvPicPr/>
                <p:nvPr/>
              </p:nvPicPr>
              <p:blipFill>
                <a:blip r:embed="rId41"/>
                <a:stretch>
                  <a:fillRect/>
                </a:stretch>
              </p:blipFill>
              <p:spPr>
                <a:xfrm>
                  <a:off x="3941085" y="4414990"/>
                  <a:ext cx="1623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6" name="Ink 105">
                  <a:extLst>
                    <a:ext uri="{FF2B5EF4-FFF2-40B4-BE49-F238E27FC236}">
                      <a16:creationId xmlns:a16="http://schemas.microsoft.com/office/drawing/2014/main" id="{5DC69CE1-DD03-C292-7A79-566B2458E93E}"/>
                    </a:ext>
                  </a:extLst>
                </p14:cNvPr>
                <p14:cNvContentPartPr/>
                <p14:nvPr/>
              </p14:nvContentPartPr>
              <p14:xfrm>
                <a:off x="4069605" y="4353070"/>
                <a:ext cx="9360" cy="13680"/>
              </p14:xfrm>
            </p:contentPart>
          </mc:Choice>
          <mc:Fallback xmlns="">
            <p:pic>
              <p:nvPicPr>
                <p:cNvPr id="106" name="Ink 105">
                  <a:extLst>
                    <a:ext uri="{FF2B5EF4-FFF2-40B4-BE49-F238E27FC236}">
                      <a16:creationId xmlns:a16="http://schemas.microsoft.com/office/drawing/2014/main" id="{5DC69CE1-DD03-C292-7A79-566B2458E93E}"/>
                    </a:ext>
                  </a:extLst>
                </p:cNvPr>
                <p:cNvPicPr/>
                <p:nvPr/>
              </p:nvPicPr>
              <p:blipFill>
                <a:blip r:embed="rId43"/>
                <a:stretch>
                  <a:fillRect/>
                </a:stretch>
              </p:blipFill>
              <p:spPr>
                <a:xfrm>
                  <a:off x="4060965" y="4344430"/>
                  <a:ext cx="27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7" name="Ink 106">
                  <a:extLst>
                    <a:ext uri="{FF2B5EF4-FFF2-40B4-BE49-F238E27FC236}">
                      <a16:creationId xmlns:a16="http://schemas.microsoft.com/office/drawing/2014/main" id="{1141CC70-1020-56BB-7D07-1FCC2CB56287}"/>
                    </a:ext>
                  </a:extLst>
                </p14:cNvPr>
                <p14:cNvContentPartPr/>
                <p14:nvPr/>
              </p14:nvContentPartPr>
              <p14:xfrm>
                <a:off x="4142325" y="4416430"/>
                <a:ext cx="280080" cy="111240"/>
              </p14:xfrm>
            </p:contentPart>
          </mc:Choice>
          <mc:Fallback xmlns="">
            <p:pic>
              <p:nvPicPr>
                <p:cNvPr id="107" name="Ink 106">
                  <a:extLst>
                    <a:ext uri="{FF2B5EF4-FFF2-40B4-BE49-F238E27FC236}">
                      <a16:creationId xmlns:a16="http://schemas.microsoft.com/office/drawing/2014/main" id="{1141CC70-1020-56BB-7D07-1FCC2CB56287}"/>
                    </a:ext>
                  </a:extLst>
                </p:cNvPr>
                <p:cNvPicPr/>
                <p:nvPr/>
              </p:nvPicPr>
              <p:blipFill>
                <a:blip r:embed="rId45"/>
                <a:stretch>
                  <a:fillRect/>
                </a:stretch>
              </p:blipFill>
              <p:spPr>
                <a:xfrm>
                  <a:off x="4133685" y="4407430"/>
                  <a:ext cx="2977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8" name="Ink 107">
                  <a:extLst>
                    <a:ext uri="{FF2B5EF4-FFF2-40B4-BE49-F238E27FC236}">
                      <a16:creationId xmlns:a16="http://schemas.microsoft.com/office/drawing/2014/main" id="{BD00BFFB-FC7A-C520-15BC-C1004F9E1113}"/>
                    </a:ext>
                  </a:extLst>
                </p14:cNvPr>
                <p14:cNvContentPartPr/>
                <p14:nvPr/>
              </p14:nvContentPartPr>
              <p14:xfrm>
                <a:off x="4471725" y="4396990"/>
                <a:ext cx="150120" cy="108000"/>
              </p14:xfrm>
            </p:contentPart>
          </mc:Choice>
          <mc:Fallback xmlns="">
            <p:pic>
              <p:nvPicPr>
                <p:cNvPr id="108" name="Ink 107">
                  <a:extLst>
                    <a:ext uri="{FF2B5EF4-FFF2-40B4-BE49-F238E27FC236}">
                      <a16:creationId xmlns:a16="http://schemas.microsoft.com/office/drawing/2014/main" id="{BD00BFFB-FC7A-C520-15BC-C1004F9E1113}"/>
                    </a:ext>
                  </a:extLst>
                </p:cNvPr>
                <p:cNvPicPr/>
                <p:nvPr/>
              </p:nvPicPr>
              <p:blipFill>
                <a:blip r:embed="rId47"/>
                <a:stretch>
                  <a:fillRect/>
                </a:stretch>
              </p:blipFill>
              <p:spPr>
                <a:xfrm>
                  <a:off x="4462725" y="4388350"/>
                  <a:ext cx="1677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9" name="Ink 108">
                  <a:extLst>
                    <a:ext uri="{FF2B5EF4-FFF2-40B4-BE49-F238E27FC236}">
                      <a16:creationId xmlns:a16="http://schemas.microsoft.com/office/drawing/2014/main" id="{BE4CC37F-8F35-6236-04F6-1296860AD0FA}"/>
                    </a:ext>
                  </a:extLst>
                </p14:cNvPr>
                <p14:cNvContentPartPr/>
                <p14:nvPr/>
              </p14:nvContentPartPr>
              <p14:xfrm>
                <a:off x="4692045" y="4344790"/>
                <a:ext cx="379080" cy="257760"/>
              </p14:xfrm>
            </p:contentPart>
          </mc:Choice>
          <mc:Fallback xmlns="">
            <p:pic>
              <p:nvPicPr>
                <p:cNvPr id="109" name="Ink 108">
                  <a:extLst>
                    <a:ext uri="{FF2B5EF4-FFF2-40B4-BE49-F238E27FC236}">
                      <a16:creationId xmlns:a16="http://schemas.microsoft.com/office/drawing/2014/main" id="{BE4CC37F-8F35-6236-04F6-1296860AD0FA}"/>
                    </a:ext>
                  </a:extLst>
                </p:cNvPr>
                <p:cNvPicPr/>
                <p:nvPr/>
              </p:nvPicPr>
              <p:blipFill>
                <a:blip r:embed="rId49"/>
                <a:stretch>
                  <a:fillRect/>
                </a:stretch>
              </p:blipFill>
              <p:spPr>
                <a:xfrm>
                  <a:off x="4683405" y="4335790"/>
                  <a:ext cx="396720" cy="275400"/>
                </a:xfrm>
                <a:prstGeom prst="rect">
                  <a:avLst/>
                </a:prstGeom>
              </p:spPr>
            </p:pic>
          </mc:Fallback>
        </mc:AlternateContent>
      </p:grpSp>
      <p:grpSp>
        <p:nvGrpSpPr>
          <p:cNvPr id="117" name="Group 116">
            <a:extLst>
              <a:ext uri="{FF2B5EF4-FFF2-40B4-BE49-F238E27FC236}">
                <a16:creationId xmlns:a16="http://schemas.microsoft.com/office/drawing/2014/main" id="{055A5553-D56C-6273-B21D-2A54BA3322A3}"/>
              </a:ext>
            </a:extLst>
          </p:cNvPr>
          <p:cNvGrpSpPr/>
          <p:nvPr/>
        </p:nvGrpSpPr>
        <p:grpSpPr>
          <a:xfrm>
            <a:off x="3815805" y="4841950"/>
            <a:ext cx="1681560" cy="240480"/>
            <a:chOff x="3815805" y="4841950"/>
            <a:chExt cx="1681560" cy="240480"/>
          </a:xfrm>
        </p:grpSpPr>
        <mc:AlternateContent xmlns:mc="http://schemas.openxmlformats.org/markup-compatibility/2006" xmlns:p14="http://schemas.microsoft.com/office/powerpoint/2010/main">
          <mc:Choice Requires="p14">
            <p:contentPart p14:bwMode="auto" r:id="rId50">
              <p14:nvContentPartPr>
                <p14:cNvPr id="111" name="Ink 110">
                  <a:extLst>
                    <a:ext uri="{FF2B5EF4-FFF2-40B4-BE49-F238E27FC236}">
                      <a16:creationId xmlns:a16="http://schemas.microsoft.com/office/drawing/2014/main" id="{BFA9B3D8-9572-39BE-49D3-597E7FF58560}"/>
                    </a:ext>
                  </a:extLst>
                </p14:cNvPr>
                <p14:cNvContentPartPr/>
                <p14:nvPr/>
              </p14:nvContentPartPr>
              <p14:xfrm>
                <a:off x="3815805" y="4983430"/>
                <a:ext cx="151200" cy="14760"/>
              </p14:xfrm>
            </p:contentPart>
          </mc:Choice>
          <mc:Fallback xmlns="">
            <p:pic>
              <p:nvPicPr>
                <p:cNvPr id="111" name="Ink 110">
                  <a:extLst>
                    <a:ext uri="{FF2B5EF4-FFF2-40B4-BE49-F238E27FC236}">
                      <a16:creationId xmlns:a16="http://schemas.microsoft.com/office/drawing/2014/main" id="{BFA9B3D8-9572-39BE-49D3-597E7FF58560}"/>
                    </a:ext>
                  </a:extLst>
                </p:cNvPr>
                <p:cNvPicPr/>
                <p:nvPr/>
              </p:nvPicPr>
              <p:blipFill>
                <a:blip r:embed="rId51"/>
                <a:stretch>
                  <a:fillRect/>
                </a:stretch>
              </p:blipFill>
              <p:spPr>
                <a:xfrm>
                  <a:off x="3807165" y="4974430"/>
                  <a:ext cx="1688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2" name="Ink 111">
                  <a:extLst>
                    <a:ext uri="{FF2B5EF4-FFF2-40B4-BE49-F238E27FC236}">
                      <a16:creationId xmlns:a16="http://schemas.microsoft.com/office/drawing/2014/main" id="{692349AC-2914-3A41-9812-A7B7B5291C1F}"/>
                    </a:ext>
                  </a:extLst>
                </p14:cNvPr>
                <p14:cNvContentPartPr/>
                <p14:nvPr/>
              </p14:nvContentPartPr>
              <p14:xfrm>
                <a:off x="4123965" y="4841950"/>
                <a:ext cx="126360" cy="240480"/>
              </p14:xfrm>
            </p:contentPart>
          </mc:Choice>
          <mc:Fallback xmlns="">
            <p:pic>
              <p:nvPicPr>
                <p:cNvPr id="112" name="Ink 111">
                  <a:extLst>
                    <a:ext uri="{FF2B5EF4-FFF2-40B4-BE49-F238E27FC236}">
                      <a16:creationId xmlns:a16="http://schemas.microsoft.com/office/drawing/2014/main" id="{692349AC-2914-3A41-9812-A7B7B5291C1F}"/>
                    </a:ext>
                  </a:extLst>
                </p:cNvPr>
                <p:cNvPicPr/>
                <p:nvPr/>
              </p:nvPicPr>
              <p:blipFill>
                <a:blip r:embed="rId53"/>
                <a:stretch>
                  <a:fillRect/>
                </a:stretch>
              </p:blipFill>
              <p:spPr>
                <a:xfrm>
                  <a:off x="4115325" y="4832950"/>
                  <a:ext cx="144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3" name="Ink 112">
                  <a:extLst>
                    <a:ext uri="{FF2B5EF4-FFF2-40B4-BE49-F238E27FC236}">
                      <a16:creationId xmlns:a16="http://schemas.microsoft.com/office/drawing/2014/main" id="{FFDA7BB7-6926-284D-5869-B64A900307D5}"/>
                    </a:ext>
                  </a:extLst>
                </p14:cNvPr>
                <p14:cNvContentPartPr/>
                <p14:nvPr/>
              </p14:nvContentPartPr>
              <p14:xfrm>
                <a:off x="4365885" y="4952110"/>
                <a:ext cx="86400" cy="93600"/>
              </p14:xfrm>
            </p:contentPart>
          </mc:Choice>
          <mc:Fallback xmlns="">
            <p:pic>
              <p:nvPicPr>
                <p:cNvPr id="113" name="Ink 112">
                  <a:extLst>
                    <a:ext uri="{FF2B5EF4-FFF2-40B4-BE49-F238E27FC236}">
                      <a16:creationId xmlns:a16="http://schemas.microsoft.com/office/drawing/2014/main" id="{FFDA7BB7-6926-284D-5869-B64A900307D5}"/>
                    </a:ext>
                  </a:extLst>
                </p:cNvPr>
                <p:cNvPicPr/>
                <p:nvPr/>
              </p:nvPicPr>
              <p:blipFill>
                <a:blip r:embed="rId55"/>
                <a:stretch>
                  <a:fillRect/>
                </a:stretch>
              </p:blipFill>
              <p:spPr>
                <a:xfrm>
                  <a:off x="4356885" y="4943110"/>
                  <a:ext cx="1040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4" name="Ink 113">
                  <a:extLst>
                    <a:ext uri="{FF2B5EF4-FFF2-40B4-BE49-F238E27FC236}">
                      <a16:creationId xmlns:a16="http://schemas.microsoft.com/office/drawing/2014/main" id="{EFBC2767-B0F8-D8FE-8D2B-1F8A5B11526A}"/>
                    </a:ext>
                  </a:extLst>
                </p14:cNvPr>
                <p14:cNvContentPartPr/>
                <p14:nvPr/>
              </p14:nvContentPartPr>
              <p14:xfrm>
                <a:off x="4492245" y="4912870"/>
                <a:ext cx="474840" cy="152280"/>
              </p14:xfrm>
            </p:contentPart>
          </mc:Choice>
          <mc:Fallback xmlns="">
            <p:pic>
              <p:nvPicPr>
                <p:cNvPr id="114" name="Ink 113">
                  <a:extLst>
                    <a:ext uri="{FF2B5EF4-FFF2-40B4-BE49-F238E27FC236}">
                      <a16:creationId xmlns:a16="http://schemas.microsoft.com/office/drawing/2014/main" id="{EFBC2767-B0F8-D8FE-8D2B-1F8A5B11526A}"/>
                    </a:ext>
                  </a:extLst>
                </p:cNvPr>
                <p:cNvPicPr/>
                <p:nvPr/>
              </p:nvPicPr>
              <p:blipFill>
                <a:blip r:embed="rId57"/>
                <a:stretch>
                  <a:fillRect/>
                </a:stretch>
              </p:blipFill>
              <p:spPr>
                <a:xfrm>
                  <a:off x="4483605" y="4903870"/>
                  <a:ext cx="492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5" name="Ink 114">
                  <a:extLst>
                    <a:ext uri="{FF2B5EF4-FFF2-40B4-BE49-F238E27FC236}">
                      <a16:creationId xmlns:a16="http://schemas.microsoft.com/office/drawing/2014/main" id="{D3BA6CF6-D1EF-AE2D-74C5-387710806B98}"/>
                    </a:ext>
                  </a:extLst>
                </p14:cNvPr>
                <p14:cNvContentPartPr/>
                <p14:nvPr/>
              </p14:nvContentPartPr>
              <p14:xfrm>
                <a:off x="4971045" y="4889110"/>
                <a:ext cx="13320" cy="28080"/>
              </p14:xfrm>
            </p:contentPart>
          </mc:Choice>
          <mc:Fallback xmlns="">
            <p:pic>
              <p:nvPicPr>
                <p:cNvPr id="115" name="Ink 114">
                  <a:extLst>
                    <a:ext uri="{FF2B5EF4-FFF2-40B4-BE49-F238E27FC236}">
                      <a16:creationId xmlns:a16="http://schemas.microsoft.com/office/drawing/2014/main" id="{D3BA6CF6-D1EF-AE2D-74C5-387710806B98}"/>
                    </a:ext>
                  </a:extLst>
                </p:cNvPr>
                <p:cNvPicPr/>
                <p:nvPr/>
              </p:nvPicPr>
              <p:blipFill>
                <a:blip r:embed="rId59"/>
                <a:stretch>
                  <a:fillRect/>
                </a:stretch>
              </p:blipFill>
              <p:spPr>
                <a:xfrm>
                  <a:off x="4962045" y="4880470"/>
                  <a:ext cx="309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6" name="Ink 115">
                  <a:extLst>
                    <a:ext uri="{FF2B5EF4-FFF2-40B4-BE49-F238E27FC236}">
                      <a16:creationId xmlns:a16="http://schemas.microsoft.com/office/drawing/2014/main" id="{371C8EFB-B98D-7096-D2F7-CE92D527D552}"/>
                    </a:ext>
                  </a:extLst>
                </p14:cNvPr>
                <p14:cNvContentPartPr/>
                <p14:nvPr/>
              </p14:nvContentPartPr>
              <p14:xfrm>
                <a:off x="5041605" y="4944910"/>
                <a:ext cx="455760" cy="105120"/>
              </p14:xfrm>
            </p:contentPart>
          </mc:Choice>
          <mc:Fallback xmlns="">
            <p:pic>
              <p:nvPicPr>
                <p:cNvPr id="116" name="Ink 115">
                  <a:extLst>
                    <a:ext uri="{FF2B5EF4-FFF2-40B4-BE49-F238E27FC236}">
                      <a16:creationId xmlns:a16="http://schemas.microsoft.com/office/drawing/2014/main" id="{371C8EFB-B98D-7096-D2F7-CE92D527D552}"/>
                    </a:ext>
                  </a:extLst>
                </p:cNvPr>
                <p:cNvPicPr/>
                <p:nvPr/>
              </p:nvPicPr>
              <p:blipFill>
                <a:blip r:embed="rId61"/>
                <a:stretch>
                  <a:fillRect/>
                </a:stretch>
              </p:blipFill>
              <p:spPr>
                <a:xfrm>
                  <a:off x="5032605" y="4935910"/>
                  <a:ext cx="473400" cy="122760"/>
                </a:xfrm>
                <a:prstGeom prst="rect">
                  <a:avLst/>
                </a:prstGeom>
              </p:spPr>
            </p:pic>
          </mc:Fallback>
        </mc:AlternateContent>
      </p:grpSp>
      <p:grpSp>
        <p:nvGrpSpPr>
          <p:cNvPr id="127" name="Group 126">
            <a:extLst>
              <a:ext uri="{FF2B5EF4-FFF2-40B4-BE49-F238E27FC236}">
                <a16:creationId xmlns:a16="http://schemas.microsoft.com/office/drawing/2014/main" id="{CC2D81BD-7B25-6EA2-124B-7830B99595DC}"/>
              </a:ext>
            </a:extLst>
          </p:cNvPr>
          <p:cNvGrpSpPr/>
          <p:nvPr/>
        </p:nvGrpSpPr>
        <p:grpSpPr>
          <a:xfrm>
            <a:off x="3428805" y="5228230"/>
            <a:ext cx="2111040" cy="398520"/>
            <a:chOff x="3428805" y="5228230"/>
            <a:chExt cx="2111040" cy="398520"/>
          </a:xfrm>
        </p:grpSpPr>
        <mc:AlternateContent xmlns:mc="http://schemas.openxmlformats.org/markup-compatibility/2006" xmlns:p14="http://schemas.microsoft.com/office/powerpoint/2010/main">
          <mc:Choice Requires="p14">
            <p:contentPart p14:bwMode="auto" r:id="rId62">
              <p14:nvContentPartPr>
                <p14:cNvPr id="118" name="Ink 117">
                  <a:extLst>
                    <a:ext uri="{FF2B5EF4-FFF2-40B4-BE49-F238E27FC236}">
                      <a16:creationId xmlns:a16="http://schemas.microsoft.com/office/drawing/2014/main" id="{420368A6-7463-8398-9B78-BB10C384C399}"/>
                    </a:ext>
                  </a:extLst>
                </p14:cNvPr>
                <p14:cNvContentPartPr/>
                <p14:nvPr/>
              </p14:nvContentPartPr>
              <p14:xfrm>
                <a:off x="3428805" y="5432350"/>
                <a:ext cx="186840" cy="20160"/>
              </p14:xfrm>
            </p:contentPart>
          </mc:Choice>
          <mc:Fallback xmlns="">
            <p:pic>
              <p:nvPicPr>
                <p:cNvPr id="118" name="Ink 117">
                  <a:extLst>
                    <a:ext uri="{FF2B5EF4-FFF2-40B4-BE49-F238E27FC236}">
                      <a16:creationId xmlns:a16="http://schemas.microsoft.com/office/drawing/2014/main" id="{420368A6-7463-8398-9B78-BB10C384C399}"/>
                    </a:ext>
                  </a:extLst>
                </p:cNvPr>
                <p:cNvPicPr/>
                <p:nvPr/>
              </p:nvPicPr>
              <p:blipFill>
                <a:blip r:embed="rId63"/>
                <a:stretch>
                  <a:fillRect/>
                </a:stretch>
              </p:blipFill>
              <p:spPr>
                <a:xfrm>
                  <a:off x="3419805" y="5423350"/>
                  <a:ext cx="2044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9" name="Ink 118">
                  <a:extLst>
                    <a:ext uri="{FF2B5EF4-FFF2-40B4-BE49-F238E27FC236}">
                      <a16:creationId xmlns:a16="http://schemas.microsoft.com/office/drawing/2014/main" id="{82FCEEE0-88EE-1F09-AD68-A546A2F75233}"/>
                    </a:ext>
                  </a:extLst>
                </p14:cNvPr>
                <p14:cNvContentPartPr/>
                <p14:nvPr/>
              </p14:nvContentPartPr>
              <p14:xfrm>
                <a:off x="3867645" y="5377630"/>
                <a:ext cx="15480" cy="141120"/>
              </p14:xfrm>
            </p:contentPart>
          </mc:Choice>
          <mc:Fallback xmlns="">
            <p:pic>
              <p:nvPicPr>
                <p:cNvPr id="119" name="Ink 118">
                  <a:extLst>
                    <a:ext uri="{FF2B5EF4-FFF2-40B4-BE49-F238E27FC236}">
                      <a16:creationId xmlns:a16="http://schemas.microsoft.com/office/drawing/2014/main" id="{82FCEEE0-88EE-1F09-AD68-A546A2F75233}"/>
                    </a:ext>
                  </a:extLst>
                </p:cNvPr>
                <p:cNvPicPr/>
                <p:nvPr/>
              </p:nvPicPr>
              <p:blipFill>
                <a:blip r:embed="rId65"/>
                <a:stretch>
                  <a:fillRect/>
                </a:stretch>
              </p:blipFill>
              <p:spPr>
                <a:xfrm>
                  <a:off x="3858645" y="5368630"/>
                  <a:ext cx="331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0" name="Ink 119">
                  <a:extLst>
                    <a:ext uri="{FF2B5EF4-FFF2-40B4-BE49-F238E27FC236}">
                      <a16:creationId xmlns:a16="http://schemas.microsoft.com/office/drawing/2014/main" id="{235DEC30-0615-2260-1A24-E2A519DB1C55}"/>
                    </a:ext>
                  </a:extLst>
                </p14:cNvPr>
                <p14:cNvContentPartPr/>
                <p14:nvPr/>
              </p14:nvContentPartPr>
              <p14:xfrm>
                <a:off x="3841005" y="5259910"/>
                <a:ext cx="155160" cy="210600"/>
              </p14:xfrm>
            </p:contentPart>
          </mc:Choice>
          <mc:Fallback xmlns="">
            <p:pic>
              <p:nvPicPr>
                <p:cNvPr id="120" name="Ink 119">
                  <a:extLst>
                    <a:ext uri="{FF2B5EF4-FFF2-40B4-BE49-F238E27FC236}">
                      <a16:creationId xmlns:a16="http://schemas.microsoft.com/office/drawing/2014/main" id="{235DEC30-0615-2260-1A24-E2A519DB1C55}"/>
                    </a:ext>
                  </a:extLst>
                </p:cNvPr>
                <p:cNvPicPr/>
                <p:nvPr/>
              </p:nvPicPr>
              <p:blipFill>
                <a:blip r:embed="rId67"/>
                <a:stretch>
                  <a:fillRect/>
                </a:stretch>
              </p:blipFill>
              <p:spPr>
                <a:xfrm>
                  <a:off x="3832365" y="5251270"/>
                  <a:ext cx="1728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1" name="Ink 120">
                  <a:extLst>
                    <a:ext uri="{FF2B5EF4-FFF2-40B4-BE49-F238E27FC236}">
                      <a16:creationId xmlns:a16="http://schemas.microsoft.com/office/drawing/2014/main" id="{7C3D12CE-D34B-AB54-E392-BFBE0DAB8505}"/>
                    </a:ext>
                  </a:extLst>
                </p14:cNvPr>
                <p14:cNvContentPartPr/>
                <p14:nvPr/>
              </p14:nvContentPartPr>
              <p14:xfrm>
                <a:off x="4003005" y="5371870"/>
                <a:ext cx="231840" cy="254880"/>
              </p14:xfrm>
            </p:contentPart>
          </mc:Choice>
          <mc:Fallback xmlns="">
            <p:pic>
              <p:nvPicPr>
                <p:cNvPr id="121" name="Ink 120">
                  <a:extLst>
                    <a:ext uri="{FF2B5EF4-FFF2-40B4-BE49-F238E27FC236}">
                      <a16:creationId xmlns:a16="http://schemas.microsoft.com/office/drawing/2014/main" id="{7C3D12CE-D34B-AB54-E392-BFBE0DAB8505}"/>
                    </a:ext>
                  </a:extLst>
                </p:cNvPr>
                <p:cNvPicPr/>
                <p:nvPr/>
              </p:nvPicPr>
              <p:blipFill>
                <a:blip r:embed="rId69"/>
                <a:stretch>
                  <a:fillRect/>
                </a:stretch>
              </p:blipFill>
              <p:spPr>
                <a:xfrm>
                  <a:off x="3994365" y="5363230"/>
                  <a:ext cx="2494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2" name="Ink 121">
                  <a:extLst>
                    <a:ext uri="{FF2B5EF4-FFF2-40B4-BE49-F238E27FC236}">
                      <a16:creationId xmlns:a16="http://schemas.microsoft.com/office/drawing/2014/main" id="{569F07F2-BBE6-3D91-0273-65FA8210D985}"/>
                    </a:ext>
                  </a:extLst>
                </p14:cNvPr>
                <p14:cNvContentPartPr/>
                <p14:nvPr/>
              </p14:nvContentPartPr>
              <p14:xfrm>
                <a:off x="4308645" y="5228230"/>
                <a:ext cx="556560" cy="288000"/>
              </p14:xfrm>
            </p:contentPart>
          </mc:Choice>
          <mc:Fallback xmlns="">
            <p:pic>
              <p:nvPicPr>
                <p:cNvPr id="122" name="Ink 121">
                  <a:extLst>
                    <a:ext uri="{FF2B5EF4-FFF2-40B4-BE49-F238E27FC236}">
                      <a16:creationId xmlns:a16="http://schemas.microsoft.com/office/drawing/2014/main" id="{569F07F2-BBE6-3D91-0273-65FA8210D985}"/>
                    </a:ext>
                  </a:extLst>
                </p:cNvPr>
                <p:cNvPicPr/>
                <p:nvPr/>
              </p:nvPicPr>
              <p:blipFill>
                <a:blip r:embed="rId71"/>
                <a:stretch>
                  <a:fillRect/>
                </a:stretch>
              </p:blipFill>
              <p:spPr>
                <a:xfrm>
                  <a:off x="4299645" y="5219590"/>
                  <a:ext cx="5742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3" name="Ink 122">
                  <a:extLst>
                    <a:ext uri="{FF2B5EF4-FFF2-40B4-BE49-F238E27FC236}">
                      <a16:creationId xmlns:a16="http://schemas.microsoft.com/office/drawing/2014/main" id="{1D224E00-A309-735F-1C2F-761882DAA571}"/>
                    </a:ext>
                  </a:extLst>
                </p14:cNvPr>
                <p14:cNvContentPartPr/>
                <p14:nvPr/>
              </p14:nvContentPartPr>
              <p14:xfrm>
                <a:off x="4839285" y="5372590"/>
                <a:ext cx="82800" cy="36000"/>
              </p14:xfrm>
            </p:contentPart>
          </mc:Choice>
          <mc:Fallback xmlns="">
            <p:pic>
              <p:nvPicPr>
                <p:cNvPr id="123" name="Ink 122">
                  <a:extLst>
                    <a:ext uri="{FF2B5EF4-FFF2-40B4-BE49-F238E27FC236}">
                      <a16:creationId xmlns:a16="http://schemas.microsoft.com/office/drawing/2014/main" id="{1D224E00-A309-735F-1C2F-761882DAA571}"/>
                    </a:ext>
                  </a:extLst>
                </p:cNvPr>
                <p:cNvPicPr/>
                <p:nvPr/>
              </p:nvPicPr>
              <p:blipFill>
                <a:blip r:embed="rId73"/>
                <a:stretch>
                  <a:fillRect/>
                </a:stretch>
              </p:blipFill>
              <p:spPr>
                <a:xfrm>
                  <a:off x="4830645" y="5363590"/>
                  <a:ext cx="1004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4" name="Ink 123">
                  <a:extLst>
                    <a:ext uri="{FF2B5EF4-FFF2-40B4-BE49-F238E27FC236}">
                      <a16:creationId xmlns:a16="http://schemas.microsoft.com/office/drawing/2014/main" id="{91A76579-87FD-DE9D-8E13-59A321F942FF}"/>
                    </a:ext>
                  </a:extLst>
                </p14:cNvPr>
                <p14:cNvContentPartPr/>
                <p14:nvPr/>
              </p14:nvContentPartPr>
              <p14:xfrm>
                <a:off x="4986525" y="5252350"/>
                <a:ext cx="174960" cy="233280"/>
              </p14:xfrm>
            </p:contentPart>
          </mc:Choice>
          <mc:Fallback xmlns="">
            <p:pic>
              <p:nvPicPr>
                <p:cNvPr id="124" name="Ink 123">
                  <a:extLst>
                    <a:ext uri="{FF2B5EF4-FFF2-40B4-BE49-F238E27FC236}">
                      <a16:creationId xmlns:a16="http://schemas.microsoft.com/office/drawing/2014/main" id="{91A76579-87FD-DE9D-8E13-59A321F942FF}"/>
                    </a:ext>
                  </a:extLst>
                </p:cNvPr>
                <p:cNvPicPr/>
                <p:nvPr/>
              </p:nvPicPr>
              <p:blipFill>
                <a:blip r:embed="rId75"/>
                <a:stretch>
                  <a:fillRect/>
                </a:stretch>
              </p:blipFill>
              <p:spPr>
                <a:xfrm>
                  <a:off x="4977885" y="5243350"/>
                  <a:ext cx="1926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5" name="Ink 124">
                  <a:extLst>
                    <a:ext uri="{FF2B5EF4-FFF2-40B4-BE49-F238E27FC236}">
                      <a16:creationId xmlns:a16="http://schemas.microsoft.com/office/drawing/2014/main" id="{757A1B77-5EAC-ED07-777C-A2560B1F9FEF}"/>
                    </a:ext>
                  </a:extLst>
                </p14:cNvPr>
                <p14:cNvContentPartPr/>
                <p14:nvPr/>
              </p14:nvContentPartPr>
              <p14:xfrm>
                <a:off x="5159325" y="5307430"/>
                <a:ext cx="118080" cy="180720"/>
              </p14:xfrm>
            </p:contentPart>
          </mc:Choice>
          <mc:Fallback xmlns="">
            <p:pic>
              <p:nvPicPr>
                <p:cNvPr id="125" name="Ink 124">
                  <a:extLst>
                    <a:ext uri="{FF2B5EF4-FFF2-40B4-BE49-F238E27FC236}">
                      <a16:creationId xmlns:a16="http://schemas.microsoft.com/office/drawing/2014/main" id="{757A1B77-5EAC-ED07-777C-A2560B1F9FEF}"/>
                    </a:ext>
                  </a:extLst>
                </p:cNvPr>
                <p:cNvPicPr/>
                <p:nvPr/>
              </p:nvPicPr>
              <p:blipFill>
                <a:blip r:embed="rId77"/>
                <a:stretch>
                  <a:fillRect/>
                </a:stretch>
              </p:blipFill>
              <p:spPr>
                <a:xfrm>
                  <a:off x="5150325" y="5298430"/>
                  <a:ext cx="1357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6" name="Ink 125">
                  <a:extLst>
                    <a:ext uri="{FF2B5EF4-FFF2-40B4-BE49-F238E27FC236}">
                      <a16:creationId xmlns:a16="http://schemas.microsoft.com/office/drawing/2014/main" id="{8B87B6A7-F594-6394-9154-2DF95B8E811F}"/>
                    </a:ext>
                  </a:extLst>
                </p14:cNvPr>
                <p14:cNvContentPartPr/>
                <p14:nvPr/>
              </p14:nvContentPartPr>
              <p14:xfrm>
                <a:off x="5325285" y="5323630"/>
                <a:ext cx="214560" cy="142200"/>
              </p14:xfrm>
            </p:contentPart>
          </mc:Choice>
          <mc:Fallback xmlns="">
            <p:pic>
              <p:nvPicPr>
                <p:cNvPr id="126" name="Ink 125">
                  <a:extLst>
                    <a:ext uri="{FF2B5EF4-FFF2-40B4-BE49-F238E27FC236}">
                      <a16:creationId xmlns:a16="http://schemas.microsoft.com/office/drawing/2014/main" id="{8B87B6A7-F594-6394-9154-2DF95B8E811F}"/>
                    </a:ext>
                  </a:extLst>
                </p:cNvPr>
                <p:cNvPicPr/>
                <p:nvPr/>
              </p:nvPicPr>
              <p:blipFill>
                <a:blip r:embed="rId79"/>
                <a:stretch>
                  <a:fillRect/>
                </a:stretch>
              </p:blipFill>
              <p:spPr>
                <a:xfrm>
                  <a:off x="5316285" y="5314630"/>
                  <a:ext cx="232200" cy="15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128" name="Ink 127">
                <a:extLst>
                  <a:ext uri="{FF2B5EF4-FFF2-40B4-BE49-F238E27FC236}">
                    <a16:creationId xmlns:a16="http://schemas.microsoft.com/office/drawing/2014/main" id="{87454F2D-8DAE-3BD3-F977-3A45607E6C02}"/>
                  </a:ext>
                </a:extLst>
              </p14:cNvPr>
              <p14:cNvContentPartPr/>
              <p14:nvPr/>
            </p14:nvContentPartPr>
            <p14:xfrm>
              <a:off x="921405" y="3929710"/>
              <a:ext cx="252000" cy="28440"/>
            </p14:xfrm>
          </p:contentPart>
        </mc:Choice>
        <mc:Fallback xmlns="">
          <p:pic>
            <p:nvPicPr>
              <p:cNvPr id="128" name="Ink 127">
                <a:extLst>
                  <a:ext uri="{FF2B5EF4-FFF2-40B4-BE49-F238E27FC236}">
                    <a16:creationId xmlns:a16="http://schemas.microsoft.com/office/drawing/2014/main" id="{87454F2D-8DAE-3BD3-F977-3A45607E6C02}"/>
                  </a:ext>
                </a:extLst>
              </p:cNvPr>
              <p:cNvPicPr/>
              <p:nvPr/>
            </p:nvPicPr>
            <p:blipFill>
              <a:blip r:embed="rId81"/>
              <a:stretch>
                <a:fillRect/>
              </a:stretch>
            </p:blipFill>
            <p:spPr>
              <a:xfrm>
                <a:off x="912405" y="3921070"/>
                <a:ext cx="269640" cy="46080"/>
              </a:xfrm>
              <a:prstGeom prst="rect">
                <a:avLst/>
              </a:prstGeom>
            </p:spPr>
          </p:pic>
        </mc:Fallback>
      </mc:AlternateContent>
      <p:grpSp>
        <p:nvGrpSpPr>
          <p:cNvPr id="132" name="Group 131">
            <a:extLst>
              <a:ext uri="{FF2B5EF4-FFF2-40B4-BE49-F238E27FC236}">
                <a16:creationId xmlns:a16="http://schemas.microsoft.com/office/drawing/2014/main" id="{297F7A28-1D9A-F925-9A39-949490805CA0}"/>
              </a:ext>
            </a:extLst>
          </p:cNvPr>
          <p:cNvGrpSpPr/>
          <p:nvPr/>
        </p:nvGrpSpPr>
        <p:grpSpPr>
          <a:xfrm>
            <a:off x="1033365" y="4388710"/>
            <a:ext cx="2149560" cy="280080"/>
            <a:chOff x="1033365" y="4388710"/>
            <a:chExt cx="2149560" cy="280080"/>
          </a:xfrm>
        </p:grpSpPr>
        <mc:AlternateContent xmlns:mc="http://schemas.openxmlformats.org/markup-compatibility/2006" xmlns:p14="http://schemas.microsoft.com/office/powerpoint/2010/main">
          <mc:Choice Requires="p14">
            <p:contentPart p14:bwMode="auto" r:id="rId82">
              <p14:nvContentPartPr>
                <p14:cNvPr id="63" name="Ink 62">
                  <a:extLst>
                    <a:ext uri="{FF2B5EF4-FFF2-40B4-BE49-F238E27FC236}">
                      <a16:creationId xmlns:a16="http://schemas.microsoft.com/office/drawing/2014/main" id="{0E1E50AC-C6AB-853E-D535-C559BF34803F}"/>
                    </a:ext>
                  </a:extLst>
                </p14:cNvPr>
                <p14:cNvContentPartPr/>
                <p14:nvPr/>
              </p14:nvContentPartPr>
              <p14:xfrm>
                <a:off x="1484445" y="4388710"/>
                <a:ext cx="209160" cy="22320"/>
              </p14:xfrm>
            </p:contentPart>
          </mc:Choice>
          <mc:Fallback xmlns="">
            <p:pic>
              <p:nvPicPr>
                <p:cNvPr id="63" name="Ink 62">
                  <a:extLst>
                    <a:ext uri="{FF2B5EF4-FFF2-40B4-BE49-F238E27FC236}">
                      <a16:creationId xmlns:a16="http://schemas.microsoft.com/office/drawing/2014/main" id="{0E1E50AC-C6AB-853E-D535-C559BF34803F}"/>
                    </a:ext>
                  </a:extLst>
                </p:cNvPr>
                <p:cNvPicPr/>
                <p:nvPr/>
              </p:nvPicPr>
              <p:blipFill>
                <a:blip r:embed="rId83"/>
                <a:stretch>
                  <a:fillRect/>
                </a:stretch>
              </p:blipFill>
              <p:spPr>
                <a:xfrm>
                  <a:off x="1475805" y="4380070"/>
                  <a:ext cx="2268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4" name="Ink 63">
                  <a:extLst>
                    <a:ext uri="{FF2B5EF4-FFF2-40B4-BE49-F238E27FC236}">
                      <a16:creationId xmlns:a16="http://schemas.microsoft.com/office/drawing/2014/main" id="{8517D498-A97E-4E88-5AD8-FE9774A04A2A}"/>
                    </a:ext>
                  </a:extLst>
                </p14:cNvPr>
                <p14:cNvContentPartPr/>
                <p14:nvPr/>
              </p14:nvContentPartPr>
              <p14:xfrm>
                <a:off x="1506405" y="4400950"/>
                <a:ext cx="168120" cy="238680"/>
              </p14:xfrm>
            </p:contentPart>
          </mc:Choice>
          <mc:Fallback xmlns="">
            <p:pic>
              <p:nvPicPr>
                <p:cNvPr id="64" name="Ink 63">
                  <a:extLst>
                    <a:ext uri="{FF2B5EF4-FFF2-40B4-BE49-F238E27FC236}">
                      <a16:creationId xmlns:a16="http://schemas.microsoft.com/office/drawing/2014/main" id="{8517D498-A97E-4E88-5AD8-FE9774A04A2A}"/>
                    </a:ext>
                  </a:extLst>
                </p:cNvPr>
                <p:cNvPicPr/>
                <p:nvPr/>
              </p:nvPicPr>
              <p:blipFill>
                <a:blip r:embed="rId85"/>
                <a:stretch>
                  <a:fillRect/>
                </a:stretch>
              </p:blipFill>
              <p:spPr>
                <a:xfrm>
                  <a:off x="1497405" y="4392310"/>
                  <a:ext cx="1857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5" name="Ink 64">
                  <a:extLst>
                    <a:ext uri="{FF2B5EF4-FFF2-40B4-BE49-F238E27FC236}">
                      <a16:creationId xmlns:a16="http://schemas.microsoft.com/office/drawing/2014/main" id="{A13A4AEC-71B6-59CC-C1BD-617E9124E521}"/>
                    </a:ext>
                  </a:extLst>
                </p14:cNvPr>
                <p14:cNvContentPartPr/>
                <p14:nvPr/>
              </p14:nvContentPartPr>
              <p14:xfrm>
                <a:off x="1705845" y="4502830"/>
                <a:ext cx="146160" cy="131040"/>
              </p14:xfrm>
            </p:contentPart>
          </mc:Choice>
          <mc:Fallback xmlns="">
            <p:pic>
              <p:nvPicPr>
                <p:cNvPr id="65" name="Ink 64">
                  <a:extLst>
                    <a:ext uri="{FF2B5EF4-FFF2-40B4-BE49-F238E27FC236}">
                      <a16:creationId xmlns:a16="http://schemas.microsoft.com/office/drawing/2014/main" id="{A13A4AEC-71B6-59CC-C1BD-617E9124E521}"/>
                    </a:ext>
                  </a:extLst>
                </p:cNvPr>
                <p:cNvPicPr/>
                <p:nvPr/>
              </p:nvPicPr>
              <p:blipFill>
                <a:blip r:embed="rId87"/>
                <a:stretch>
                  <a:fillRect/>
                </a:stretch>
              </p:blipFill>
              <p:spPr>
                <a:xfrm>
                  <a:off x="1696845" y="4494190"/>
                  <a:ext cx="1638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6" name="Ink 65">
                  <a:extLst>
                    <a:ext uri="{FF2B5EF4-FFF2-40B4-BE49-F238E27FC236}">
                      <a16:creationId xmlns:a16="http://schemas.microsoft.com/office/drawing/2014/main" id="{E766B9CD-3320-225F-D671-02622069023E}"/>
                    </a:ext>
                  </a:extLst>
                </p14:cNvPr>
                <p14:cNvContentPartPr/>
                <p14:nvPr/>
              </p14:nvContentPartPr>
              <p14:xfrm>
                <a:off x="1890525" y="4508590"/>
                <a:ext cx="122400" cy="99000"/>
              </p14:xfrm>
            </p:contentPart>
          </mc:Choice>
          <mc:Fallback xmlns="">
            <p:pic>
              <p:nvPicPr>
                <p:cNvPr id="66" name="Ink 65">
                  <a:extLst>
                    <a:ext uri="{FF2B5EF4-FFF2-40B4-BE49-F238E27FC236}">
                      <a16:creationId xmlns:a16="http://schemas.microsoft.com/office/drawing/2014/main" id="{E766B9CD-3320-225F-D671-02622069023E}"/>
                    </a:ext>
                  </a:extLst>
                </p:cNvPr>
                <p:cNvPicPr/>
                <p:nvPr/>
              </p:nvPicPr>
              <p:blipFill>
                <a:blip r:embed="rId89"/>
                <a:stretch>
                  <a:fillRect/>
                </a:stretch>
              </p:blipFill>
              <p:spPr>
                <a:xfrm>
                  <a:off x="1881885" y="4499590"/>
                  <a:ext cx="1400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7" name="Ink 66">
                  <a:extLst>
                    <a:ext uri="{FF2B5EF4-FFF2-40B4-BE49-F238E27FC236}">
                      <a16:creationId xmlns:a16="http://schemas.microsoft.com/office/drawing/2014/main" id="{FCB01747-C4A9-6984-F33F-5C616197A394}"/>
                    </a:ext>
                  </a:extLst>
                </p14:cNvPr>
                <p14:cNvContentPartPr/>
                <p14:nvPr/>
              </p14:nvContentPartPr>
              <p14:xfrm>
                <a:off x="2146485" y="4551790"/>
                <a:ext cx="137880" cy="15840"/>
              </p14:xfrm>
            </p:contentPart>
          </mc:Choice>
          <mc:Fallback xmlns="">
            <p:pic>
              <p:nvPicPr>
                <p:cNvPr id="67" name="Ink 66">
                  <a:extLst>
                    <a:ext uri="{FF2B5EF4-FFF2-40B4-BE49-F238E27FC236}">
                      <a16:creationId xmlns:a16="http://schemas.microsoft.com/office/drawing/2014/main" id="{FCB01747-C4A9-6984-F33F-5C616197A394}"/>
                    </a:ext>
                  </a:extLst>
                </p:cNvPr>
                <p:cNvPicPr/>
                <p:nvPr/>
              </p:nvPicPr>
              <p:blipFill>
                <a:blip r:embed="rId91"/>
                <a:stretch>
                  <a:fillRect/>
                </a:stretch>
              </p:blipFill>
              <p:spPr>
                <a:xfrm>
                  <a:off x="2137485" y="4542790"/>
                  <a:ext cx="1555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B85CF9A8-E0A1-8E44-46CA-05752461314F}"/>
                    </a:ext>
                  </a:extLst>
                </p14:cNvPr>
                <p14:cNvContentPartPr/>
                <p14:nvPr/>
              </p14:nvContentPartPr>
              <p14:xfrm>
                <a:off x="2480925" y="4424710"/>
                <a:ext cx="180000" cy="215640"/>
              </p14:xfrm>
            </p:contentPart>
          </mc:Choice>
          <mc:Fallback xmlns="">
            <p:pic>
              <p:nvPicPr>
                <p:cNvPr id="68" name="Ink 67">
                  <a:extLst>
                    <a:ext uri="{FF2B5EF4-FFF2-40B4-BE49-F238E27FC236}">
                      <a16:creationId xmlns:a16="http://schemas.microsoft.com/office/drawing/2014/main" id="{B85CF9A8-E0A1-8E44-46CA-05752461314F}"/>
                    </a:ext>
                  </a:extLst>
                </p:cNvPr>
                <p:cNvPicPr/>
                <p:nvPr/>
              </p:nvPicPr>
              <p:blipFill>
                <a:blip r:embed="rId93"/>
                <a:stretch>
                  <a:fillRect/>
                </a:stretch>
              </p:blipFill>
              <p:spPr>
                <a:xfrm>
                  <a:off x="2472285" y="4416070"/>
                  <a:ext cx="1976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9" name="Ink 68">
                  <a:extLst>
                    <a:ext uri="{FF2B5EF4-FFF2-40B4-BE49-F238E27FC236}">
                      <a16:creationId xmlns:a16="http://schemas.microsoft.com/office/drawing/2014/main" id="{C5CEEB06-53AF-1C35-5394-FD4FAF0BFEEE}"/>
                    </a:ext>
                  </a:extLst>
                </p14:cNvPr>
                <p14:cNvContentPartPr/>
                <p14:nvPr/>
              </p14:nvContentPartPr>
              <p14:xfrm>
                <a:off x="2703765" y="4533790"/>
                <a:ext cx="94320" cy="90720"/>
              </p14:xfrm>
            </p:contentPart>
          </mc:Choice>
          <mc:Fallback xmlns="">
            <p:pic>
              <p:nvPicPr>
                <p:cNvPr id="69" name="Ink 68">
                  <a:extLst>
                    <a:ext uri="{FF2B5EF4-FFF2-40B4-BE49-F238E27FC236}">
                      <a16:creationId xmlns:a16="http://schemas.microsoft.com/office/drawing/2014/main" id="{C5CEEB06-53AF-1C35-5394-FD4FAF0BFEEE}"/>
                    </a:ext>
                  </a:extLst>
                </p:cNvPr>
                <p:cNvPicPr/>
                <p:nvPr/>
              </p:nvPicPr>
              <p:blipFill>
                <a:blip r:embed="rId95"/>
                <a:stretch>
                  <a:fillRect/>
                </a:stretch>
              </p:blipFill>
              <p:spPr>
                <a:xfrm>
                  <a:off x="2694765" y="4524790"/>
                  <a:ext cx="1119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0" name="Ink 69">
                  <a:extLst>
                    <a:ext uri="{FF2B5EF4-FFF2-40B4-BE49-F238E27FC236}">
                      <a16:creationId xmlns:a16="http://schemas.microsoft.com/office/drawing/2014/main" id="{0D5A2E99-0061-4AB4-6B33-B173A6559D35}"/>
                    </a:ext>
                  </a:extLst>
                </p14:cNvPr>
                <p14:cNvContentPartPr/>
                <p14:nvPr/>
              </p14:nvContentPartPr>
              <p14:xfrm>
                <a:off x="2851005" y="4517950"/>
                <a:ext cx="153360" cy="96840"/>
              </p14:xfrm>
            </p:contentPart>
          </mc:Choice>
          <mc:Fallback xmlns="">
            <p:pic>
              <p:nvPicPr>
                <p:cNvPr id="70" name="Ink 69">
                  <a:extLst>
                    <a:ext uri="{FF2B5EF4-FFF2-40B4-BE49-F238E27FC236}">
                      <a16:creationId xmlns:a16="http://schemas.microsoft.com/office/drawing/2014/main" id="{0D5A2E99-0061-4AB4-6B33-B173A6559D35}"/>
                    </a:ext>
                  </a:extLst>
                </p:cNvPr>
                <p:cNvPicPr/>
                <p:nvPr/>
              </p:nvPicPr>
              <p:blipFill>
                <a:blip r:embed="rId97"/>
                <a:stretch>
                  <a:fillRect/>
                </a:stretch>
              </p:blipFill>
              <p:spPr>
                <a:xfrm>
                  <a:off x="2842005" y="4509310"/>
                  <a:ext cx="1710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1" name="Ink 70">
                  <a:extLst>
                    <a:ext uri="{FF2B5EF4-FFF2-40B4-BE49-F238E27FC236}">
                      <a16:creationId xmlns:a16="http://schemas.microsoft.com/office/drawing/2014/main" id="{8D18BD4B-6EDF-B438-C974-70593447F7DD}"/>
                    </a:ext>
                  </a:extLst>
                </p14:cNvPr>
                <p14:cNvContentPartPr/>
                <p14:nvPr/>
              </p14:nvContentPartPr>
              <p14:xfrm>
                <a:off x="3036765" y="4425430"/>
                <a:ext cx="146160" cy="243360"/>
              </p14:xfrm>
            </p:contentPart>
          </mc:Choice>
          <mc:Fallback xmlns="">
            <p:pic>
              <p:nvPicPr>
                <p:cNvPr id="71" name="Ink 70">
                  <a:extLst>
                    <a:ext uri="{FF2B5EF4-FFF2-40B4-BE49-F238E27FC236}">
                      <a16:creationId xmlns:a16="http://schemas.microsoft.com/office/drawing/2014/main" id="{8D18BD4B-6EDF-B438-C974-70593447F7DD}"/>
                    </a:ext>
                  </a:extLst>
                </p:cNvPr>
                <p:cNvPicPr/>
                <p:nvPr/>
              </p:nvPicPr>
              <p:blipFill>
                <a:blip r:embed="rId99"/>
                <a:stretch>
                  <a:fillRect/>
                </a:stretch>
              </p:blipFill>
              <p:spPr>
                <a:xfrm>
                  <a:off x="3028125" y="4416430"/>
                  <a:ext cx="1638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9" name="Ink 128">
                  <a:extLst>
                    <a:ext uri="{FF2B5EF4-FFF2-40B4-BE49-F238E27FC236}">
                      <a16:creationId xmlns:a16="http://schemas.microsoft.com/office/drawing/2014/main" id="{0A35E3D9-1218-4A29-8D25-8DFC35B691F0}"/>
                    </a:ext>
                  </a:extLst>
                </p14:cNvPr>
                <p14:cNvContentPartPr/>
                <p14:nvPr/>
              </p14:nvContentPartPr>
              <p14:xfrm>
                <a:off x="1033365" y="4506070"/>
                <a:ext cx="133920" cy="16560"/>
              </p14:xfrm>
            </p:contentPart>
          </mc:Choice>
          <mc:Fallback xmlns="">
            <p:pic>
              <p:nvPicPr>
                <p:cNvPr id="129" name="Ink 128">
                  <a:extLst>
                    <a:ext uri="{FF2B5EF4-FFF2-40B4-BE49-F238E27FC236}">
                      <a16:creationId xmlns:a16="http://schemas.microsoft.com/office/drawing/2014/main" id="{0A35E3D9-1218-4A29-8D25-8DFC35B691F0}"/>
                    </a:ext>
                  </a:extLst>
                </p:cNvPr>
                <p:cNvPicPr/>
                <p:nvPr/>
              </p:nvPicPr>
              <p:blipFill>
                <a:blip r:embed="rId101"/>
                <a:stretch>
                  <a:fillRect/>
                </a:stretch>
              </p:blipFill>
              <p:spPr>
                <a:xfrm>
                  <a:off x="1024725" y="4497430"/>
                  <a:ext cx="15156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130" name="Ink 129">
                <a:extLst>
                  <a:ext uri="{FF2B5EF4-FFF2-40B4-BE49-F238E27FC236}">
                    <a16:creationId xmlns:a16="http://schemas.microsoft.com/office/drawing/2014/main" id="{4DF79C65-55C7-E2C2-1A5B-52953491C701}"/>
                  </a:ext>
                </a:extLst>
              </p14:cNvPr>
              <p14:cNvContentPartPr/>
              <p14:nvPr/>
            </p14:nvContentPartPr>
            <p14:xfrm>
              <a:off x="1034085" y="4985590"/>
              <a:ext cx="197280" cy="33840"/>
            </p14:xfrm>
          </p:contentPart>
        </mc:Choice>
        <mc:Fallback xmlns="">
          <p:pic>
            <p:nvPicPr>
              <p:cNvPr id="130" name="Ink 129">
                <a:extLst>
                  <a:ext uri="{FF2B5EF4-FFF2-40B4-BE49-F238E27FC236}">
                    <a16:creationId xmlns:a16="http://schemas.microsoft.com/office/drawing/2014/main" id="{4DF79C65-55C7-E2C2-1A5B-52953491C701}"/>
                  </a:ext>
                </a:extLst>
              </p:cNvPr>
              <p:cNvPicPr/>
              <p:nvPr/>
            </p:nvPicPr>
            <p:blipFill>
              <a:blip r:embed="rId103"/>
              <a:stretch>
                <a:fillRect/>
              </a:stretch>
            </p:blipFill>
            <p:spPr>
              <a:xfrm>
                <a:off x="1025445" y="4976590"/>
                <a:ext cx="2149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31" name="Ink 130">
                <a:extLst>
                  <a:ext uri="{FF2B5EF4-FFF2-40B4-BE49-F238E27FC236}">
                    <a16:creationId xmlns:a16="http://schemas.microsoft.com/office/drawing/2014/main" id="{91059A0F-A7CD-D7C6-DEFA-2454F7099230}"/>
                  </a:ext>
                </a:extLst>
              </p14:cNvPr>
              <p14:cNvContentPartPr/>
              <p14:nvPr/>
            </p14:nvContentPartPr>
            <p14:xfrm>
              <a:off x="1112925" y="5391310"/>
              <a:ext cx="104760" cy="30240"/>
            </p14:xfrm>
          </p:contentPart>
        </mc:Choice>
        <mc:Fallback xmlns="">
          <p:pic>
            <p:nvPicPr>
              <p:cNvPr id="131" name="Ink 130">
                <a:extLst>
                  <a:ext uri="{FF2B5EF4-FFF2-40B4-BE49-F238E27FC236}">
                    <a16:creationId xmlns:a16="http://schemas.microsoft.com/office/drawing/2014/main" id="{91059A0F-A7CD-D7C6-DEFA-2454F7099230}"/>
                  </a:ext>
                </a:extLst>
              </p:cNvPr>
              <p:cNvPicPr/>
              <p:nvPr/>
            </p:nvPicPr>
            <p:blipFill>
              <a:blip r:embed="rId105"/>
              <a:stretch>
                <a:fillRect/>
              </a:stretch>
            </p:blipFill>
            <p:spPr>
              <a:xfrm>
                <a:off x="1103925" y="5382310"/>
                <a:ext cx="122400" cy="47880"/>
              </a:xfrm>
              <a:prstGeom prst="rect">
                <a:avLst/>
              </a:prstGeom>
            </p:spPr>
          </p:pic>
        </mc:Fallback>
      </mc:AlternateContent>
      <p:grpSp>
        <p:nvGrpSpPr>
          <p:cNvPr id="146" name="Group 145">
            <a:extLst>
              <a:ext uri="{FF2B5EF4-FFF2-40B4-BE49-F238E27FC236}">
                <a16:creationId xmlns:a16="http://schemas.microsoft.com/office/drawing/2014/main" id="{ABFF4FDD-D3A5-E162-C458-56CB69511F7F}"/>
              </a:ext>
            </a:extLst>
          </p:cNvPr>
          <p:cNvGrpSpPr/>
          <p:nvPr/>
        </p:nvGrpSpPr>
        <p:grpSpPr>
          <a:xfrm>
            <a:off x="290325" y="1009390"/>
            <a:ext cx="4462920" cy="3180960"/>
            <a:chOff x="290325" y="1009390"/>
            <a:chExt cx="4462920" cy="3180960"/>
          </a:xfrm>
        </p:grpSpPr>
        <mc:AlternateContent xmlns:mc="http://schemas.openxmlformats.org/markup-compatibility/2006" xmlns:p14="http://schemas.microsoft.com/office/powerpoint/2010/main">
          <mc:Choice Requires="p14">
            <p:contentPart p14:bwMode="auto" r:id="rId106">
              <p14:nvContentPartPr>
                <p14:cNvPr id="55" name="Ink 54">
                  <a:extLst>
                    <a:ext uri="{FF2B5EF4-FFF2-40B4-BE49-F238E27FC236}">
                      <a16:creationId xmlns:a16="http://schemas.microsoft.com/office/drawing/2014/main" id="{5B0293AB-0E38-2400-BBB7-19F9286BC739}"/>
                    </a:ext>
                  </a:extLst>
                </p14:cNvPr>
                <p14:cNvContentPartPr/>
                <p14:nvPr/>
              </p14:nvContentPartPr>
              <p14:xfrm>
                <a:off x="1430805" y="3817750"/>
                <a:ext cx="19440" cy="295200"/>
              </p14:xfrm>
            </p:contentPart>
          </mc:Choice>
          <mc:Fallback xmlns="">
            <p:pic>
              <p:nvPicPr>
                <p:cNvPr id="55" name="Ink 54">
                  <a:extLst>
                    <a:ext uri="{FF2B5EF4-FFF2-40B4-BE49-F238E27FC236}">
                      <a16:creationId xmlns:a16="http://schemas.microsoft.com/office/drawing/2014/main" id="{5B0293AB-0E38-2400-BBB7-19F9286BC739}"/>
                    </a:ext>
                  </a:extLst>
                </p:cNvPr>
                <p:cNvPicPr/>
                <p:nvPr/>
              </p:nvPicPr>
              <p:blipFill>
                <a:blip r:embed="rId107"/>
                <a:stretch>
                  <a:fillRect/>
                </a:stretch>
              </p:blipFill>
              <p:spPr>
                <a:xfrm>
                  <a:off x="1422165" y="3809110"/>
                  <a:ext cx="3708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6" name="Ink 55">
                  <a:extLst>
                    <a:ext uri="{FF2B5EF4-FFF2-40B4-BE49-F238E27FC236}">
                      <a16:creationId xmlns:a16="http://schemas.microsoft.com/office/drawing/2014/main" id="{3D1C5F82-8F6A-2DC8-9506-51DBD4EF3FDD}"/>
                    </a:ext>
                  </a:extLst>
                </p14:cNvPr>
                <p14:cNvContentPartPr/>
                <p14:nvPr/>
              </p14:nvContentPartPr>
              <p14:xfrm>
                <a:off x="1566165" y="3881830"/>
                <a:ext cx="139680" cy="176400"/>
              </p14:xfrm>
            </p:contentPart>
          </mc:Choice>
          <mc:Fallback xmlns="">
            <p:pic>
              <p:nvPicPr>
                <p:cNvPr id="56" name="Ink 55">
                  <a:extLst>
                    <a:ext uri="{FF2B5EF4-FFF2-40B4-BE49-F238E27FC236}">
                      <a16:creationId xmlns:a16="http://schemas.microsoft.com/office/drawing/2014/main" id="{3D1C5F82-8F6A-2DC8-9506-51DBD4EF3FDD}"/>
                    </a:ext>
                  </a:extLst>
                </p:cNvPr>
                <p:cNvPicPr/>
                <p:nvPr/>
              </p:nvPicPr>
              <p:blipFill>
                <a:blip r:embed="rId109"/>
                <a:stretch>
                  <a:fillRect/>
                </a:stretch>
              </p:blipFill>
              <p:spPr>
                <a:xfrm>
                  <a:off x="1557525" y="3873190"/>
                  <a:ext cx="1573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7" name="Ink 56">
                  <a:extLst>
                    <a:ext uri="{FF2B5EF4-FFF2-40B4-BE49-F238E27FC236}">
                      <a16:creationId xmlns:a16="http://schemas.microsoft.com/office/drawing/2014/main" id="{902A2765-CBE7-D8D3-4338-74D5FC9FEB0A}"/>
                    </a:ext>
                  </a:extLst>
                </p14:cNvPr>
                <p14:cNvContentPartPr/>
                <p14:nvPr/>
              </p14:nvContentPartPr>
              <p14:xfrm>
                <a:off x="1774965" y="3865990"/>
                <a:ext cx="170280" cy="192960"/>
              </p14:xfrm>
            </p:contentPart>
          </mc:Choice>
          <mc:Fallback xmlns="">
            <p:pic>
              <p:nvPicPr>
                <p:cNvPr id="57" name="Ink 56">
                  <a:extLst>
                    <a:ext uri="{FF2B5EF4-FFF2-40B4-BE49-F238E27FC236}">
                      <a16:creationId xmlns:a16="http://schemas.microsoft.com/office/drawing/2014/main" id="{902A2765-CBE7-D8D3-4338-74D5FC9FEB0A}"/>
                    </a:ext>
                  </a:extLst>
                </p:cNvPr>
                <p:cNvPicPr/>
                <p:nvPr/>
              </p:nvPicPr>
              <p:blipFill>
                <a:blip r:embed="rId111"/>
                <a:stretch>
                  <a:fillRect/>
                </a:stretch>
              </p:blipFill>
              <p:spPr>
                <a:xfrm>
                  <a:off x="1766325" y="3857350"/>
                  <a:ext cx="1879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8" name="Ink 57">
                  <a:extLst>
                    <a:ext uri="{FF2B5EF4-FFF2-40B4-BE49-F238E27FC236}">
                      <a16:creationId xmlns:a16="http://schemas.microsoft.com/office/drawing/2014/main" id="{D27FA65B-F043-9602-0021-33A4029DD7AA}"/>
                    </a:ext>
                  </a:extLst>
                </p14:cNvPr>
                <p14:cNvContentPartPr/>
                <p14:nvPr/>
              </p14:nvContentPartPr>
              <p14:xfrm>
                <a:off x="2005005" y="3898390"/>
                <a:ext cx="149400" cy="160200"/>
              </p14:xfrm>
            </p:contentPart>
          </mc:Choice>
          <mc:Fallback xmlns="">
            <p:pic>
              <p:nvPicPr>
                <p:cNvPr id="58" name="Ink 57">
                  <a:extLst>
                    <a:ext uri="{FF2B5EF4-FFF2-40B4-BE49-F238E27FC236}">
                      <a16:creationId xmlns:a16="http://schemas.microsoft.com/office/drawing/2014/main" id="{D27FA65B-F043-9602-0021-33A4029DD7AA}"/>
                    </a:ext>
                  </a:extLst>
                </p:cNvPr>
                <p:cNvPicPr/>
                <p:nvPr/>
              </p:nvPicPr>
              <p:blipFill>
                <a:blip r:embed="rId113"/>
                <a:stretch>
                  <a:fillRect/>
                </a:stretch>
              </p:blipFill>
              <p:spPr>
                <a:xfrm>
                  <a:off x="1996005" y="3889750"/>
                  <a:ext cx="1670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9" name="Ink 58">
                  <a:extLst>
                    <a:ext uri="{FF2B5EF4-FFF2-40B4-BE49-F238E27FC236}">
                      <a16:creationId xmlns:a16="http://schemas.microsoft.com/office/drawing/2014/main" id="{03A30372-5F4D-5D23-0E00-009281752DAC}"/>
                    </a:ext>
                  </a:extLst>
                </p14:cNvPr>
                <p14:cNvContentPartPr/>
                <p14:nvPr/>
              </p14:nvContentPartPr>
              <p14:xfrm>
                <a:off x="2501085" y="3863110"/>
                <a:ext cx="102960" cy="327240"/>
              </p14:xfrm>
            </p:contentPart>
          </mc:Choice>
          <mc:Fallback xmlns="">
            <p:pic>
              <p:nvPicPr>
                <p:cNvPr id="59" name="Ink 58">
                  <a:extLst>
                    <a:ext uri="{FF2B5EF4-FFF2-40B4-BE49-F238E27FC236}">
                      <a16:creationId xmlns:a16="http://schemas.microsoft.com/office/drawing/2014/main" id="{03A30372-5F4D-5D23-0E00-009281752DAC}"/>
                    </a:ext>
                  </a:extLst>
                </p:cNvPr>
                <p:cNvPicPr/>
                <p:nvPr/>
              </p:nvPicPr>
              <p:blipFill>
                <a:blip r:embed="rId115"/>
                <a:stretch>
                  <a:fillRect/>
                </a:stretch>
              </p:blipFill>
              <p:spPr>
                <a:xfrm>
                  <a:off x="2492445" y="3854110"/>
                  <a:ext cx="1206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0" name="Ink 59">
                  <a:extLst>
                    <a:ext uri="{FF2B5EF4-FFF2-40B4-BE49-F238E27FC236}">
                      <a16:creationId xmlns:a16="http://schemas.microsoft.com/office/drawing/2014/main" id="{D6126121-7D1C-CC96-4D4C-F0225C5705B7}"/>
                    </a:ext>
                  </a:extLst>
                </p14:cNvPr>
                <p14:cNvContentPartPr/>
                <p14:nvPr/>
              </p14:nvContentPartPr>
              <p14:xfrm>
                <a:off x="2676765" y="3894070"/>
                <a:ext cx="88200" cy="257400"/>
              </p14:xfrm>
            </p:contentPart>
          </mc:Choice>
          <mc:Fallback xmlns="">
            <p:pic>
              <p:nvPicPr>
                <p:cNvPr id="60" name="Ink 59">
                  <a:extLst>
                    <a:ext uri="{FF2B5EF4-FFF2-40B4-BE49-F238E27FC236}">
                      <a16:creationId xmlns:a16="http://schemas.microsoft.com/office/drawing/2014/main" id="{D6126121-7D1C-CC96-4D4C-F0225C5705B7}"/>
                    </a:ext>
                  </a:extLst>
                </p:cNvPr>
                <p:cNvPicPr/>
                <p:nvPr/>
              </p:nvPicPr>
              <p:blipFill>
                <a:blip r:embed="rId117"/>
                <a:stretch>
                  <a:fillRect/>
                </a:stretch>
              </p:blipFill>
              <p:spPr>
                <a:xfrm>
                  <a:off x="2667765" y="3885430"/>
                  <a:ext cx="1058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1" name="Ink 60">
                  <a:extLst>
                    <a:ext uri="{FF2B5EF4-FFF2-40B4-BE49-F238E27FC236}">
                      <a16:creationId xmlns:a16="http://schemas.microsoft.com/office/drawing/2014/main" id="{9AF8A813-41A2-9877-BAE8-EEFDD372AD3E}"/>
                    </a:ext>
                  </a:extLst>
                </p14:cNvPr>
                <p14:cNvContentPartPr/>
                <p14:nvPr/>
              </p14:nvContentPartPr>
              <p14:xfrm>
                <a:off x="2832645" y="3796870"/>
                <a:ext cx="59040" cy="223560"/>
              </p14:xfrm>
            </p:contentPart>
          </mc:Choice>
          <mc:Fallback xmlns="">
            <p:pic>
              <p:nvPicPr>
                <p:cNvPr id="61" name="Ink 60">
                  <a:extLst>
                    <a:ext uri="{FF2B5EF4-FFF2-40B4-BE49-F238E27FC236}">
                      <a16:creationId xmlns:a16="http://schemas.microsoft.com/office/drawing/2014/main" id="{9AF8A813-41A2-9877-BAE8-EEFDD372AD3E}"/>
                    </a:ext>
                  </a:extLst>
                </p:cNvPr>
                <p:cNvPicPr/>
                <p:nvPr/>
              </p:nvPicPr>
              <p:blipFill>
                <a:blip r:embed="rId119"/>
                <a:stretch>
                  <a:fillRect/>
                </a:stretch>
              </p:blipFill>
              <p:spPr>
                <a:xfrm>
                  <a:off x="2824005" y="3787870"/>
                  <a:ext cx="766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 name="Ink 91">
                  <a:extLst>
                    <a:ext uri="{FF2B5EF4-FFF2-40B4-BE49-F238E27FC236}">
                      <a16:creationId xmlns:a16="http://schemas.microsoft.com/office/drawing/2014/main" id="{0CE2DE36-F140-5717-E7A2-FA6641FAF412}"/>
                    </a:ext>
                  </a:extLst>
                </p14:cNvPr>
                <p14:cNvContentPartPr/>
                <p14:nvPr/>
              </p14:nvContentPartPr>
              <p14:xfrm>
                <a:off x="3112365" y="3901630"/>
                <a:ext cx="206280" cy="16560"/>
              </p14:xfrm>
            </p:contentPart>
          </mc:Choice>
          <mc:Fallback xmlns="">
            <p:pic>
              <p:nvPicPr>
                <p:cNvPr id="92" name="Ink 91">
                  <a:extLst>
                    <a:ext uri="{FF2B5EF4-FFF2-40B4-BE49-F238E27FC236}">
                      <a16:creationId xmlns:a16="http://schemas.microsoft.com/office/drawing/2014/main" id="{0CE2DE36-F140-5717-E7A2-FA6641FAF412}"/>
                    </a:ext>
                  </a:extLst>
                </p:cNvPr>
                <p:cNvPicPr/>
                <p:nvPr/>
              </p:nvPicPr>
              <p:blipFill>
                <a:blip r:embed="rId121"/>
                <a:stretch>
                  <a:fillRect/>
                </a:stretch>
              </p:blipFill>
              <p:spPr>
                <a:xfrm>
                  <a:off x="3103365" y="3892990"/>
                  <a:ext cx="2239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3" name="Ink 92">
                  <a:extLst>
                    <a:ext uri="{FF2B5EF4-FFF2-40B4-BE49-F238E27FC236}">
                      <a16:creationId xmlns:a16="http://schemas.microsoft.com/office/drawing/2014/main" id="{D91E5B20-5EEA-7DAB-C549-CAA7FB93C3DA}"/>
                    </a:ext>
                  </a:extLst>
                </p14:cNvPr>
                <p14:cNvContentPartPr/>
                <p14:nvPr/>
              </p14:nvContentPartPr>
              <p14:xfrm>
                <a:off x="3607365" y="3850510"/>
                <a:ext cx="18720" cy="208800"/>
              </p14:xfrm>
            </p:contentPart>
          </mc:Choice>
          <mc:Fallback xmlns="">
            <p:pic>
              <p:nvPicPr>
                <p:cNvPr id="93" name="Ink 92">
                  <a:extLst>
                    <a:ext uri="{FF2B5EF4-FFF2-40B4-BE49-F238E27FC236}">
                      <a16:creationId xmlns:a16="http://schemas.microsoft.com/office/drawing/2014/main" id="{D91E5B20-5EEA-7DAB-C549-CAA7FB93C3DA}"/>
                    </a:ext>
                  </a:extLst>
                </p:cNvPr>
                <p:cNvPicPr/>
                <p:nvPr/>
              </p:nvPicPr>
              <p:blipFill>
                <a:blip r:embed="rId123"/>
                <a:stretch>
                  <a:fillRect/>
                </a:stretch>
              </p:blipFill>
              <p:spPr>
                <a:xfrm>
                  <a:off x="3598725" y="3841870"/>
                  <a:ext cx="363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4" name="Ink 93">
                  <a:extLst>
                    <a:ext uri="{FF2B5EF4-FFF2-40B4-BE49-F238E27FC236}">
                      <a16:creationId xmlns:a16="http://schemas.microsoft.com/office/drawing/2014/main" id="{12203902-EABE-3B48-3721-FD07A540320C}"/>
                    </a:ext>
                  </a:extLst>
                </p14:cNvPr>
                <p14:cNvContentPartPr/>
                <p14:nvPr/>
              </p14:nvContentPartPr>
              <p14:xfrm>
                <a:off x="3586125" y="3785350"/>
                <a:ext cx="129600" cy="132480"/>
              </p14:xfrm>
            </p:contentPart>
          </mc:Choice>
          <mc:Fallback xmlns="">
            <p:pic>
              <p:nvPicPr>
                <p:cNvPr id="94" name="Ink 93">
                  <a:extLst>
                    <a:ext uri="{FF2B5EF4-FFF2-40B4-BE49-F238E27FC236}">
                      <a16:creationId xmlns:a16="http://schemas.microsoft.com/office/drawing/2014/main" id="{12203902-EABE-3B48-3721-FD07A540320C}"/>
                    </a:ext>
                  </a:extLst>
                </p:cNvPr>
                <p:cNvPicPr/>
                <p:nvPr/>
              </p:nvPicPr>
              <p:blipFill>
                <a:blip r:embed="rId125"/>
                <a:stretch>
                  <a:fillRect/>
                </a:stretch>
              </p:blipFill>
              <p:spPr>
                <a:xfrm>
                  <a:off x="3577125" y="3776710"/>
                  <a:ext cx="1472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5" name="Ink 94">
                  <a:extLst>
                    <a:ext uri="{FF2B5EF4-FFF2-40B4-BE49-F238E27FC236}">
                      <a16:creationId xmlns:a16="http://schemas.microsoft.com/office/drawing/2014/main" id="{C65E369E-2794-168A-E803-5BFF7D9E841C}"/>
                    </a:ext>
                  </a:extLst>
                </p14:cNvPr>
                <p14:cNvContentPartPr/>
                <p14:nvPr/>
              </p14:nvContentPartPr>
              <p14:xfrm>
                <a:off x="3760365" y="3831070"/>
                <a:ext cx="295560" cy="188280"/>
              </p14:xfrm>
            </p:contentPart>
          </mc:Choice>
          <mc:Fallback xmlns="">
            <p:pic>
              <p:nvPicPr>
                <p:cNvPr id="95" name="Ink 94">
                  <a:extLst>
                    <a:ext uri="{FF2B5EF4-FFF2-40B4-BE49-F238E27FC236}">
                      <a16:creationId xmlns:a16="http://schemas.microsoft.com/office/drawing/2014/main" id="{C65E369E-2794-168A-E803-5BFF7D9E841C}"/>
                    </a:ext>
                  </a:extLst>
                </p:cNvPr>
                <p:cNvPicPr/>
                <p:nvPr/>
              </p:nvPicPr>
              <p:blipFill>
                <a:blip r:embed="rId127"/>
                <a:stretch>
                  <a:fillRect/>
                </a:stretch>
              </p:blipFill>
              <p:spPr>
                <a:xfrm>
                  <a:off x="3751725" y="3822070"/>
                  <a:ext cx="3132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6" name="Ink 95">
                  <a:extLst>
                    <a:ext uri="{FF2B5EF4-FFF2-40B4-BE49-F238E27FC236}">
                      <a16:creationId xmlns:a16="http://schemas.microsoft.com/office/drawing/2014/main" id="{8BE4D5AB-62D1-9BD8-4A13-95FB996062D4}"/>
                    </a:ext>
                  </a:extLst>
                </p14:cNvPr>
                <p14:cNvContentPartPr/>
                <p14:nvPr/>
              </p14:nvContentPartPr>
              <p14:xfrm>
                <a:off x="4082565" y="3834670"/>
                <a:ext cx="327240" cy="328680"/>
              </p14:xfrm>
            </p:contentPart>
          </mc:Choice>
          <mc:Fallback xmlns="">
            <p:pic>
              <p:nvPicPr>
                <p:cNvPr id="96" name="Ink 95">
                  <a:extLst>
                    <a:ext uri="{FF2B5EF4-FFF2-40B4-BE49-F238E27FC236}">
                      <a16:creationId xmlns:a16="http://schemas.microsoft.com/office/drawing/2014/main" id="{8BE4D5AB-62D1-9BD8-4A13-95FB996062D4}"/>
                    </a:ext>
                  </a:extLst>
                </p:cNvPr>
                <p:cNvPicPr/>
                <p:nvPr/>
              </p:nvPicPr>
              <p:blipFill>
                <a:blip r:embed="rId129"/>
                <a:stretch>
                  <a:fillRect/>
                </a:stretch>
              </p:blipFill>
              <p:spPr>
                <a:xfrm>
                  <a:off x="4073925" y="3825670"/>
                  <a:ext cx="34488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7" name="Ink 96">
                  <a:extLst>
                    <a:ext uri="{FF2B5EF4-FFF2-40B4-BE49-F238E27FC236}">
                      <a16:creationId xmlns:a16="http://schemas.microsoft.com/office/drawing/2014/main" id="{BECB3F37-8135-D0B9-7F6A-9C75F0CBA517}"/>
                    </a:ext>
                  </a:extLst>
                </p14:cNvPr>
                <p14:cNvContentPartPr/>
                <p14:nvPr/>
              </p14:nvContentPartPr>
              <p14:xfrm>
                <a:off x="4472445" y="3822790"/>
                <a:ext cx="121680" cy="164160"/>
              </p14:xfrm>
            </p:contentPart>
          </mc:Choice>
          <mc:Fallback xmlns="">
            <p:pic>
              <p:nvPicPr>
                <p:cNvPr id="97" name="Ink 96">
                  <a:extLst>
                    <a:ext uri="{FF2B5EF4-FFF2-40B4-BE49-F238E27FC236}">
                      <a16:creationId xmlns:a16="http://schemas.microsoft.com/office/drawing/2014/main" id="{BECB3F37-8135-D0B9-7F6A-9C75F0CBA517}"/>
                    </a:ext>
                  </a:extLst>
                </p:cNvPr>
                <p:cNvPicPr/>
                <p:nvPr/>
              </p:nvPicPr>
              <p:blipFill>
                <a:blip r:embed="rId131"/>
                <a:stretch>
                  <a:fillRect/>
                </a:stretch>
              </p:blipFill>
              <p:spPr>
                <a:xfrm>
                  <a:off x="4463805" y="3814150"/>
                  <a:ext cx="1393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8" name="Ink 97">
                  <a:extLst>
                    <a:ext uri="{FF2B5EF4-FFF2-40B4-BE49-F238E27FC236}">
                      <a16:creationId xmlns:a16="http://schemas.microsoft.com/office/drawing/2014/main" id="{B58FD7F6-7A58-69A0-1DA6-61C1FCA5F07F}"/>
                    </a:ext>
                  </a:extLst>
                </p14:cNvPr>
                <p14:cNvContentPartPr/>
                <p14:nvPr/>
              </p14:nvContentPartPr>
              <p14:xfrm>
                <a:off x="4622925" y="3789670"/>
                <a:ext cx="130320" cy="166320"/>
              </p14:xfrm>
            </p:contentPart>
          </mc:Choice>
          <mc:Fallback xmlns="">
            <p:pic>
              <p:nvPicPr>
                <p:cNvPr id="98" name="Ink 97">
                  <a:extLst>
                    <a:ext uri="{FF2B5EF4-FFF2-40B4-BE49-F238E27FC236}">
                      <a16:creationId xmlns:a16="http://schemas.microsoft.com/office/drawing/2014/main" id="{B58FD7F6-7A58-69A0-1DA6-61C1FCA5F07F}"/>
                    </a:ext>
                  </a:extLst>
                </p:cNvPr>
                <p:cNvPicPr/>
                <p:nvPr/>
              </p:nvPicPr>
              <p:blipFill>
                <a:blip r:embed="rId133"/>
                <a:stretch>
                  <a:fillRect/>
                </a:stretch>
              </p:blipFill>
              <p:spPr>
                <a:xfrm>
                  <a:off x="4613925" y="3781030"/>
                  <a:ext cx="1479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 name="Ink 2">
                  <a:extLst>
                    <a:ext uri="{FF2B5EF4-FFF2-40B4-BE49-F238E27FC236}">
                      <a16:creationId xmlns:a16="http://schemas.microsoft.com/office/drawing/2014/main" id="{0D8FB1F8-7481-7C54-5EED-76AE84D930C9}"/>
                    </a:ext>
                  </a:extLst>
                </p14:cNvPr>
                <p14:cNvContentPartPr/>
                <p14:nvPr/>
              </p14:nvContentPartPr>
              <p14:xfrm>
                <a:off x="490485" y="1196590"/>
                <a:ext cx="3690000" cy="162360"/>
              </p14:xfrm>
            </p:contentPart>
          </mc:Choice>
          <mc:Fallback xmlns="">
            <p:pic>
              <p:nvPicPr>
                <p:cNvPr id="3" name="Ink 2">
                  <a:extLst>
                    <a:ext uri="{FF2B5EF4-FFF2-40B4-BE49-F238E27FC236}">
                      <a16:creationId xmlns:a16="http://schemas.microsoft.com/office/drawing/2014/main" id="{0D8FB1F8-7481-7C54-5EED-76AE84D930C9}"/>
                    </a:ext>
                  </a:extLst>
                </p:cNvPr>
                <p:cNvPicPr/>
                <p:nvPr/>
              </p:nvPicPr>
              <p:blipFill>
                <a:blip r:embed="rId135"/>
                <a:stretch>
                  <a:fillRect/>
                </a:stretch>
              </p:blipFill>
              <p:spPr>
                <a:xfrm>
                  <a:off x="481845" y="1187590"/>
                  <a:ext cx="37076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 name="Ink 3">
                  <a:extLst>
                    <a:ext uri="{FF2B5EF4-FFF2-40B4-BE49-F238E27FC236}">
                      <a16:creationId xmlns:a16="http://schemas.microsoft.com/office/drawing/2014/main" id="{0F17602B-9DE0-C3DA-A17F-188B1638B20F}"/>
                    </a:ext>
                  </a:extLst>
                </p14:cNvPr>
                <p14:cNvContentPartPr/>
                <p14:nvPr/>
              </p14:nvContentPartPr>
              <p14:xfrm>
                <a:off x="290325" y="1201990"/>
                <a:ext cx="3917160" cy="2314080"/>
              </p14:xfrm>
            </p:contentPart>
          </mc:Choice>
          <mc:Fallback xmlns="">
            <p:pic>
              <p:nvPicPr>
                <p:cNvPr id="4" name="Ink 3">
                  <a:extLst>
                    <a:ext uri="{FF2B5EF4-FFF2-40B4-BE49-F238E27FC236}">
                      <a16:creationId xmlns:a16="http://schemas.microsoft.com/office/drawing/2014/main" id="{0F17602B-9DE0-C3DA-A17F-188B1638B20F}"/>
                    </a:ext>
                  </a:extLst>
                </p:cNvPr>
                <p:cNvPicPr/>
                <p:nvPr/>
              </p:nvPicPr>
              <p:blipFill>
                <a:blip r:embed="rId137"/>
                <a:stretch>
                  <a:fillRect/>
                </a:stretch>
              </p:blipFill>
              <p:spPr>
                <a:xfrm>
                  <a:off x="281325" y="1193350"/>
                  <a:ext cx="3934800" cy="2331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 name="Ink 4">
                  <a:extLst>
                    <a:ext uri="{FF2B5EF4-FFF2-40B4-BE49-F238E27FC236}">
                      <a16:creationId xmlns:a16="http://schemas.microsoft.com/office/drawing/2014/main" id="{BAEBD844-6E95-C535-EBFC-1B0A1B0AF09D}"/>
                    </a:ext>
                  </a:extLst>
                </p14:cNvPr>
                <p14:cNvContentPartPr/>
                <p14:nvPr/>
              </p14:nvContentPartPr>
              <p14:xfrm>
                <a:off x="4097325" y="1326910"/>
                <a:ext cx="221760" cy="2327040"/>
              </p14:xfrm>
            </p:contentPart>
          </mc:Choice>
          <mc:Fallback xmlns="">
            <p:pic>
              <p:nvPicPr>
                <p:cNvPr id="5" name="Ink 4">
                  <a:extLst>
                    <a:ext uri="{FF2B5EF4-FFF2-40B4-BE49-F238E27FC236}">
                      <a16:creationId xmlns:a16="http://schemas.microsoft.com/office/drawing/2014/main" id="{BAEBD844-6E95-C535-EBFC-1B0A1B0AF09D}"/>
                    </a:ext>
                  </a:extLst>
                </p:cNvPr>
                <p:cNvPicPr/>
                <p:nvPr/>
              </p:nvPicPr>
              <p:blipFill>
                <a:blip r:embed="rId139"/>
                <a:stretch>
                  <a:fillRect/>
                </a:stretch>
              </p:blipFill>
              <p:spPr>
                <a:xfrm>
                  <a:off x="4088685" y="1318270"/>
                  <a:ext cx="239400" cy="2344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 name="Ink 5">
                  <a:extLst>
                    <a:ext uri="{FF2B5EF4-FFF2-40B4-BE49-F238E27FC236}">
                      <a16:creationId xmlns:a16="http://schemas.microsoft.com/office/drawing/2014/main" id="{3985DB6C-8C9E-50E3-FF4F-7E6E51640BAE}"/>
                    </a:ext>
                  </a:extLst>
                </p14:cNvPr>
                <p14:cNvContentPartPr/>
                <p14:nvPr/>
              </p14:nvContentPartPr>
              <p14:xfrm>
                <a:off x="745005" y="1486030"/>
                <a:ext cx="1692360" cy="813600"/>
              </p14:xfrm>
            </p:contentPart>
          </mc:Choice>
          <mc:Fallback xmlns="">
            <p:pic>
              <p:nvPicPr>
                <p:cNvPr id="6" name="Ink 5">
                  <a:extLst>
                    <a:ext uri="{FF2B5EF4-FFF2-40B4-BE49-F238E27FC236}">
                      <a16:creationId xmlns:a16="http://schemas.microsoft.com/office/drawing/2014/main" id="{3985DB6C-8C9E-50E3-FF4F-7E6E51640BAE}"/>
                    </a:ext>
                  </a:extLst>
                </p:cNvPr>
                <p:cNvPicPr/>
                <p:nvPr/>
              </p:nvPicPr>
              <p:blipFill>
                <a:blip r:embed="rId141"/>
                <a:stretch>
                  <a:fillRect/>
                </a:stretch>
              </p:blipFill>
              <p:spPr>
                <a:xfrm>
                  <a:off x="736365" y="1477390"/>
                  <a:ext cx="1710000" cy="831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 name="Ink 6">
                  <a:extLst>
                    <a:ext uri="{FF2B5EF4-FFF2-40B4-BE49-F238E27FC236}">
                      <a16:creationId xmlns:a16="http://schemas.microsoft.com/office/drawing/2014/main" id="{7C716D37-B5C4-5E80-2E2B-571ED8AEAAB2}"/>
                    </a:ext>
                  </a:extLst>
                </p14:cNvPr>
                <p14:cNvContentPartPr/>
                <p14:nvPr/>
              </p14:nvContentPartPr>
              <p14:xfrm>
                <a:off x="738885" y="1435990"/>
                <a:ext cx="1640880" cy="784800"/>
              </p14:xfrm>
            </p:contentPart>
          </mc:Choice>
          <mc:Fallback xmlns="">
            <p:pic>
              <p:nvPicPr>
                <p:cNvPr id="7" name="Ink 6">
                  <a:extLst>
                    <a:ext uri="{FF2B5EF4-FFF2-40B4-BE49-F238E27FC236}">
                      <a16:creationId xmlns:a16="http://schemas.microsoft.com/office/drawing/2014/main" id="{7C716D37-B5C4-5E80-2E2B-571ED8AEAAB2}"/>
                    </a:ext>
                  </a:extLst>
                </p:cNvPr>
                <p:cNvPicPr/>
                <p:nvPr/>
              </p:nvPicPr>
              <p:blipFill>
                <a:blip r:embed="rId143"/>
                <a:stretch>
                  <a:fillRect/>
                </a:stretch>
              </p:blipFill>
              <p:spPr>
                <a:xfrm>
                  <a:off x="729885" y="1427350"/>
                  <a:ext cx="1658520" cy="802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 name="Ink 8">
                  <a:extLst>
                    <a:ext uri="{FF2B5EF4-FFF2-40B4-BE49-F238E27FC236}">
                      <a16:creationId xmlns:a16="http://schemas.microsoft.com/office/drawing/2014/main" id="{E7AA60EE-8045-DBD1-731B-95EDA4756E53}"/>
                    </a:ext>
                  </a:extLst>
                </p14:cNvPr>
                <p14:cNvContentPartPr/>
                <p14:nvPr/>
              </p14:nvContentPartPr>
              <p14:xfrm>
                <a:off x="2477325" y="1631830"/>
                <a:ext cx="1316880" cy="786960"/>
              </p14:xfrm>
            </p:contentPart>
          </mc:Choice>
          <mc:Fallback xmlns="">
            <p:pic>
              <p:nvPicPr>
                <p:cNvPr id="9" name="Ink 8">
                  <a:extLst>
                    <a:ext uri="{FF2B5EF4-FFF2-40B4-BE49-F238E27FC236}">
                      <a16:creationId xmlns:a16="http://schemas.microsoft.com/office/drawing/2014/main" id="{E7AA60EE-8045-DBD1-731B-95EDA4756E53}"/>
                    </a:ext>
                  </a:extLst>
                </p:cNvPr>
                <p:cNvPicPr/>
                <p:nvPr/>
              </p:nvPicPr>
              <p:blipFill>
                <a:blip r:embed="rId145"/>
                <a:stretch>
                  <a:fillRect/>
                </a:stretch>
              </p:blipFill>
              <p:spPr>
                <a:xfrm>
                  <a:off x="2468325" y="1623190"/>
                  <a:ext cx="1334520" cy="804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 name="Ink 9">
                  <a:extLst>
                    <a:ext uri="{FF2B5EF4-FFF2-40B4-BE49-F238E27FC236}">
                      <a16:creationId xmlns:a16="http://schemas.microsoft.com/office/drawing/2014/main" id="{20DBE1EF-CBC0-7EA7-7849-C270EC8E2C26}"/>
                    </a:ext>
                  </a:extLst>
                </p14:cNvPr>
                <p14:cNvContentPartPr/>
                <p14:nvPr/>
              </p14:nvContentPartPr>
              <p14:xfrm>
                <a:off x="2670645" y="1576750"/>
                <a:ext cx="1507320" cy="739080"/>
              </p14:xfrm>
            </p:contentPart>
          </mc:Choice>
          <mc:Fallback xmlns="">
            <p:pic>
              <p:nvPicPr>
                <p:cNvPr id="10" name="Ink 9">
                  <a:extLst>
                    <a:ext uri="{FF2B5EF4-FFF2-40B4-BE49-F238E27FC236}">
                      <a16:creationId xmlns:a16="http://schemas.microsoft.com/office/drawing/2014/main" id="{20DBE1EF-CBC0-7EA7-7849-C270EC8E2C26}"/>
                    </a:ext>
                  </a:extLst>
                </p:cNvPr>
                <p:cNvPicPr/>
                <p:nvPr/>
              </p:nvPicPr>
              <p:blipFill>
                <a:blip r:embed="rId147"/>
                <a:stretch>
                  <a:fillRect/>
                </a:stretch>
              </p:blipFill>
              <p:spPr>
                <a:xfrm>
                  <a:off x="2661645" y="1568110"/>
                  <a:ext cx="1524960" cy="756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 name="Ink 10">
                  <a:extLst>
                    <a:ext uri="{FF2B5EF4-FFF2-40B4-BE49-F238E27FC236}">
                      <a16:creationId xmlns:a16="http://schemas.microsoft.com/office/drawing/2014/main" id="{46AE302C-4F7E-DBD0-ECEE-7118C0B50C9E}"/>
                    </a:ext>
                  </a:extLst>
                </p14:cNvPr>
                <p14:cNvContentPartPr/>
                <p14:nvPr/>
              </p14:nvContentPartPr>
              <p14:xfrm>
                <a:off x="578325" y="2487190"/>
                <a:ext cx="1783800" cy="950040"/>
              </p14:xfrm>
            </p:contentPart>
          </mc:Choice>
          <mc:Fallback xmlns="">
            <p:pic>
              <p:nvPicPr>
                <p:cNvPr id="11" name="Ink 10">
                  <a:extLst>
                    <a:ext uri="{FF2B5EF4-FFF2-40B4-BE49-F238E27FC236}">
                      <a16:creationId xmlns:a16="http://schemas.microsoft.com/office/drawing/2014/main" id="{46AE302C-4F7E-DBD0-ECEE-7118C0B50C9E}"/>
                    </a:ext>
                  </a:extLst>
                </p:cNvPr>
                <p:cNvPicPr/>
                <p:nvPr/>
              </p:nvPicPr>
              <p:blipFill>
                <a:blip r:embed="rId149"/>
                <a:stretch>
                  <a:fillRect/>
                </a:stretch>
              </p:blipFill>
              <p:spPr>
                <a:xfrm>
                  <a:off x="569685" y="2478550"/>
                  <a:ext cx="1801440" cy="967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 name="Ink 11">
                  <a:extLst>
                    <a:ext uri="{FF2B5EF4-FFF2-40B4-BE49-F238E27FC236}">
                      <a16:creationId xmlns:a16="http://schemas.microsoft.com/office/drawing/2014/main" id="{502F90F8-E35D-F3CE-65EC-6F4852F40CFA}"/>
                    </a:ext>
                  </a:extLst>
                </p14:cNvPr>
                <p14:cNvContentPartPr/>
                <p14:nvPr/>
              </p14:nvContentPartPr>
              <p14:xfrm>
                <a:off x="2483805" y="2629390"/>
                <a:ext cx="1572120" cy="808200"/>
              </p14:xfrm>
            </p:contentPart>
          </mc:Choice>
          <mc:Fallback xmlns="">
            <p:pic>
              <p:nvPicPr>
                <p:cNvPr id="12" name="Ink 11">
                  <a:extLst>
                    <a:ext uri="{FF2B5EF4-FFF2-40B4-BE49-F238E27FC236}">
                      <a16:creationId xmlns:a16="http://schemas.microsoft.com/office/drawing/2014/main" id="{502F90F8-E35D-F3CE-65EC-6F4852F40CFA}"/>
                    </a:ext>
                  </a:extLst>
                </p:cNvPr>
                <p:cNvPicPr/>
                <p:nvPr/>
              </p:nvPicPr>
              <p:blipFill>
                <a:blip r:embed="rId151"/>
                <a:stretch>
                  <a:fillRect/>
                </a:stretch>
              </p:blipFill>
              <p:spPr>
                <a:xfrm>
                  <a:off x="2474805" y="2620750"/>
                  <a:ext cx="1589760" cy="825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4" name="Ink 13">
                  <a:extLst>
                    <a:ext uri="{FF2B5EF4-FFF2-40B4-BE49-F238E27FC236}">
                      <a16:creationId xmlns:a16="http://schemas.microsoft.com/office/drawing/2014/main" id="{70281BCD-E442-8613-E9D9-CA80A9A8DF58}"/>
                    </a:ext>
                  </a:extLst>
                </p14:cNvPr>
                <p14:cNvContentPartPr/>
                <p14:nvPr/>
              </p14:nvContentPartPr>
              <p14:xfrm>
                <a:off x="887565" y="1716070"/>
                <a:ext cx="22320" cy="200520"/>
              </p14:xfrm>
            </p:contentPart>
          </mc:Choice>
          <mc:Fallback xmlns="">
            <p:pic>
              <p:nvPicPr>
                <p:cNvPr id="14" name="Ink 13">
                  <a:extLst>
                    <a:ext uri="{FF2B5EF4-FFF2-40B4-BE49-F238E27FC236}">
                      <a16:creationId xmlns:a16="http://schemas.microsoft.com/office/drawing/2014/main" id="{70281BCD-E442-8613-E9D9-CA80A9A8DF58}"/>
                    </a:ext>
                  </a:extLst>
                </p:cNvPr>
                <p:cNvPicPr/>
                <p:nvPr/>
              </p:nvPicPr>
              <p:blipFill>
                <a:blip r:embed="rId153"/>
                <a:stretch>
                  <a:fillRect/>
                </a:stretch>
              </p:blipFill>
              <p:spPr>
                <a:xfrm>
                  <a:off x="878925" y="1707430"/>
                  <a:ext cx="399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5" name="Ink 14">
                  <a:extLst>
                    <a:ext uri="{FF2B5EF4-FFF2-40B4-BE49-F238E27FC236}">
                      <a16:creationId xmlns:a16="http://schemas.microsoft.com/office/drawing/2014/main" id="{61B72EE8-5A31-70BF-5C19-DA16472CCEC4}"/>
                    </a:ext>
                  </a:extLst>
                </p14:cNvPr>
                <p14:cNvContentPartPr/>
                <p14:nvPr/>
              </p14:nvContentPartPr>
              <p14:xfrm>
                <a:off x="865605" y="1647310"/>
                <a:ext cx="179640" cy="169200"/>
              </p14:xfrm>
            </p:contentPart>
          </mc:Choice>
          <mc:Fallback xmlns="">
            <p:pic>
              <p:nvPicPr>
                <p:cNvPr id="15" name="Ink 14">
                  <a:extLst>
                    <a:ext uri="{FF2B5EF4-FFF2-40B4-BE49-F238E27FC236}">
                      <a16:creationId xmlns:a16="http://schemas.microsoft.com/office/drawing/2014/main" id="{61B72EE8-5A31-70BF-5C19-DA16472CCEC4}"/>
                    </a:ext>
                  </a:extLst>
                </p:cNvPr>
                <p:cNvPicPr/>
                <p:nvPr/>
              </p:nvPicPr>
              <p:blipFill>
                <a:blip r:embed="rId155"/>
                <a:stretch>
                  <a:fillRect/>
                </a:stretch>
              </p:blipFill>
              <p:spPr>
                <a:xfrm>
                  <a:off x="856965" y="1638670"/>
                  <a:ext cx="1972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6" name="Ink 15">
                  <a:extLst>
                    <a:ext uri="{FF2B5EF4-FFF2-40B4-BE49-F238E27FC236}">
                      <a16:creationId xmlns:a16="http://schemas.microsoft.com/office/drawing/2014/main" id="{A4ED6BEE-50C6-FA84-6186-EBBFD20EA514}"/>
                    </a:ext>
                  </a:extLst>
                </p14:cNvPr>
                <p14:cNvContentPartPr/>
                <p14:nvPr/>
              </p14:nvContentPartPr>
              <p14:xfrm>
                <a:off x="1070445" y="1765390"/>
                <a:ext cx="102960" cy="129960"/>
              </p14:xfrm>
            </p:contentPart>
          </mc:Choice>
          <mc:Fallback xmlns="">
            <p:pic>
              <p:nvPicPr>
                <p:cNvPr id="16" name="Ink 15">
                  <a:extLst>
                    <a:ext uri="{FF2B5EF4-FFF2-40B4-BE49-F238E27FC236}">
                      <a16:creationId xmlns:a16="http://schemas.microsoft.com/office/drawing/2014/main" id="{A4ED6BEE-50C6-FA84-6186-EBBFD20EA514}"/>
                    </a:ext>
                  </a:extLst>
                </p:cNvPr>
                <p:cNvPicPr/>
                <p:nvPr/>
              </p:nvPicPr>
              <p:blipFill>
                <a:blip r:embed="rId157"/>
                <a:stretch>
                  <a:fillRect/>
                </a:stretch>
              </p:blipFill>
              <p:spPr>
                <a:xfrm>
                  <a:off x="1061805" y="1756390"/>
                  <a:ext cx="1206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 name="Ink 16">
                  <a:extLst>
                    <a:ext uri="{FF2B5EF4-FFF2-40B4-BE49-F238E27FC236}">
                      <a16:creationId xmlns:a16="http://schemas.microsoft.com/office/drawing/2014/main" id="{2E9A738E-9017-2CAA-5974-01AEAD9CDAD5}"/>
                    </a:ext>
                  </a:extLst>
                </p14:cNvPr>
                <p14:cNvContentPartPr/>
                <p14:nvPr/>
              </p14:nvContentPartPr>
              <p14:xfrm>
                <a:off x="1212285" y="1767910"/>
                <a:ext cx="105480" cy="131760"/>
              </p14:xfrm>
            </p:contentPart>
          </mc:Choice>
          <mc:Fallback xmlns="">
            <p:pic>
              <p:nvPicPr>
                <p:cNvPr id="17" name="Ink 16">
                  <a:extLst>
                    <a:ext uri="{FF2B5EF4-FFF2-40B4-BE49-F238E27FC236}">
                      <a16:creationId xmlns:a16="http://schemas.microsoft.com/office/drawing/2014/main" id="{2E9A738E-9017-2CAA-5974-01AEAD9CDAD5}"/>
                    </a:ext>
                  </a:extLst>
                </p:cNvPr>
                <p:cNvPicPr/>
                <p:nvPr/>
              </p:nvPicPr>
              <p:blipFill>
                <a:blip r:embed="rId159"/>
                <a:stretch>
                  <a:fillRect/>
                </a:stretch>
              </p:blipFill>
              <p:spPr>
                <a:xfrm>
                  <a:off x="1203645" y="1758910"/>
                  <a:ext cx="1231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8" name="Ink 17">
                  <a:extLst>
                    <a:ext uri="{FF2B5EF4-FFF2-40B4-BE49-F238E27FC236}">
                      <a16:creationId xmlns:a16="http://schemas.microsoft.com/office/drawing/2014/main" id="{B768AAAD-4E5F-7362-C727-CFE03D205808}"/>
                    </a:ext>
                  </a:extLst>
                </p14:cNvPr>
                <p14:cNvContentPartPr/>
                <p14:nvPr/>
              </p14:nvContentPartPr>
              <p14:xfrm>
                <a:off x="1301205" y="1779070"/>
                <a:ext cx="113400" cy="130320"/>
              </p14:xfrm>
            </p:contentPart>
          </mc:Choice>
          <mc:Fallback xmlns="">
            <p:pic>
              <p:nvPicPr>
                <p:cNvPr id="18" name="Ink 17">
                  <a:extLst>
                    <a:ext uri="{FF2B5EF4-FFF2-40B4-BE49-F238E27FC236}">
                      <a16:creationId xmlns:a16="http://schemas.microsoft.com/office/drawing/2014/main" id="{B768AAAD-4E5F-7362-C727-CFE03D205808}"/>
                    </a:ext>
                  </a:extLst>
                </p:cNvPr>
                <p:cNvPicPr/>
                <p:nvPr/>
              </p:nvPicPr>
              <p:blipFill>
                <a:blip r:embed="rId161"/>
                <a:stretch>
                  <a:fillRect/>
                </a:stretch>
              </p:blipFill>
              <p:spPr>
                <a:xfrm>
                  <a:off x="1292565" y="1770070"/>
                  <a:ext cx="1310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9" name="Ink 18">
                  <a:extLst>
                    <a:ext uri="{FF2B5EF4-FFF2-40B4-BE49-F238E27FC236}">
                      <a16:creationId xmlns:a16="http://schemas.microsoft.com/office/drawing/2014/main" id="{3F9D2235-1383-AC50-A059-212D10DF06DE}"/>
                    </a:ext>
                  </a:extLst>
                </p14:cNvPr>
                <p14:cNvContentPartPr/>
                <p14:nvPr/>
              </p14:nvContentPartPr>
              <p14:xfrm>
                <a:off x="1420725" y="1780510"/>
                <a:ext cx="319320" cy="178560"/>
              </p14:xfrm>
            </p:contentPart>
          </mc:Choice>
          <mc:Fallback xmlns="">
            <p:pic>
              <p:nvPicPr>
                <p:cNvPr id="19" name="Ink 18">
                  <a:extLst>
                    <a:ext uri="{FF2B5EF4-FFF2-40B4-BE49-F238E27FC236}">
                      <a16:creationId xmlns:a16="http://schemas.microsoft.com/office/drawing/2014/main" id="{3F9D2235-1383-AC50-A059-212D10DF06DE}"/>
                    </a:ext>
                  </a:extLst>
                </p:cNvPr>
                <p:cNvPicPr/>
                <p:nvPr/>
              </p:nvPicPr>
              <p:blipFill>
                <a:blip r:embed="rId163"/>
                <a:stretch>
                  <a:fillRect/>
                </a:stretch>
              </p:blipFill>
              <p:spPr>
                <a:xfrm>
                  <a:off x="1411725" y="1771870"/>
                  <a:ext cx="3369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0" name="Ink 19">
                  <a:extLst>
                    <a:ext uri="{FF2B5EF4-FFF2-40B4-BE49-F238E27FC236}">
                      <a16:creationId xmlns:a16="http://schemas.microsoft.com/office/drawing/2014/main" id="{75D40DC2-08D0-C170-32B8-DC7A678FEB77}"/>
                    </a:ext>
                  </a:extLst>
                </p14:cNvPr>
                <p14:cNvContentPartPr/>
                <p14:nvPr/>
              </p14:nvContentPartPr>
              <p14:xfrm>
                <a:off x="1760925" y="1800310"/>
                <a:ext cx="256320" cy="125640"/>
              </p14:xfrm>
            </p:contentPart>
          </mc:Choice>
          <mc:Fallback xmlns="">
            <p:pic>
              <p:nvPicPr>
                <p:cNvPr id="20" name="Ink 19">
                  <a:extLst>
                    <a:ext uri="{FF2B5EF4-FFF2-40B4-BE49-F238E27FC236}">
                      <a16:creationId xmlns:a16="http://schemas.microsoft.com/office/drawing/2014/main" id="{75D40DC2-08D0-C170-32B8-DC7A678FEB77}"/>
                    </a:ext>
                  </a:extLst>
                </p:cNvPr>
                <p:cNvPicPr/>
                <p:nvPr/>
              </p:nvPicPr>
              <p:blipFill>
                <a:blip r:embed="rId165"/>
                <a:stretch>
                  <a:fillRect/>
                </a:stretch>
              </p:blipFill>
              <p:spPr>
                <a:xfrm>
                  <a:off x="1751925" y="1791670"/>
                  <a:ext cx="2739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1" name="Ink 20">
                  <a:extLst>
                    <a:ext uri="{FF2B5EF4-FFF2-40B4-BE49-F238E27FC236}">
                      <a16:creationId xmlns:a16="http://schemas.microsoft.com/office/drawing/2014/main" id="{D57EDF53-126B-86DB-0F01-701FBB7E0978}"/>
                    </a:ext>
                  </a:extLst>
                </p14:cNvPr>
                <p14:cNvContentPartPr/>
                <p14:nvPr/>
              </p14:nvContentPartPr>
              <p14:xfrm>
                <a:off x="1595685" y="1991830"/>
                <a:ext cx="128520" cy="212400"/>
              </p14:xfrm>
            </p:contentPart>
          </mc:Choice>
          <mc:Fallback xmlns="">
            <p:pic>
              <p:nvPicPr>
                <p:cNvPr id="21" name="Ink 20">
                  <a:extLst>
                    <a:ext uri="{FF2B5EF4-FFF2-40B4-BE49-F238E27FC236}">
                      <a16:creationId xmlns:a16="http://schemas.microsoft.com/office/drawing/2014/main" id="{D57EDF53-126B-86DB-0F01-701FBB7E0978}"/>
                    </a:ext>
                  </a:extLst>
                </p:cNvPr>
                <p:cNvPicPr/>
                <p:nvPr/>
              </p:nvPicPr>
              <p:blipFill>
                <a:blip r:embed="rId167"/>
                <a:stretch>
                  <a:fillRect/>
                </a:stretch>
              </p:blipFill>
              <p:spPr>
                <a:xfrm>
                  <a:off x="1587045" y="1983190"/>
                  <a:ext cx="1461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2" name="Ink 21">
                  <a:extLst>
                    <a:ext uri="{FF2B5EF4-FFF2-40B4-BE49-F238E27FC236}">
                      <a16:creationId xmlns:a16="http://schemas.microsoft.com/office/drawing/2014/main" id="{8B0A0387-162B-6C0D-ABE0-4EAABE3CC9E1}"/>
                    </a:ext>
                  </a:extLst>
                </p14:cNvPr>
                <p14:cNvContentPartPr/>
                <p14:nvPr/>
              </p14:nvContentPartPr>
              <p14:xfrm>
                <a:off x="1642485" y="2095150"/>
                <a:ext cx="129960" cy="52560"/>
              </p14:xfrm>
            </p:contentPart>
          </mc:Choice>
          <mc:Fallback xmlns="">
            <p:pic>
              <p:nvPicPr>
                <p:cNvPr id="22" name="Ink 21">
                  <a:extLst>
                    <a:ext uri="{FF2B5EF4-FFF2-40B4-BE49-F238E27FC236}">
                      <a16:creationId xmlns:a16="http://schemas.microsoft.com/office/drawing/2014/main" id="{8B0A0387-162B-6C0D-ABE0-4EAABE3CC9E1}"/>
                    </a:ext>
                  </a:extLst>
                </p:cNvPr>
                <p:cNvPicPr/>
                <p:nvPr/>
              </p:nvPicPr>
              <p:blipFill>
                <a:blip r:embed="rId169"/>
                <a:stretch>
                  <a:fillRect/>
                </a:stretch>
              </p:blipFill>
              <p:spPr>
                <a:xfrm>
                  <a:off x="1633485" y="2086150"/>
                  <a:ext cx="1476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3" name="Ink 22">
                  <a:extLst>
                    <a:ext uri="{FF2B5EF4-FFF2-40B4-BE49-F238E27FC236}">
                      <a16:creationId xmlns:a16="http://schemas.microsoft.com/office/drawing/2014/main" id="{C862E974-5DDB-1BC8-B8F0-D2388E641271}"/>
                    </a:ext>
                  </a:extLst>
                </p14:cNvPr>
                <p14:cNvContentPartPr/>
                <p14:nvPr/>
              </p14:nvContentPartPr>
              <p14:xfrm>
                <a:off x="1839405" y="2049430"/>
                <a:ext cx="101160" cy="165240"/>
              </p14:xfrm>
            </p:contentPart>
          </mc:Choice>
          <mc:Fallback xmlns="">
            <p:pic>
              <p:nvPicPr>
                <p:cNvPr id="23" name="Ink 22">
                  <a:extLst>
                    <a:ext uri="{FF2B5EF4-FFF2-40B4-BE49-F238E27FC236}">
                      <a16:creationId xmlns:a16="http://schemas.microsoft.com/office/drawing/2014/main" id="{C862E974-5DDB-1BC8-B8F0-D2388E641271}"/>
                    </a:ext>
                  </a:extLst>
                </p:cNvPr>
                <p:cNvPicPr/>
                <p:nvPr/>
              </p:nvPicPr>
              <p:blipFill>
                <a:blip r:embed="rId171"/>
                <a:stretch>
                  <a:fillRect/>
                </a:stretch>
              </p:blipFill>
              <p:spPr>
                <a:xfrm>
                  <a:off x="1830405" y="2040430"/>
                  <a:ext cx="1188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4" name="Ink 23">
                  <a:extLst>
                    <a:ext uri="{FF2B5EF4-FFF2-40B4-BE49-F238E27FC236}">
                      <a16:creationId xmlns:a16="http://schemas.microsoft.com/office/drawing/2014/main" id="{59AA971C-D43D-A4C0-820A-F555FC4DA1E9}"/>
                    </a:ext>
                  </a:extLst>
                </p14:cNvPr>
                <p14:cNvContentPartPr/>
                <p14:nvPr/>
              </p14:nvContentPartPr>
              <p14:xfrm>
                <a:off x="1952085" y="2027830"/>
                <a:ext cx="106560" cy="173520"/>
              </p14:xfrm>
            </p:contentPart>
          </mc:Choice>
          <mc:Fallback xmlns="">
            <p:pic>
              <p:nvPicPr>
                <p:cNvPr id="24" name="Ink 23">
                  <a:extLst>
                    <a:ext uri="{FF2B5EF4-FFF2-40B4-BE49-F238E27FC236}">
                      <a16:creationId xmlns:a16="http://schemas.microsoft.com/office/drawing/2014/main" id="{59AA971C-D43D-A4C0-820A-F555FC4DA1E9}"/>
                    </a:ext>
                  </a:extLst>
                </p:cNvPr>
                <p:cNvPicPr/>
                <p:nvPr/>
              </p:nvPicPr>
              <p:blipFill>
                <a:blip r:embed="rId173"/>
                <a:stretch>
                  <a:fillRect/>
                </a:stretch>
              </p:blipFill>
              <p:spPr>
                <a:xfrm>
                  <a:off x="1943085" y="2019190"/>
                  <a:ext cx="1242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6" name="Ink 25">
                  <a:extLst>
                    <a:ext uri="{FF2B5EF4-FFF2-40B4-BE49-F238E27FC236}">
                      <a16:creationId xmlns:a16="http://schemas.microsoft.com/office/drawing/2014/main" id="{7B8174E4-37BF-889D-C1E6-7C57FC7A99F5}"/>
                    </a:ext>
                  </a:extLst>
                </p14:cNvPr>
                <p14:cNvContentPartPr/>
                <p14:nvPr/>
              </p14:nvContentPartPr>
              <p14:xfrm>
                <a:off x="2733285" y="1789870"/>
                <a:ext cx="6480" cy="180000"/>
              </p14:xfrm>
            </p:contentPart>
          </mc:Choice>
          <mc:Fallback xmlns="">
            <p:pic>
              <p:nvPicPr>
                <p:cNvPr id="26" name="Ink 25">
                  <a:extLst>
                    <a:ext uri="{FF2B5EF4-FFF2-40B4-BE49-F238E27FC236}">
                      <a16:creationId xmlns:a16="http://schemas.microsoft.com/office/drawing/2014/main" id="{7B8174E4-37BF-889D-C1E6-7C57FC7A99F5}"/>
                    </a:ext>
                  </a:extLst>
                </p:cNvPr>
                <p:cNvPicPr/>
                <p:nvPr/>
              </p:nvPicPr>
              <p:blipFill>
                <a:blip r:embed="rId175"/>
                <a:stretch>
                  <a:fillRect/>
                </a:stretch>
              </p:blipFill>
              <p:spPr>
                <a:xfrm>
                  <a:off x="2724285" y="1781230"/>
                  <a:ext cx="241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7" name="Ink 26">
                  <a:extLst>
                    <a:ext uri="{FF2B5EF4-FFF2-40B4-BE49-F238E27FC236}">
                      <a16:creationId xmlns:a16="http://schemas.microsoft.com/office/drawing/2014/main" id="{DE9B570E-1257-415C-6525-8F9EFB00CAF3}"/>
                    </a:ext>
                  </a:extLst>
                </p14:cNvPr>
                <p14:cNvContentPartPr/>
                <p14:nvPr/>
              </p14:nvContentPartPr>
              <p14:xfrm>
                <a:off x="2611245" y="1787350"/>
                <a:ext cx="251280" cy="189720"/>
              </p14:xfrm>
            </p:contentPart>
          </mc:Choice>
          <mc:Fallback xmlns="">
            <p:pic>
              <p:nvPicPr>
                <p:cNvPr id="27" name="Ink 26">
                  <a:extLst>
                    <a:ext uri="{FF2B5EF4-FFF2-40B4-BE49-F238E27FC236}">
                      <a16:creationId xmlns:a16="http://schemas.microsoft.com/office/drawing/2014/main" id="{DE9B570E-1257-415C-6525-8F9EFB00CAF3}"/>
                    </a:ext>
                  </a:extLst>
                </p:cNvPr>
                <p:cNvPicPr/>
                <p:nvPr/>
              </p:nvPicPr>
              <p:blipFill>
                <a:blip r:embed="rId177"/>
                <a:stretch>
                  <a:fillRect/>
                </a:stretch>
              </p:blipFill>
              <p:spPr>
                <a:xfrm>
                  <a:off x="2602245" y="1778350"/>
                  <a:ext cx="2689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8" name="Ink 27">
                  <a:extLst>
                    <a:ext uri="{FF2B5EF4-FFF2-40B4-BE49-F238E27FC236}">
                      <a16:creationId xmlns:a16="http://schemas.microsoft.com/office/drawing/2014/main" id="{21731A67-E931-5A34-2C1B-C0986441B940}"/>
                    </a:ext>
                  </a:extLst>
                </p14:cNvPr>
                <p14:cNvContentPartPr/>
                <p14:nvPr/>
              </p14:nvContentPartPr>
              <p14:xfrm>
                <a:off x="2852805" y="1834150"/>
                <a:ext cx="225360" cy="125280"/>
              </p14:xfrm>
            </p:contentPart>
          </mc:Choice>
          <mc:Fallback xmlns="">
            <p:pic>
              <p:nvPicPr>
                <p:cNvPr id="28" name="Ink 27">
                  <a:extLst>
                    <a:ext uri="{FF2B5EF4-FFF2-40B4-BE49-F238E27FC236}">
                      <a16:creationId xmlns:a16="http://schemas.microsoft.com/office/drawing/2014/main" id="{21731A67-E931-5A34-2C1B-C0986441B940}"/>
                    </a:ext>
                  </a:extLst>
                </p:cNvPr>
                <p:cNvPicPr/>
                <p:nvPr/>
              </p:nvPicPr>
              <p:blipFill>
                <a:blip r:embed="rId179"/>
                <a:stretch>
                  <a:fillRect/>
                </a:stretch>
              </p:blipFill>
              <p:spPr>
                <a:xfrm>
                  <a:off x="2844165" y="1825510"/>
                  <a:ext cx="243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9" name="Ink 28">
                  <a:extLst>
                    <a:ext uri="{FF2B5EF4-FFF2-40B4-BE49-F238E27FC236}">
                      <a16:creationId xmlns:a16="http://schemas.microsoft.com/office/drawing/2014/main" id="{E57C17FF-04BD-E484-93FC-851F631CA0A9}"/>
                    </a:ext>
                  </a:extLst>
                </p14:cNvPr>
                <p14:cNvContentPartPr/>
                <p14:nvPr/>
              </p14:nvContentPartPr>
              <p14:xfrm>
                <a:off x="3037845" y="1714270"/>
                <a:ext cx="18360" cy="30600"/>
              </p14:xfrm>
            </p:contentPart>
          </mc:Choice>
          <mc:Fallback xmlns="">
            <p:pic>
              <p:nvPicPr>
                <p:cNvPr id="29" name="Ink 28">
                  <a:extLst>
                    <a:ext uri="{FF2B5EF4-FFF2-40B4-BE49-F238E27FC236}">
                      <a16:creationId xmlns:a16="http://schemas.microsoft.com/office/drawing/2014/main" id="{E57C17FF-04BD-E484-93FC-851F631CA0A9}"/>
                    </a:ext>
                  </a:extLst>
                </p:cNvPr>
                <p:cNvPicPr/>
                <p:nvPr/>
              </p:nvPicPr>
              <p:blipFill>
                <a:blip r:embed="rId181"/>
                <a:stretch>
                  <a:fillRect/>
                </a:stretch>
              </p:blipFill>
              <p:spPr>
                <a:xfrm>
                  <a:off x="3028845" y="1705630"/>
                  <a:ext cx="36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0" name="Ink 29">
                  <a:extLst>
                    <a:ext uri="{FF2B5EF4-FFF2-40B4-BE49-F238E27FC236}">
                      <a16:creationId xmlns:a16="http://schemas.microsoft.com/office/drawing/2014/main" id="{DA96BAF7-296C-9044-DA77-4FE3DA753AE0}"/>
                    </a:ext>
                  </a:extLst>
                </p14:cNvPr>
                <p14:cNvContentPartPr/>
                <p14:nvPr/>
              </p14:nvContentPartPr>
              <p14:xfrm>
                <a:off x="3115605" y="1824790"/>
                <a:ext cx="86400" cy="92160"/>
              </p14:xfrm>
            </p:contentPart>
          </mc:Choice>
          <mc:Fallback xmlns="">
            <p:pic>
              <p:nvPicPr>
                <p:cNvPr id="30" name="Ink 29">
                  <a:extLst>
                    <a:ext uri="{FF2B5EF4-FFF2-40B4-BE49-F238E27FC236}">
                      <a16:creationId xmlns:a16="http://schemas.microsoft.com/office/drawing/2014/main" id="{DA96BAF7-296C-9044-DA77-4FE3DA753AE0}"/>
                    </a:ext>
                  </a:extLst>
                </p:cNvPr>
                <p:cNvPicPr/>
                <p:nvPr/>
              </p:nvPicPr>
              <p:blipFill>
                <a:blip r:embed="rId183"/>
                <a:stretch>
                  <a:fillRect/>
                </a:stretch>
              </p:blipFill>
              <p:spPr>
                <a:xfrm>
                  <a:off x="3106605" y="1815790"/>
                  <a:ext cx="1040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1" name="Ink 30">
                  <a:extLst>
                    <a:ext uri="{FF2B5EF4-FFF2-40B4-BE49-F238E27FC236}">
                      <a16:creationId xmlns:a16="http://schemas.microsoft.com/office/drawing/2014/main" id="{CD05A994-94DE-21DF-9B91-D19780F216AB}"/>
                    </a:ext>
                  </a:extLst>
                </p14:cNvPr>
                <p14:cNvContentPartPr/>
                <p14:nvPr/>
              </p14:nvContentPartPr>
              <p14:xfrm>
                <a:off x="3260325" y="1795270"/>
                <a:ext cx="264600" cy="128880"/>
              </p14:xfrm>
            </p:contentPart>
          </mc:Choice>
          <mc:Fallback xmlns="">
            <p:pic>
              <p:nvPicPr>
                <p:cNvPr id="31" name="Ink 30">
                  <a:extLst>
                    <a:ext uri="{FF2B5EF4-FFF2-40B4-BE49-F238E27FC236}">
                      <a16:creationId xmlns:a16="http://schemas.microsoft.com/office/drawing/2014/main" id="{CD05A994-94DE-21DF-9B91-D19780F216AB}"/>
                    </a:ext>
                  </a:extLst>
                </p:cNvPr>
                <p:cNvPicPr/>
                <p:nvPr/>
              </p:nvPicPr>
              <p:blipFill>
                <a:blip r:embed="rId185"/>
                <a:stretch>
                  <a:fillRect/>
                </a:stretch>
              </p:blipFill>
              <p:spPr>
                <a:xfrm>
                  <a:off x="3251685" y="1786630"/>
                  <a:ext cx="2822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2" name="Ink 31">
                  <a:extLst>
                    <a:ext uri="{FF2B5EF4-FFF2-40B4-BE49-F238E27FC236}">
                      <a16:creationId xmlns:a16="http://schemas.microsoft.com/office/drawing/2014/main" id="{E846A079-50AA-E13D-8142-04FE24826FD4}"/>
                    </a:ext>
                  </a:extLst>
                </p14:cNvPr>
                <p14:cNvContentPartPr/>
                <p14:nvPr/>
              </p14:nvContentPartPr>
              <p14:xfrm>
                <a:off x="3105165" y="2082910"/>
                <a:ext cx="317160" cy="240840"/>
              </p14:xfrm>
            </p:contentPart>
          </mc:Choice>
          <mc:Fallback xmlns="">
            <p:pic>
              <p:nvPicPr>
                <p:cNvPr id="32" name="Ink 31">
                  <a:extLst>
                    <a:ext uri="{FF2B5EF4-FFF2-40B4-BE49-F238E27FC236}">
                      <a16:creationId xmlns:a16="http://schemas.microsoft.com/office/drawing/2014/main" id="{E846A079-50AA-E13D-8142-04FE24826FD4}"/>
                    </a:ext>
                  </a:extLst>
                </p:cNvPr>
                <p:cNvPicPr/>
                <p:nvPr/>
              </p:nvPicPr>
              <p:blipFill>
                <a:blip r:embed="rId187"/>
                <a:stretch>
                  <a:fillRect/>
                </a:stretch>
              </p:blipFill>
              <p:spPr>
                <a:xfrm>
                  <a:off x="3096525" y="2074270"/>
                  <a:ext cx="3348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3" name="Ink 32">
                  <a:extLst>
                    <a:ext uri="{FF2B5EF4-FFF2-40B4-BE49-F238E27FC236}">
                      <a16:creationId xmlns:a16="http://schemas.microsoft.com/office/drawing/2014/main" id="{90E9828B-2AF9-6995-461B-502D032DA691}"/>
                    </a:ext>
                  </a:extLst>
                </p14:cNvPr>
                <p14:cNvContentPartPr/>
                <p14:nvPr/>
              </p14:nvContentPartPr>
              <p14:xfrm>
                <a:off x="3445365" y="2052310"/>
                <a:ext cx="154080" cy="236880"/>
              </p14:xfrm>
            </p:contentPart>
          </mc:Choice>
          <mc:Fallback xmlns="">
            <p:pic>
              <p:nvPicPr>
                <p:cNvPr id="33" name="Ink 32">
                  <a:extLst>
                    <a:ext uri="{FF2B5EF4-FFF2-40B4-BE49-F238E27FC236}">
                      <a16:creationId xmlns:a16="http://schemas.microsoft.com/office/drawing/2014/main" id="{90E9828B-2AF9-6995-461B-502D032DA691}"/>
                    </a:ext>
                  </a:extLst>
                </p:cNvPr>
                <p:cNvPicPr/>
                <p:nvPr/>
              </p:nvPicPr>
              <p:blipFill>
                <a:blip r:embed="rId189"/>
                <a:stretch>
                  <a:fillRect/>
                </a:stretch>
              </p:blipFill>
              <p:spPr>
                <a:xfrm>
                  <a:off x="3436725" y="2043310"/>
                  <a:ext cx="1717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35" name="Ink 34">
                  <a:extLst>
                    <a:ext uri="{FF2B5EF4-FFF2-40B4-BE49-F238E27FC236}">
                      <a16:creationId xmlns:a16="http://schemas.microsoft.com/office/drawing/2014/main" id="{CDB23DC7-CBE7-65CE-3139-B255D2D170FD}"/>
                    </a:ext>
                  </a:extLst>
                </p14:cNvPr>
                <p14:cNvContentPartPr/>
                <p14:nvPr/>
              </p14:nvContentPartPr>
              <p14:xfrm>
                <a:off x="824925" y="2747110"/>
                <a:ext cx="178560" cy="262440"/>
              </p14:xfrm>
            </p:contentPart>
          </mc:Choice>
          <mc:Fallback xmlns="">
            <p:pic>
              <p:nvPicPr>
                <p:cNvPr id="35" name="Ink 34">
                  <a:extLst>
                    <a:ext uri="{FF2B5EF4-FFF2-40B4-BE49-F238E27FC236}">
                      <a16:creationId xmlns:a16="http://schemas.microsoft.com/office/drawing/2014/main" id="{CDB23DC7-CBE7-65CE-3139-B255D2D170FD}"/>
                    </a:ext>
                  </a:extLst>
                </p:cNvPr>
                <p:cNvPicPr/>
                <p:nvPr/>
              </p:nvPicPr>
              <p:blipFill>
                <a:blip r:embed="rId191"/>
                <a:stretch>
                  <a:fillRect/>
                </a:stretch>
              </p:blipFill>
              <p:spPr>
                <a:xfrm>
                  <a:off x="815925" y="2738110"/>
                  <a:ext cx="1962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36" name="Ink 35">
                  <a:extLst>
                    <a:ext uri="{FF2B5EF4-FFF2-40B4-BE49-F238E27FC236}">
                      <a16:creationId xmlns:a16="http://schemas.microsoft.com/office/drawing/2014/main" id="{F6730B2B-569D-3003-B6BB-F78FEA9CF73E}"/>
                    </a:ext>
                  </a:extLst>
                </p14:cNvPr>
                <p14:cNvContentPartPr/>
                <p14:nvPr/>
              </p14:nvContentPartPr>
              <p14:xfrm>
                <a:off x="999885" y="2848630"/>
                <a:ext cx="95040" cy="130680"/>
              </p14:xfrm>
            </p:contentPart>
          </mc:Choice>
          <mc:Fallback xmlns="">
            <p:pic>
              <p:nvPicPr>
                <p:cNvPr id="36" name="Ink 35">
                  <a:extLst>
                    <a:ext uri="{FF2B5EF4-FFF2-40B4-BE49-F238E27FC236}">
                      <a16:creationId xmlns:a16="http://schemas.microsoft.com/office/drawing/2014/main" id="{F6730B2B-569D-3003-B6BB-F78FEA9CF73E}"/>
                    </a:ext>
                  </a:extLst>
                </p:cNvPr>
                <p:cNvPicPr/>
                <p:nvPr/>
              </p:nvPicPr>
              <p:blipFill>
                <a:blip r:embed="rId193"/>
                <a:stretch>
                  <a:fillRect/>
                </a:stretch>
              </p:blipFill>
              <p:spPr>
                <a:xfrm>
                  <a:off x="991245" y="2839990"/>
                  <a:ext cx="1126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37" name="Ink 36">
                  <a:extLst>
                    <a:ext uri="{FF2B5EF4-FFF2-40B4-BE49-F238E27FC236}">
                      <a16:creationId xmlns:a16="http://schemas.microsoft.com/office/drawing/2014/main" id="{E684E9EB-C81F-D3E3-B938-4B7B3C34B227}"/>
                    </a:ext>
                  </a:extLst>
                </p14:cNvPr>
                <p14:cNvContentPartPr/>
                <p14:nvPr/>
              </p14:nvContentPartPr>
              <p14:xfrm>
                <a:off x="1155405" y="2831350"/>
                <a:ext cx="109440" cy="134640"/>
              </p14:xfrm>
            </p:contentPart>
          </mc:Choice>
          <mc:Fallback xmlns="">
            <p:pic>
              <p:nvPicPr>
                <p:cNvPr id="37" name="Ink 36">
                  <a:extLst>
                    <a:ext uri="{FF2B5EF4-FFF2-40B4-BE49-F238E27FC236}">
                      <a16:creationId xmlns:a16="http://schemas.microsoft.com/office/drawing/2014/main" id="{E684E9EB-C81F-D3E3-B938-4B7B3C34B227}"/>
                    </a:ext>
                  </a:extLst>
                </p:cNvPr>
                <p:cNvPicPr/>
                <p:nvPr/>
              </p:nvPicPr>
              <p:blipFill>
                <a:blip r:embed="rId195"/>
                <a:stretch>
                  <a:fillRect/>
                </a:stretch>
              </p:blipFill>
              <p:spPr>
                <a:xfrm>
                  <a:off x="1146765" y="2822350"/>
                  <a:ext cx="127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8" name="Ink 37">
                  <a:extLst>
                    <a:ext uri="{FF2B5EF4-FFF2-40B4-BE49-F238E27FC236}">
                      <a16:creationId xmlns:a16="http://schemas.microsoft.com/office/drawing/2014/main" id="{C625FFDC-A6D2-2474-25C5-DB0EF13E5827}"/>
                    </a:ext>
                  </a:extLst>
                </p14:cNvPr>
                <p14:cNvContentPartPr/>
                <p14:nvPr/>
              </p14:nvContentPartPr>
              <p14:xfrm>
                <a:off x="1328205" y="2769430"/>
                <a:ext cx="216720" cy="225360"/>
              </p14:xfrm>
            </p:contentPart>
          </mc:Choice>
          <mc:Fallback xmlns="">
            <p:pic>
              <p:nvPicPr>
                <p:cNvPr id="38" name="Ink 37">
                  <a:extLst>
                    <a:ext uri="{FF2B5EF4-FFF2-40B4-BE49-F238E27FC236}">
                      <a16:creationId xmlns:a16="http://schemas.microsoft.com/office/drawing/2014/main" id="{C625FFDC-A6D2-2474-25C5-DB0EF13E5827}"/>
                    </a:ext>
                  </a:extLst>
                </p:cNvPr>
                <p:cNvPicPr/>
                <p:nvPr/>
              </p:nvPicPr>
              <p:blipFill>
                <a:blip r:embed="rId197"/>
                <a:stretch>
                  <a:fillRect/>
                </a:stretch>
              </p:blipFill>
              <p:spPr>
                <a:xfrm>
                  <a:off x="1319205" y="2760430"/>
                  <a:ext cx="2343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9" name="Ink 38">
                  <a:extLst>
                    <a:ext uri="{FF2B5EF4-FFF2-40B4-BE49-F238E27FC236}">
                      <a16:creationId xmlns:a16="http://schemas.microsoft.com/office/drawing/2014/main" id="{2CCDAD0D-75E1-3DAB-B43D-6C7269A4DB9F}"/>
                    </a:ext>
                  </a:extLst>
                </p14:cNvPr>
                <p14:cNvContentPartPr/>
                <p14:nvPr/>
              </p14:nvContentPartPr>
              <p14:xfrm>
                <a:off x="1506765" y="2863750"/>
                <a:ext cx="156960" cy="131760"/>
              </p14:xfrm>
            </p:contentPart>
          </mc:Choice>
          <mc:Fallback xmlns="">
            <p:pic>
              <p:nvPicPr>
                <p:cNvPr id="39" name="Ink 38">
                  <a:extLst>
                    <a:ext uri="{FF2B5EF4-FFF2-40B4-BE49-F238E27FC236}">
                      <a16:creationId xmlns:a16="http://schemas.microsoft.com/office/drawing/2014/main" id="{2CCDAD0D-75E1-3DAB-B43D-6C7269A4DB9F}"/>
                    </a:ext>
                  </a:extLst>
                </p:cNvPr>
                <p:cNvPicPr/>
                <p:nvPr/>
              </p:nvPicPr>
              <p:blipFill>
                <a:blip r:embed="rId199"/>
                <a:stretch>
                  <a:fillRect/>
                </a:stretch>
              </p:blipFill>
              <p:spPr>
                <a:xfrm>
                  <a:off x="1498125" y="2854750"/>
                  <a:ext cx="1746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0" name="Ink 39">
                  <a:extLst>
                    <a:ext uri="{FF2B5EF4-FFF2-40B4-BE49-F238E27FC236}">
                      <a16:creationId xmlns:a16="http://schemas.microsoft.com/office/drawing/2014/main" id="{0D9DF8ED-311B-EA84-F62B-B520E7D62BD3}"/>
                    </a:ext>
                  </a:extLst>
                </p14:cNvPr>
                <p14:cNvContentPartPr/>
                <p14:nvPr/>
              </p14:nvContentPartPr>
              <p14:xfrm>
                <a:off x="1697205" y="2759710"/>
                <a:ext cx="28440" cy="19800"/>
              </p14:xfrm>
            </p:contentPart>
          </mc:Choice>
          <mc:Fallback xmlns="">
            <p:pic>
              <p:nvPicPr>
                <p:cNvPr id="40" name="Ink 39">
                  <a:extLst>
                    <a:ext uri="{FF2B5EF4-FFF2-40B4-BE49-F238E27FC236}">
                      <a16:creationId xmlns:a16="http://schemas.microsoft.com/office/drawing/2014/main" id="{0D9DF8ED-311B-EA84-F62B-B520E7D62BD3}"/>
                    </a:ext>
                  </a:extLst>
                </p:cNvPr>
                <p:cNvPicPr/>
                <p:nvPr/>
              </p:nvPicPr>
              <p:blipFill>
                <a:blip r:embed="rId201"/>
                <a:stretch>
                  <a:fillRect/>
                </a:stretch>
              </p:blipFill>
              <p:spPr>
                <a:xfrm>
                  <a:off x="1688205" y="2751070"/>
                  <a:ext cx="46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41" name="Ink 40">
                  <a:extLst>
                    <a:ext uri="{FF2B5EF4-FFF2-40B4-BE49-F238E27FC236}">
                      <a16:creationId xmlns:a16="http://schemas.microsoft.com/office/drawing/2014/main" id="{0D95C9FA-BBE5-E81E-074F-CB67F875EC3C}"/>
                    </a:ext>
                  </a:extLst>
                </p14:cNvPr>
                <p14:cNvContentPartPr/>
                <p14:nvPr/>
              </p14:nvContentPartPr>
              <p14:xfrm>
                <a:off x="1742205" y="2842870"/>
                <a:ext cx="228600" cy="135720"/>
              </p14:xfrm>
            </p:contentPart>
          </mc:Choice>
          <mc:Fallback xmlns="">
            <p:pic>
              <p:nvPicPr>
                <p:cNvPr id="41" name="Ink 40">
                  <a:extLst>
                    <a:ext uri="{FF2B5EF4-FFF2-40B4-BE49-F238E27FC236}">
                      <a16:creationId xmlns:a16="http://schemas.microsoft.com/office/drawing/2014/main" id="{0D95C9FA-BBE5-E81E-074F-CB67F875EC3C}"/>
                    </a:ext>
                  </a:extLst>
                </p:cNvPr>
                <p:cNvPicPr/>
                <p:nvPr/>
              </p:nvPicPr>
              <p:blipFill>
                <a:blip r:embed="rId203"/>
                <a:stretch>
                  <a:fillRect/>
                </a:stretch>
              </p:blipFill>
              <p:spPr>
                <a:xfrm>
                  <a:off x="1733205" y="2834230"/>
                  <a:ext cx="2462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42" name="Ink 41">
                  <a:extLst>
                    <a:ext uri="{FF2B5EF4-FFF2-40B4-BE49-F238E27FC236}">
                      <a16:creationId xmlns:a16="http://schemas.microsoft.com/office/drawing/2014/main" id="{18A3EA19-FE18-CDDA-FBCB-2E8E7794B34C}"/>
                    </a:ext>
                  </a:extLst>
                </p14:cNvPr>
                <p14:cNvContentPartPr/>
                <p14:nvPr/>
              </p14:nvContentPartPr>
              <p14:xfrm>
                <a:off x="1541325" y="3025390"/>
                <a:ext cx="158400" cy="183600"/>
              </p14:xfrm>
            </p:contentPart>
          </mc:Choice>
          <mc:Fallback xmlns="">
            <p:pic>
              <p:nvPicPr>
                <p:cNvPr id="42" name="Ink 41">
                  <a:extLst>
                    <a:ext uri="{FF2B5EF4-FFF2-40B4-BE49-F238E27FC236}">
                      <a16:creationId xmlns:a16="http://schemas.microsoft.com/office/drawing/2014/main" id="{18A3EA19-FE18-CDDA-FBCB-2E8E7794B34C}"/>
                    </a:ext>
                  </a:extLst>
                </p:cNvPr>
                <p:cNvPicPr/>
                <p:nvPr/>
              </p:nvPicPr>
              <p:blipFill>
                <a:blip r:embed="rId205"/>
                <a:stretch>
                  <a:fillRect/>
                </a:stretch>
              </p:blipFill>
              <p:spPr>
                <a:xfrm>
                  <a:off x="1532685" y="3016390"/>
                  <a:ext cx="1760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3" name="Ink 42">
                  <a:extLst>
                    <a:ext uri="{FF2B5EF4-FFF2-40B4-BE49-F238E27FC236}">
                      <a16:creationId xmlns:a16="http://schemas.microsoft.com/office/drawing/2014/main" id="{E3DCA692-2E82-E4F5-674F-1E96A335E1FD}"/>
                    </a:ext>
                  </a:extLst>
                </p14:cNvPr>
                <p14:cNvContentPartPr/>
                <p14:nvPr/>
              </p14:nvContentPartPr>
              <p14:xfrm>
                <a:off x="1623765" y="3046630"/>
                <a:ext cx="284040" cy="162360"/>
              </p14:xfrm>
            </p:contentPart>
          </mc:Choice>
          <mc:Fallback xmlns="">
            <p:pic>
              <p:nvPicPr>
                <p:cNvPr id="43" name="Ink 42">
                  <a:extLst>
                    <a:ext uri="{FF2B5EF4-FFF2-40B4-BE49-F238E27FC236}">
                      <a16:creationId xmlns:a16="http://schemas.microsoft.com/office/drawing/2014/main" id="{E3DCA692-2E82-E4F5-674F-1E96A335E1FD}"/>
                    </a:ext>
                  </a:extLst>
                </p:cNvPr>
                <p:cNvPicPr/>
                <p:nvPr/>
              </p:nvPicPr>
              <p:blipFill>
                <a:blip r:embed="rId207"/>
                <a:stretch>
                  <a:fillRect/>
                </a:stretch>
              </p:blipFill>
              <p:spPr>
                <a:xfrm>
                  <a:off x="1615125" y="3037630"/>
                  <a:ext cx="3016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4" name="Ink 43">
                  <a:extLst>
                    <a:ext uri="{FF2B5EF4-FFF2-40B4-BE49-F238E27FC236}">
                      <a16:creationId xmlns:a16="http://schemas.microsoft.com/office/drawing/2014/main" id="{5E6E2C5B-B053-A1C2-BA3D-57D472616B45}"/>
                    </a:ext>
                  </a:extLst>
                </p14:cNvPr>
                <p14:cNvContentPartPr/>
                <p14:nvPr/>
              </p14:nvContentPartPr>
              <p14:xfrm>
                <a:off x="1933725" y="3077590"/>
                <a:ext cx="6480" cy="146160"/>
              </p14:xfrm>
            </p:contentPart>
          </mc:Choice>
          <mc:Fallback xmlns="">
            <p:pic>
              <p:nvPicPr>
                <p:cNvPr id="44" name="Ink 43">
                  <a:extLst>
                    <a:ext uri="{FF2B5EF4-FFF2-40B4-BE49-F238E27FC236}">
                      <a16:creationId xmlns:a16="http://schemas.microsoft.com/office/drawing/2014/main" id="{5E6E2C5B-B053-A1C2-BA3D-57D472616B45}"/>
                    </a:ext>
                  </a:extLst>
                </p:cNvPr>
                <p:cNvPicPr/>
                <p:nvPr/>
              </p:nvPicPr>
              <p:blipFill>
                <a:blip r:embed="rId209"/>
                <a:stretch>
                  <a:fillRect/>
                </a:stretch>
              </p:blipFill>
              <p:spPr>
                <a:xfrm>
                  <a:off x="1924725" y="3068950"/>
                  <a:ext cx="24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46" name="Ink 45">
                  <a:extLst>
                    <a:ext uri="{FF2B5EF4-FFF2-40B4-BE49-F238E27FC236}">
                      <a16:creationId xmlns:a16="http://schemas.microsoft.com/office/drawing/2014/main" id="{9B7D4687-001A-5A0A-31AE-6E8A03455913}"/>
                    </a:ext>
                  </a:extLst>
                </p14:cNvPr>
                <p14:cNvContentPartPr/>
                <p14:nvPr/>
              </p14:nvContentPartPr>
              <p14:xfrm>
                <a:off x="2827245" y="2828470"/>
                <a:ext cx="36360" cy="182880"/>
              </p14:xfrm>
            </p:contentPart>
          </mc:Choice>
          <mc:Fallback xmlns="">
            <p:pic>
              <p:nvPicPr>
                <p:cNvPr id="46" name="Ink 45">
                  <a:extLst>
                    <a:ext uri="{FF2B5EF4-FFF2-40B4-BE49-F238E27FC236}">
                      <a16:creationId xmlns:a16="http://schemas.microsoft.com/office/drawing/2014/main" id="{9B7D4687-001A-5A0A-31AE-6E8A03455913}"/>
                    </a:ext>
                  </a:extLst>
                </p:cNvPr>
                <p:cNvPicPr/>
                <p:nvPr/>
              </p:nvPicPr>
              <p:blipFill>
                <a:blip r:embed="rId211"/>
                <a:stretch>
                  <a:fillRect/>
                </a:stretch>
              </p:blipFill>
              <p:spPr>
                <a:xfrm>
                  <a:off x="2818605" y="2819470"/>
                  <a:ext cx="540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47" name="Ink 46">
                  <a:extLst>
                    <a:ext uri="{FF2B5EF4-FFF2-40B4-BE49-F238E27FC236}">
                      <a16:creationId xmlns:a16="http://schemas.microsoft.com/office/drawing/2014/main" id="{2605BA15-2221-A982-C9BC-9B6F08912B73}"/>
                    </a:ext>
                  </a:extLst>
                </p14:cNvPr>
                <p14:cNvContentPartPr/>
                <p14:nvPr/>
              </p14:nvContentPartPr>
              <p14:xfrm>
                <a:off x="2769285" y="2711470"/>
                <a:ext cx="219960" cy="193320"/>
              </p14:xfrm>
            </p:contentPart>
          </mc:Choice>
          <mc:Fallback xmlns="">
            <p:pic>
              <p:nvPicPr>
                <p:cNvPr id="47" name="Ink 46">
                  <a:extLst>
                    <a:ext uri="{FF2B5EF4-FFF2-40B4-BE49-F238E27FC236}">
                      <a16:creationId xmlns:a16="http://schemas.microsoft.com/office/drawing/2014/main" id="{2605BA15-2221-A982-C9BC-9B6F08912B73}"/>
                    </a:ext>
                  </a:extLst>
                </p:cNvPr>
                <p:cNvPicPr/>
                <p:nvPr/>
              </p:nvPicPr>
              <p:blipFill>
                <a:blip r:embed="rId213"/>
                <a:stretch>
                  <a:fillRect/>
                </a:stretch>
              </p:blipFill>
              <p:spPr>
                <a:xfrm>
                  <a:off x="2760285" y="2702830"/>
                  <a:ext cx="2376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8" name="Ink 47">
                  <a:extLst>
                    <a:ext uri="{FF2B5EF4-FFF2-40B4-BE49-F238E27FC236}">
                      <a16:creationId xmlns:a16="http://schemas.microsoft.com/office/drawing/2014/main" id="{316D7371-FC7D-EDBD-29B6-F2447FAE188C}"/>
                    </a:ext>
                  </a:extLst>
                </p14:cNvPr>
                <p14:cNvContentPartPr/>
                <p14:nvPr/>
              </p14:nvContentPartPr>
              <p14:xfrm>
                <a:off x="2978805" y="2874190"/>
                <a:ext cx="248760" cy="206640"/>
              </p14:xfrm>
            </p:contentPart>
          </mc:Choice>
          <mc:Fallback xmlns="">
            <p:pic>
              <p:nvPicPr>
                <p:cNvPr id="48" name="Ink 47">
                  <a:extLst>
                    <a:ext uri="{FF2B5EF4-FFF2-40B4-BE49-F238E27FC236}">
                      <a16:creationId xmlns:a16="http://schemas.microsoft.com/office/drawing/2014/main" id="{316D7371-FC7D-EDBD-29B6-F2447FAE188C}"/>
                    </a:ext>
                  </a:extLst>
                </p:cNvPr>
                <p:cNvPicPr/>
                <p:nvPr/>
              </p:nvPicPr>
              <p:blipFill>
                <a:blip r:embed="rId215"/>
                <a:stretch>
                  <a:fillRect/>
                </a:stretch>
              </p:blipFill>
              <p:spPr>
                <a:xfrm>
                  <a:off x="2970165" y="2865550"/>
                  <a:ext cx="2664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9" name="Ink 48">
                  <a:extLst>
                    <a:ext uri="{FF2B5EF4-FFF2-40B4-BE49-F238E27FC236}">
                      <a16:creationId xmlns:a16="http://schemas.microsoft.com/office/drawing/2014/main" id="{32D51C44-1984-1360-4BAB-0386661924E6}"/>
                    </a:ext>
                  </a:extLst>
                </p14:cNvPr>
                <p14:cNvContentPartPr/>
                <p14:nvPr/>
              </p14:nvContentPartPr>
              <p14:xfrm>
                <a:off x="3270045" y="2763670"/>
                <a:ext cx="420480" cy="262080"/>
              </p14:xfrm>
            </p:contentPart>
          </mc:Choice>
          <mc:Fallback xmlns="">
            <p:pic>
              <p:nvPicPr>
                <p:cNvPr id="49" name="Ink 48">
                  <a:extLst>
                    <a:ext uri="{FF2B5EF4-FFF2-40B4-BE49-F238E27FC236}">
                      <a16:creationId xmlns:a16="http://schemas.microsoft.com/office/drawing/2014/main" id="{32D51C44-1984-1360-4BAB-0386661924E6}"/>
                    </a:ext>
                  </a:extLst>
                </p:cNvPr>
                <p:cNvPicPr/>
                <p:nvPr/>
              </p:nvPicPr>
              <p:blipFill>
                <a:blip r:embed="rId217"/>
                <a:stretch>
                  <a:fillRect/>
                </a:stretch>
              </p:blipFill>
              <p:spPr>
                <a:xfrm>
                  <a:off x="3261405" y="2754670"/>
                  <a:ext cx="4381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0" name="Ink 49">
                  <a:extLst>
                    <a:ext uri="{FF2B5EF4-FFF2-40B4-BE49-F238E27FC236}">
                      <a16:creationId xmlns:a16="http://schemas.microsoft.com/office/drawing/2014/main" id="{F490A64B-32E1-D9D4-3E4E-FF8216BD3F86}"/>
                    </a:ext>
                  </a:extLst>
                </p14:cNvPr>
                <p14:cNvContentPartPr/>
                <p14:nvPr/>
              </p14:nvContentPartPr>
              <p14:xfrm>
                <a:off x="3654525" y="2925670"/>
                <a:ext cx="67320" cy="59040"/>
              </p14:xfrm>
            </p:contentPart>
          </mc:Choice>
          <mc:Fallback xmlns="">
            <p:pic>
              <p:nvPicPr>
                <p:cNvPr id="50" name="Ink 49">
                  <a:extLst>
                    <a:ext uri="{FF2B5EF4-FFF2-40B4-BE49-F238E27FC236}">
                      <a16:creationId xmlns:a16="http://schemas.microsoft.com/office/drawing/2014/main" id="{F490A64B-32E1-D9D4-3E4E-FF8216BD3F86}"/>
                    </a:ext>
                  </a:extLst>
                </p:cNvPr>
                <p:cNvPicPr/>
                <p:nvPr/>
              </p:nvPicPr>
              <p:blipFill>
                <a:blip r:embed="rId219"/>
                <a:stretch>
                  <a:fillRect/>
                </a:stretch>
              </p:blipFill>
              <p:spPr>
                <a:xfrm>
                  <a:off x="3645885" y="2916670"/>
                  <a:ext cx="849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1" name="Ink 50">
                  <a:extLst>
                    <a:ext uri="{FF2B5EF4-FFF2-40B4-BE49-F238E27FC236}">
                      <a16:creationId xmlns:a16="http://schemas.microsoft.com/office/drawing/2014/main" id="{8BF49A68-9E26-B0ED-C03F-6AF8AB5FFF3C}"/>
                    </a:ext>
                  </a:extLst>
                </p14:cNvPr>
                <p14:cNvContentPartPr/>
                <p14:nvPr/>
              </p14:nvContentPartPr>
              <p14:xfrm>
                <a:off x="3361125" y="3110350"/>
                <a:ext cx="138240" cy="148320"/>
              </p14:xfrm>
            </p:contentPart>
          </mc:Choice>
          <mc:Fallback xmlns="">
            <p:pic>
              <p:nvPicPr>
                <p:cNvPr id="51" name="Ink 50">
                  <a:extLst>
                    <a:ext uri="{FF2B5EF4-FFF2-40B4-BE49-F238E27FC236}">
                      <a16:creationId xmlns:a16="http://schemas.microsoft.com/office/drawing/2014/main" id="{8BF49A68-9E26-B0ED-C03F-6AF8AB5FFF3C}"/>
                    </a:ext>
                  </a:extLst>
                </p:cNvPr>
                <p:cNvPicPr/>
                <p:nvPr/>
              </p:nvPicPr>
              <p:blipFill>
                <a:blip r:embed="rId221"/>
                <a:stretch>
                  <a:fillRect/>
                </a:stretch>
              </p:blipFill>
              <p:spPr>
                <a:xfrm>
                  <a:off x="3352485" y="3101350"/>
                  <a:ext cx="1558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2" name="Ink 51">
                  <a:extLst>
                    <a:ext uri="{FF2B5EF4-FFF2-40B4-BE49-F238E27FC236}">
                      <a16:creationId xmlns:a16="http://schemas.microsoft.com/office/drawing/2014/main" id="{A7839E5F-2267-B72D-C39A-7E8E42089286}"/>
                    </a:ext>
                  </a:extLst>
                </p14:cNvPr>
                <p14:cNvContentPartPr/>
                <p14:nvPr/>
              </p14:nvContentPartPr>
              <p14:xfrm>
                <a:off x="3549045" y="3097030"/>
                <a:ext cx="64800" cy="158760"/>
              </p14:xfrm>
            </p:contentPart>
          </mc:Choice>
          <mc:Fallback xmlns="">
            <p:pic>
              <p:nvPicPr>
                <p:cNvPr id="52" name="Ink 51">
                  <a:extLst>
                    <a:ext uri="{FF2B5EF4-FFF2-40B4-BE49-F238E27FC236}">
                      <a16:creationId xmlns:a16="http://schemas.microsoft.com/office/drawing/2014/main" id="{A7839E5F-2267-B72D-C39A-7E8E42089286}"/>
                    </a:ext>
                  </a:extLst>
                </p:cNvPr>
                <p:cNvPicPr/>
                <p:nvPr/>
              </p:nvPicPr>
              <p:blipFill>
                <a:blip r:embed="rId223"/>
                <a:stretch>
                  <a:fillRect/>
                </a:stretch>
              </p:blipFill>
              <p:spPr>
                <a:xfrm>
                  <a:off x="3540405" y="3088390"/>
                  <a:ext cx="824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3" name="Ink 52">
                  <a:extLst>
                    <a:ext uri="{FF2B5EF4-FFF2-40B4-BE49-F238E27FC236}">
                      <a16:creationId xmlns:a16="http://schemas.microsoft.com/office/drawing/2014/main" id="{C02264B3-5D4E-31F7-2A81-93D446CEE7FA}"/>
                    </a:ext>
                  </a:extLst>
                </p14:cNvPr>
                <p14:cNvContentPartPr/>
                <p14:nvPr/>
              </p14:nvContentPartPr>
              <p14:xfrm>
                <a:off x="3628605" y="3112870"/>
                <a:ext cx="226080" cy="135000"/>
              </p14:xfrm>
            </p:contentPart>
          </mc:Choice>
          <mc:Fallback xmlns="">
            <p:pic>
              <p:nvPicPr>
                <p:cNvPr id="53" name="Ink 52">
                  <a:extLst>
                    <a:ext uri="{FF2B5EF4-FFF2-40B4-BE49-F238E27FC236}">
                      <a16:creationId xmlns:a16="http://schemas.microsoft.com/office/drawing/2014/main" id="{C02264B3-5D4E-31F7-2A81-93D446CEE7FA}"/>
                    </a:ext>
                  </a:extLst>
                </p:cNvPr>
                <p:cNvPicPr/>
                <p:nvPr/>
              </p:nvPicPr>
              <p:blipFill>
                <a:blip r:embed="rId225"/>
                <a:stretch>
                  <a:fillRect/>
                </a:stretch>
              </p:blipFill>
              <p:spPr>
                <a:xfrm>
                  <a:off x="3619965" y="3104230"/>
                  <a:ext cx="243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Ink 132">
                  <a:extLst>
                    <a:ext uri="{FF2B5EF4-FFF2-40B4-BE49-F238E27FC236}">
                      <a16:creationId xmlns:a16="http://schemas.microsoft.com/office/drawing/2014/main" id="{F3E9FCC2-07FB-A5BD-BBAC-7D9EFE9DD096}"/>
                    </a:ext>
                  </a:extLst>
                </p14:cNvPr>
                <p14:cNvContentPartPr/>
                <p14:nvPr/>
              </p14:nvContentPartPr>
              <p14:xfrm>
                <a:off x="991605" y="1988950"/>
                <a:ext cx="275040" cy="150480"/>
              </p14:xfrm>
            </p:contentPart>
          </mc:Choice>
          <mc:Fallback xmlns="">
            <p:pic>
              <p:nvPicPr>
                <p:cNvPr id="133" name="Ink 132">
                  <a:extLst>
                    <a:ext uri="{FF2B5EF4-FFF2-40B4-BE49-F238E27FC236}">
                      <a16:creationId xmlns:a16="http://schemas.microsoft.com/office/drawing/2014/main" id="{F3E9FCC2-07FB-A5BD-BBAC-7D9EFE9DD096}"/>
                    </a:ext>
                  </a:extLst>
                </p:cNvPr>
                <p:cNvPicPr/>
                <p:nvPr/>
              </p:nvPicPr>
              <p:blipFill>
                <a:blip r:embed="rId227"/>
                <a:stretch>
                  <a:fillRect/>
                </a:stretch>
              </p:blipFill>
              <p:spPr>
                <a:xfrm>
                  <a:off x="982965" y="1980310"/>
                  <a:ext cx="2926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5" name="Ink 134">
                  <a:extLst>
                    <a:ext uri="{FF2B5EF4-FFF2-40B4-BE49-F238E27FC236}">
                      <a16:creationId xmlns:a16="http://schemas.microsoft.com/office/drawing/2014/main" id="{B4E1A784-787E-36D4-65E2-F68391574DF4}"/>
                    </a:ext>
                  </a:extLst>
                </p14:cNvPr>
                <p14:cNvContentPartPr/>
                <p14:nvPr/>
              </p14:nvContentPartPr>
              <p14:xfrm>
                <a:off x="1776765" y="1090390"/>
                <a:ext cx="350280" cy="180000"/>
              </p14:xfrm>
            </p:contentPart>
          </mc:Choice>
          <mc:Fallback xmlns="">
            <p:pic>
              <p:nvPicPr>
                <p:cNvPr id="135" name="Ink 134">
                  <a:extLst>
                    <a:ext uri="{FF2B5EF4-FFF2-40B4-BE49-F238E27FC236}">
                      <a16:creationId xmlns:a16="http://schemas.microsoft.com/office/drawing/2014/main" id="{B4E1A784-787E-36D4-65E2-F68391574DF4}"/>
                    </a:ext>
                  </a:extLst>
                </p:cNvPr>
                <p:cNvPicPr/>
                <p:nvPr/>
              </p:nvPicPr>
              <p:blipFill>
                <a:blip r:embed="rId229"/>
                <a:stretch>
                  <a:fillRect/>
                </a:stretch>
              </p:blipFill>
              <p:spPr>
                <a:xfrm>
                  <a:off x="1768125" y="1081750"/>
                  <a:ext cx="3679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6" name="Ink 135">
                  <a:extLst>
                    <a:ext uri="{FF2B5EF4-FFF2-40B4-BE49-F238E27FC236}">
                      <a16:creationId xmlns:a16="http://schemas.microsoft.com/office/drawing/2014/main" id="{DB66500D-16F7-91A5-4440-E0C12AA89E02}"/>
                    </a:ext>
                  </a:extLst>
                </p14:cNvPr>
                <p14:cNvContentPartPr/>
                <p14:nvPr/>
              </p14:nvContentPartPr>
              <p14:xfrm>
                <a:off x="2184645" y="1135030"/>
                <a:ext cx="142560" cy="92160"/>
              </p14:xfrm>
            </p:contentPart>
          </mc:Choice>
          <mc:Fallback xmlns="">
            <p:pic>
              <p:nvPicPr>
                <p:cNvPr id="136" name="Ink 135">
                  <a:extLst>
                    <a:ext uri="{FF2B5EF4-FFF2-40B4-BE49-F238E27FC236}">
                      <a16:creationId xmlns:a16="http://schemas.microsoft.com/office/drawing/2014/main" id="{DB66500D-16F7-91A5-4440-E0C12AA89E02}"/>
                    </a:ext>
                  </a:extLst>
                </p:cNvPr>
                <p:cNvPicPr/>
                <p:nvPr/>
              </p:nvPicPr>
              <p:blipFill>
                <a:blip r:embed="rId231"/>
                <a:stretch>
                  <a:fillRect/>
                </a:stretch>
              </p:blipFill>
              <p:spPr>
                <a:xfrm>
                  <a:off x="2176005" y="1126390"/>
                  <a:ext cx="1602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7" name="Ink 136">
                  <a:extLst>
                    <a:ext uri="{FF2B5EF4-FFF2-40B4-BE49-F238E27FC236}">
                      <a16:creationId xmlns:a16="http://schemas.microsoft.com/office/drawing/2014/main" id="{6EE06727-B188-19B3-0AF6-4C53D3E022CE}"/>
                    </a:ext>
                  </a:extLst>
                </p14:cNvPr>
                <p14:cNvContentPartPr/>
                <p14:nvPr/>
              </p14:nvContentPartPr>
              <p14:xfrm>
                <a:off x="2358525" y="1129990"/>
                <a:ext cx="349560" cy="136800"/>
              </p14:xfrm>
            </p:contentPart>
          </mc:Choice>
          <mc:Fallback xmlns="">
            <p:pic>
              <p:nvPicPr>
                <p:cNvPr id="137" name="Ink 136">
                  <a:extLst>
                    <a:ext uri="{FF2B5EF4-FFF2-40B4-BE49-F238E27FC236}">
                      <a16:creationId xmlns:a16="http://schemas.microsoft.com/office/drawing/2014/main" id="{6EE06727-B188-19B3-0AF6-4C53D3E022CE}"/>
                    </a:ext>
                  </a:extLst>
                </p:cNvPr>
                <p:cNvPicPr/>
                <p:nvPr/>
              </p:nvPicPr>
              <p:blipFill>
                <a:blip r:embed="rId233"/>
                <a:stretch>
                  <a:fillRect/>
                </a:stretch>
              </p:blipFill>
              <p:spPr>
                <a:xfrm>
                  <a:off x="2349525" y="1120990"/>
                  <a:ext cx="3672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8" name="Ink 137">
                  <a:extLst>
                    <a:ext uri="{FF2B5EF4-FFF2-40B4-BE49-F238E27FC236}">
                      <a16:creationId xmlns:a16="http://schemas.microsoft.com/office/drawing/2014/main" id="{A02BF664-2CBA-F457-76F0-4F327C43BD1A}"/>
                    </a:ext>
                  </a:extLst>
                </p14:cNvPr>
                <p14:cNvContentPartPr/>
                <p14:nvPr/>
              </p14:nvContentPartPr>
              <p14:xfrm>
                <a:off x="2756685" y="1009390"/>
                <a:ext cx="31680" cy="255960"/>
              </p14:xfrm>
            </p:contentPart>
          </mc:Choice>
          <mc:Fallback xmlns="">
            <p:pic>
              <p:nvPicPr>
                <p:cNvPr id="138" name="Ink 137">
                  <a:extLst>
                    <a:ext uri="{FF2B5EF4-FFF2-40B4-BE49-F238E27FC236}">
                      <a16:creationId xmlns:a16="http://schemas.microsoft.com/office/drawing/2014/main" id="{A02BF664-2CBA-F457-76F0-4F327C43BD1A}"/>
                    </a:ext>
                  </a:extLst>
                </p:cNvPr>
                <p:cNvPicPr/>
                <p:nvPr/>
              </p:nvPicPr>
              <p:blipFill>
                <a:blip r:embed="rId235"/>
                <a:stretch>
                  <a:fillRect/>
                </a:stretch>
              </p:blipFill>
              <p:spPr>
                <a:xfrm>
                  <a:off x="2748045" y="1000750"/>
                  <a:ext cx="493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9" name="Ink 138">
                  <a:extLst>
                    <a:ext uri="{FF2B5EF4-FFF2-40B4-BE49-F238E27FC236}">
                      <a16:creationId xmlns:a16="http://schemas.microsoft.com/office/drawing/2014/main" id="{B899FBFC-C7F7-6D37-3EE8-725AA814C1D2}"/>
                    </a:ext>
                  </a:extLst>
                </p14:cNvPr>
                <p14:cNvContentPartPr/>
                <p14:nvPr/>
              </p14:nvContentPartPr>
              <p14:xfrm>
                <a:off x="2861445" y="1039990"/>
                <a:ext cx="528840" cy="244800"/>
              </p14:xfrm>
            </p:contentPart>
          </mc:Choice>
          <mc:Fallback xmlns="">
            <p:pic>
              <p:nvPicPr>
                <p:cNvPr id="139" name="Ink 138">
                  <a:extLst>
                    <a:ext uri="{FF2B5EF4-FFF2-40B4-BE49-F238E27FC236}">
                      <a16:creationId xmlns:a16="http://schemas.microsoft.com/office/drawing/2014/main" id="{B899FBFC-C7F7-6D37-3EE8-725AA814C1D2}"/>
                    </a:ext>
                  </a:extLst>
                </p:cNvPr>
                <p:cNvPicPr/>
                <p:nvPr/>
              </p:nvPicPr>
              <p:blipFill>
                <a:blip r:embed="rId237"/>
                <a:stretch>
                  <a:fillRect/>
                </a:stretch>
              </p:blipFill>
              <p:spPr>
                <a:xfrm>
                  <a:off x="2852805" y="1031350"/>
                  <a:ext cx="5464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0" name="Ink 139">
                  <a:extLst>
                    <a:ext uri="{FF2B5EF4-FFF2-40B4-BE49-F238E27FC236}">
                      <a16:creationId xmlns:a16="http://schemas.microsoft.com/office/drawing/2014/main" id="{D601E1CE-1959-97DB-E80B-5398099BDB55}"/>
                    </a:ext>
                  </a:extLst>
                </p14:cNvPr>
                <p14:cNvContentPartPr/>
                <p14:nvPr/>
              </p14:nvContentPartPr>
              <p14:xfrm>
                <a:off x="3351765" y="1124230"/>
                <a:ext cx="49320" cy="9720"/>
              </p14:xfrm>
            </p:contentPart>
          </mc:Choice>
          <mc:Fallback xmlns="">
            <p:pic>
              <p:nvPicPr>
                <p:cNvPr id="140" name="Ink 139">
                  <a:extLst>
                    <a:ext uri="{FF2B5EF4-FFF2-40B4-BE49-F238E27FC236}">
                      <a16:creationId xmlns:a16="http://schemas.microsoft.com/office/drawing/2014/main" id="{D601E1CE-1959-97DB-E80B-5398099BDB55}"/>
                    </a:ext>
                  </a:extLst>
                </p:cNvPr>
                <p:cNvPicPr/>
                <p:nvPr/>
              </p:nvPicPr>
              <p:blipFill>
                <a:blip r:embed="rId239"/>
                <a:stretch>
                  <a:fillRect/>
                </a:stretch>
              </p:blipFill>
              <p:spPr>
                <a:xfrm>
                  <a:off x="3343125" y="1115590"/>
                  <a:ext cx="669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2" name="Ink 141">
                  <a:extLst>
                    <a:ext uri="{FF2B5EF4-FFF2-40B4-BE49-F238E27FC236}">
                      <a16:creationId xmlns:a16="http://schemas.microsoft.com/office/drawing/2014/main" id="{3D621435-788A-914F-CF51-4FB900E93C4D}"/>
                    </a:ext>
                  </a:extLst>
                </p14:cNvPr>
                <p14:cNvContentPartPr/>
                <p14:nvPr/>
              </p14:nvContentPartPr>
              <p14:xfrm>
                <a:off x="785325" y="3449110"/>
                <a:ext cx="3450240" cy="406800"/>
              </p14:xfrm>
            </p:contentPart>
          </mc:Choice>
          <mc:Fallback xmlns="">
            <p:pic>
              <p:nvPicPr>
                <p:cNvPr id="142" name="Ink 141">
                  <a:extLst>
                    <a:ext uri="{FF2B5EF4-FFF2-40B4-BE49-F238E27FC236}">
                      <a16:creationId xmlns:a16="http://schemas.microsoft.com/office/drawing/2014/main" id="{3D621435-788A-914F-CF51-4FB900E93C4D}"/>
                    </a:ext>
                  </a:extLst>
                </p:cNvPr>
                <p:cNvPicPr/>
                <p:nvPr/>
              </p:nvPicPr>
              <p:blipFill>
                <a:blip r:embed="rId241"/>
                <a:stretch>
                  <a:fillRect/>
                </a:stretch>
              </p:blipFill>
              <p:spPr>
                <a:xfrm>
                  <a:off x="776685" y="3440470"/>
                  <a:ext cx="346788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3" name="Ink 142">
                  <a:extLst>
                    <a:ext uri="{FF2B5EF4-FFF2-40B4-BE49-F238E27FC236}">
                      <a16:creationId xmlns:a16="http://schemas.microsoft.com/office/drawing/2014/main" id="{2A7B2150-5FAF-51A1-E4F2-6AF5C1F68736}"/>
                    </a:ext>
                  </a:extLst>
                </p14:cNvPr>
                <p14:cNvContentPartPr/>
                <p14:nvPr/>
              </p14:nvContentPartPr>
              <p14:xfrm>
                <a:off x="2186445" y="3591670"/>
                <a:ext cx="534960" cy="8280"/>
              </p14:xfrm>
            </p:contentPart>
          </mc:Choice>
          <mc:Fallback xmlns="">
            <p:pic>
              <p:nvPicPr>
                <p:cNvPr id="143" name="Ink 142">
                  <a:extLst>
                    <a:ext uri="{FF2B5EF4-FFF2-40B4-BE49-F238E27FC236}">
                      <a16:creationId xmlns:a16="http://schemas.microsoft.com/office/drawing/2014/main" id="{2A7B2150-5FAF-51A1-E4F2-6AF5C1F68736}"/>
                    </a:ext>
                  </a:extLst>
                </p:cNvPr>
                <p:cNvPicPr/>
                <p:nvPr/>
              </p:nvPicPr>
              <p:blipFill>
                <a:blip r:embed="rId243"/>
                <a:stretch>
                  <a:fillRect/>
                </a:stretch>
              </p:blipFill>
              <p:spPr>
                <a:xfrm>
                  <a:off x="2177445" y="3583030"/>
                  <a:ext cx="5526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4" name="Ink 143">
                  <a:extLst>
                    <a:ext uri="{FF2B5EF4-FFF2-40B4-BE49-F238E27FC236}">
                      <a16:creationId xmlns:a16="http://schemas.microsoft.com/office/drawing/2014/main" id="{F5B917F3-07C2-C167-62FA-360D0994FA14}"/>
                    </a:ext>
                  </a:extLst>
                </p14:cNvPr>
                <p14:cNvContentPartPr/>
                <p14:nvPr/>
              </p14:nvContentPartPr>
              <p14:xfrm>
                <a:off x="3105525" y="3535870"/>
                <a:ext cx="529560" cy="136440"/>
              </p14:xfrm>
            </p:contentPart>
          </mc:Choice>
          <mc:Fallback xmlns="">
            <p:pic>
              <p:nvPicPr>
                <p:cNvPr id="144" name="Ink 143">
                  <a:extLst>
                    <a:ext uri="{FF2B5EF4-FFF2-40B4-BE49-F238E27FC236}">
                      <a16:creationId xmlns:a16="http://schemas.microsoft.com/office/drawing/2014/main" id="{F5B917F3-07C2-C167-62FA-360D0994FA14}"/>
                    </a:ext>
                  </a:extLst>
                </p:cNvPr>
                <p:cNvPicPr/>
                <p:nvPr/>
              </p:nvPicPr>
              <p:blipFill>
                <a:blip r:embed="rId245"/>
                <a:stretch>
                  <a:fillRect/>
                </a:stretch>
              </p:blipFill>
              <p:spPr>
                <a:xfrm>
                  <a:off x="3096885" y="3527230"/>
                  <a:ext cx="5472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5" name="Ink 144">
                  <a:extLst>
                    <a:ext uri="{FF2B5EF4-FFF2-40B4-BE49-F238E27FC236}">
                      <a16:creationId xmlns:a16="http://schemas.microsoft.com/office/drawing/2014/main" id="{55A0BE27-6A5F-4878-70A3-12AF072FC002}"/>
                    </a:ext>
                  </a:extLst>
                </p14:cNvPr>
                <p14:cNvContentPartPr/>
                <p14:nvPr/>
              </p14:nvContentPartPr>
              <p14:xfrm>
                <a:off x="3542205" y="3459550"/>
                <a:ext cx="193320" cy="136800"/>
              </p14:xfrm>
            </p:contentPart>
          </mc:Choice>
          <mc:Fallback xmlns="">
            <p:pic>
              <p:nvPicPr>
                <p:cNvPr id="145" name="Ink 144">
                  <a:extLst>
                    <a:ext uri="{FF2B5EF4-FFF2-40B4-BE49-F238E27FC236}">
                      <a16:creationId xmlns:a16="http://schemas.microsoft.com/office/drawing/2014/main" id="{55A0BE27-6A5F-4878-70A3-12AF072FC002}"/>
                    </a:ext>
                  </a:extLst>
                </p:cNvPr>
                <p:cNvPicPr/>
                <p:nvPr/>
              </p:nvPicPr>
              <p:blipFill>
                <a:blip r:embed="rId247"/>
                <a:stretch>
                  <a:fillRect/>
                </a:stretch>
              </p:blipFill>
              <p:spPr>
                <a:xfrm>
                  <a:off x="3533565" y="3450910"/>
                  <a:ext cx="210960" cy="154440"/>
                </a:xfrm>
                <a:prstGeom prst="rect">
                  <a:avLst/>
                </a:prstGeom>
              </p:spPr>
            </p:pic>
          </mc:Fallback>
        </mc:AlternateContent>
      </p:grpSp>
      <p:grpSp>
        <p:nvGrpSpPr>
          <p:cNvPr id="150" name="Group 149">
            <a:extLst>
              <a:ext uri="{FF2B5EF4-FFF2-40B4-BE49-F238E27FC236}">
                <a16:creationId xmlns:a16="http://schemas.microsoft.com/office/drawing/2014/main" id="{78281A67-1139-1EE1-D484-57B105E43852}"/>
              </a:ext>
            </a:extLst>
          </p:cNvPr>
          <p:cNvGrpSpPr/>
          <p:nvPr/>
        </p:nvGrpSpPr>
        <p:grpSpPr>
          <a:xfrm>
            <a:off x="4730565" y="2421670"/>
            <a:ext cx="664560" cy="594360"/>
            <a:chOff x="4730565" y="2421670"/>
            <a:chExt cx="664560" cy="594360"/>
          </a:xfrm>
        </p:grpSpPr>
        <mc:AlternateContent xmlns:mc="http://schemas.openxmlformats.org/markup-compatibility/2006" xmlns:p14="http://schemas.microsoft.com/office/powerpoint/2010/main">
          <mc:Choice Requires="p14">
            <p:contentPart p14:bwMode="auto" r:id="rId248">
              <p14:nvContentPartPr>
                <p14:cNvPr id="147" name="Ink 146">
                  <a:extLst>
                    <a:ext uri="{FF2B5EF4-FFF2-40B4-BE49-F238E27FC236}">
                      <a16:creationId xmlns:a16="http://schemas.microsoft.com/office/drawing/2014/main" id="{63691BFB-0E3B-9620-78B2-A7E3DF23EAED}"/>
                    </a:ext>
                  </a:extLst>
                </p14:cNvPr>
                <p14:cNvContentPartPr/>
                <p14:nvPr/>
              </p14:nvContentPartPr>
              <p14:xfrm>
                <a:off x="4730565" y="2563150"/>
                <a:ext cx="468360" cy="52560"/>
              </p14:xfrm>
            </p:contentPart>
          </mc:Choice>
          <mc:Fallback xmlns="">
            <p:pic>
              <p:nvPicPr>
                <p:cNvPr id="147" name="Ink 146">
                  <a:extLst>
                    <a:ext uri="{FF2B5EF4-FFF2-40B4-BE49-F238E27FC236}">
                      <a16:creationId xmlns:a16="http://schemas.microsoft.com/office/drawing/2014/main" id="{63691BFB-0E3B-9620-78B2-A7E3DF23EAED}"/>
                    </a:ext>
                  </a:extLst>
                </p:cNvPr>
                <p:cNvPicPr/>
                <p:nvPr/>
              </p:nvPicPr>
              <p:blipFill>
                <a:blip r:embed="rId249"/>
                <a:stretch>
                  <a:fillRect/>
                </a:stretch>
              </p:blipFill>
              <p:spPr>
                <a:xfrm>
                  <a:off x="4721925" y="2554150"/>
                  <a:ext cx="4860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8" name="Ink 147">
                  <a:extLst>
                    <a:ext uri="{FF2B5EF4-FFF2-40B4-BE49-F238E27FC236}">
                      <a16:creationId xmlns:a16="http://schemas.microsoft.com/office/drawing/2014/main" id="{84321CA7-4CF0-9CBF-F1AE-9B55445DC7BF}"/>
                    </a:ext>
                  </a:extLst>
                </p14:cNvPr>
                <p14:cNvContentPartPr/>
                <p14:nvPr/>
              </p14:nvContentPartPr>
              <p14:xfrm>
                <a:off x="4870605" y="2765470"/>
                <a:ext cx="412200" cy="22680"/>
              </p14:xfrm>
            </p:contentPart>
          </mc:Choice>
          <mc:Fallback xmlns="">
            <p:pic>
              <p:nvPicPr>
                <p:cNvPr id="148" name="Ink 147">
                  <a:extLst>
                    <a:ext uri="{FF2B5EF4-FFF2-40B4-BE49-F238E27FC236}">
                      <a16:creationId xmlns:a16="http://schemas.microsoft.com/office/drawing/2014/main" id="{84321CA7-4CF0-9CBF-F1AE-9B55445DC7BF}"/>
                    </a:ext>
                  </a:extLst>
                </p:cNvPr>
                <p:cNvPicPr/>
                <p:nvPr/>
              </p:nvPicPr>
              <p:blipFill>
                <a:blip r:embed="rId251"/>
                <a:stretch>
                  <a:fillRect/>
                </a:stretch>
              </p:blipFill>
              <p:spPr>
                <a:xfrm>
                  <a:off x="4861965" y="2756470"/>
                  <a:ext cx="429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9" name="Ink 148">
                  <a:extLst>
                    <a:ext uri="{FF2B5EF4-FFF2-40B4-BE49-F238E27FC236}">
                      <a16:creationId xmlns:a16="http://schemas.microsoft.com/office/drawing/2014/main" id="{7C18D0D4-3CAB-7E62-0D73-06080FF33828}"/>
                    </a:ext>
                  </a:extLst>
                </p14:cNvPr>
                <p14:cNvContentPartPr/>
                <p14:nvPr/>
              </p14:nvContentPartPr>
              <p14:xfrm>
                <a:off x="4959525" y="2421670"/>
                <a:ext cx="435600" cy="594360"/>
              </p14:xfrm>
            </p:contentPart>
          </mc:Choice>
          <mc:Fallback xmlns="">
            <p:pic>
              <p:nvPicPr>
                <p:cNvPr id="149" name="Ink 148">
                  <a:extLst>
                    <a:ext uri="{FF2B5EF4-FFF2-40B4-BE49-F238E27FC236}">
                      <a16:creationId xmlns:a16="http://schemas.microsoft.com/office/drawing/2014/main" id="{7C18D0D4-3CAB-7E62-0D73-06080FF33828}"/>
                    </a:ext>
                  </a:extLst>
                </p:cNvPr>
                <p:cNvPicPr/>
                <p:nvPr/>
              </p:nvPicPr>
              <p:blipFill>
                <a:blip r:embed="rId253"/>
                <a:stretch>
                  <a:fillRect/>
                </a:stretch>
              </p:blipFill>
              <p:spPr>
                <a:xfrm>
                  <a:off x="4950525" y="2413030"/>
                  <a:ext cx="453240" cy="612000"/>
                </a:xfrm>
                <a:prstGeom prst="rect">
                  <a:avLst/>
                </a:prstGeom>
              </p:spPr>
            </p:pic>
          </mc:Fallback>
        </mc:AlternateContent>
      </p:grpSp>
      <p:grpSp>
        <p:nvGrpSpPr>
          <p:cNvPr id="270" name="Group 269">
            <a:extLst>
              <a:ext uri="{FF2B5EF4-FFF2-40B4-BE49-F238E27FC236}">
                <a16:creationId xmlns:a16="http://schemas.microsoft.com/office/drawing/2014/main" id="{5A9BF20F-2C76-C1A2-DFEE-EC87A3B32C64}"/>
              </a:ext>
            </a:extLst>
          </p:cNvPr>
          <p:cNvGrpSpPr/>
          <p:nvPr/>
        </p:nvGrpSpPr>
        <p:grpSpPr>
          <a:xfrm>
            <a:off x="6449205" y="1038190"/>
            <a:ext cx="4892040" cy="4524120"/>
            <a:chOff x="6449205" y="1038190"/>
            <a:chExt cx="4892040" cy="4524120"/>
          </a:xfrm>
        </p:grpSpPr>
        <mc:AlternateContent xmlns:mc="http://schemas.openxmlformats.org/markup-compatibility/2006" xmlns:p14="http://schemas.microsoft.com/office/powerpoint/2010/main">
          <mc:Choice Requires="p14">
            <p:contentPart p14:bwMode="auto" r:id="rId254">
              <p14:nvContentPartPr>
                <p14:cNvPr id="151" name="Ink 150">
                  <a:extLst>
                    <a:ext uri="{FF2B5EF4-FFF2-40B4-BE49-F238E27FC236}">
                      <a16:creationId xmlns:a16="http://schemas.microsoft.com/office/drawing/2014/main" id="{5760A81C-A7EF-24CF-FB31-F96F3B9C29E1}"/>
                    </a:ext>
                  </a:extLst>
                </p14:cNvPr>
                <p14:cNvContentPartPr/>
                <p14:nvPr/>
              </p14:nvContentPartPr>
              <p14:xfrm>
                <a:off x="6554325" y="1153750"/>
                <a:ext cx="361080" cy="339480"/>
              </p14:xfrm>
            </p:contentPart>
          </mc:Choice>
          <mc:Fallback xmlns="">
            <p:pic>
              <p:nvPicPr>
                <p:cNvPr id="151" name="Ink 150">
                  <a:extLst>
                    <a:ext uri="{FF2B5EF4-FFF2-40B4-BE49-F238E27FC236}">
                      <a16:creationId xmlns:a16="http://schemas.microsoft.com/office/drawing/2014/main" id="{5760A81C-A7EF-24CF-FB31-F96F3B9C29E1}"/>
                    </a:ext>
                  </a:extLst>
                </p:cNvPr>
                <p:cNvPicPr/>
                <p:nvPr/>
              </p:nvPicPr>
              <p:blipFill>
                <a:blip r:embed="rId255"/>
                <a:stretch>
                  <a:fillRect/>
                </a:stretch>
              </p:blipFill>
              <p:spPr>
                <a:xfrm>
                  <a:off x="6545685" y="1144750"/>
                  <a:ext cx="3787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2" name="Ink 151">
                  <a:extLst>
                    <a:ext uri="{FF2B5EF4-FFF2-40B4-BE49-F238E27FC236}">
                      <a16:creationId xmlns:a16="http://schemas.microsoft.com/office/drawing/2014/main" id="{B0F97428-7849-A3E5-BB7C-F465DB9F2E68}"/>
                    </a:ext>
                  </a:extLst>
                </p14:cNvPr>
                <p14:cNvContentPartPr/>
                <p14:nvPr/>
              </p14:nvContentPartPr>
              <p14:xfrm>
                <a:off x="6941685" y="1213510"/>
                <a:ext cx="488520" cy="216000"/>
              </p14:xfrm>
            </p:contentPart>
          </mc:Choice>
          <mc:Fallback xmlns="">
            <p:pic>
              <p:nvPicPr>
                <p:cNvPr id="152" name="Ink 151">
                  <a:extLst>
                    <a:ext uri="{FF2B5EF4-FFF2-40B4-BE49-F238E27FC236}">
                      <a16:creationId xmlns:a16="http://schemas.microsoft.com/office/drawing/2014/main" id="{B0F97428-7849-A3E5-BB7C-F465DB9F2E68}"/>
                    </a:ext>
                  </a:extLst>
                </p:cNvPr>
                <p:cNvPicPr/>
                <p:nvPr/>
              </p:nvPicPr>
              <p:blipFill>
                <a:blip r:embed="rId257"/>
                <a:stretch>
                  <a:fillRect/>
                </a:stretch>
              </p:blipFill>
              <p:spPr>
                <a:xfrm>
                  <a:off x="6932685" y="1204870"/>
                  <a:ext cx="5061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3" name="Ink 152">
                  <a:extLst>
                    <a:ext uri="{FF2B5EF4-FFF2-40B4-BE49-F238E27FC236}">
                      <a16:creationId xmlns:a16="http://schemas.microsoft.com/office/drawing/2014/main" id="{668EFEEF-16FD-097D-0E0C-03CB8355A04D}"/>
                    </a:ext>
                  </a:extLst>
                </p14:cNvPr>
                <p14:cNvContentPartPr/>
                <p14:nvPr/>
              </p14:nvContentPartPr>
              <p14:xfrm>
                <a:off x="7495005" y="1113430"/>
                <a:ext cx="190440" cy="273240"/>
              </p14:xfrm>
            </p:contentPart>
          </mc:Choice>
          <mc:Fallback xmlns="">
            <p:pic>
              <p:nvPicPr>
                <p:cNvPr id="153" name="Ink 152">
                  <a:extLst>
                    <a:ext uri="{FF2B5EF4-FFF2-40B4-BE49-F238E27FC236}">
                      <a16:creationId xmlns:a16="http://schemas.microsoft.com/office/drawing/2014/main" id="{668EFEEF-16FD-097D-0E0C-03CB8355A04D}"/>
                    </a:ext>
                  </a:extLst>
                </p:cNvPr>
                <p:cNvPicPr/>
                <p:nvPr/>
              </p:nvPicPr>
              <p:blipFill>
                <a:blip r:embed="rId259"/>
                <a:stretch>
                  <a:fillRect/>
                </a:stretch>
              </p:blipFill>
              <p:spPr>
                <a:xfrm>
                  <a:off x="7486365" y="1104790"/>
                  <a:ext cx="2080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4" name="Ink 153">
                  <a:extLst>
                    <a:ext uri="{FF2B5EF4-FFF2-40B4-BE49-F238E27FC236}">
                      <a16:creationId xmlns:a16="http://schemas.microsoft.com/office/drawing/2014/main" id="{49F5BB34-D40F-6EF2-0883-047A3BDA08C3}"/>
                    </a:ext>
                  </a:extLst>
                </p14:cNvPr>
                <p14:cNvContentPartPr/>
                <p14:nvPr/>
              </p14:nvContentPartPr>
              <p14:xfrm>
                <a:off x="7591845" y="1038190"/>
                <a:ext cx="286560" cy="94320"/>
              </p14:xfrm>
            </p:contentPart>
          </mc:Choice>
          <mc:Fallback xmlns="">
            <p:pic>
              <p:nvPicPr>
                <p:cNvPr id="154" name="Ink 153">
                  <a:extLst>
                    <a:ext uri="{FF2B5EF4-FFF2-40B4-BE49-F238E27FC236}">
                      <a16:creationId xmlns:a16="http://schemas.microsoft.com/office/drawing/2014/main" id="{49F5BB34-D40F-6EF2-0883-047A3BDA08C3}"/>
                    </a:ext>
                  </a:extLst>
                </p:cNvPr>
                <p:cNvPicPr/>
                <p:nvPr/>
              </p:nvPicPr>
              <p:blipFill>
                <a:blip r:embed="rId261"/>
                <a:stretch>
                  <a:fillRect/>
                </a:stretch>
              </p:blipFill>
              <p:spPr>
                <a:xfrm>
                  <a:off x="7583205" y="1029550"/>
                  <a:ext cx="3042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6" name="Ink 155">
                  <a:extLst>
                    <a:ext uri="{FF2B5EF4-FFF2-40B4-BE49-F238E27FC236}">
                      <a16:creationId xmlns:a16="http://schemas.microsoft.com/office/drawing/2014/main" id="{F7EBE777-8AAA-35F9-DDE5-327661DD61DB}"/>
                    </a:ext>
                  </a:extLst>
                </p14:cNvPr>
                <p14:cNvContentPartPr/>
                <p14:nvPr/>
              </p14:nvContentPartPr>
              <p14:xfrm>
                <a:off x="6827565" y="1795270"/>
                <a:ext cx="516600" cy="623520"/>
              </p14:xfrm>
            </p:contentPart>
          </mc:Choice>
          <mc:Fallback xmlns="">
            <p:pic>
              <p:nvPicPr>
                <p:cNvPr id="156" name="Ink 155">
                  <a:extLst>
                    <a:ext uri="{FF2B5EF4-FFF2-40B4-BE49-F238E27FC236}">
                      <a16:creationId xmlns:a16="http://schemas.microsoft.com/office/drawing/2014/main" id="{F7EBE777-8AAA-35F9-DDE5-327661DD61DB}"/>
                    </a:ext>
                  </a:extLst>
                </p:cNvPr>
                <p:cNvPicPr/>
                <p:nvPr/>
              </p:nvPicPr>
              <p:blipFill>
                <a:blip r:embed="rId263"/>
                <a:stretch>
                  <a:fillRect/>
                </a:stretch>
              </p:blipFill>
              <p:spPr>
                <a:xfrm>
                  <a:off x="6818565" y="1786630"/>
                  <a:ext cx="534240" cy="6411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7" name="Ink 156">
                  <a:extLst>
                    <a:ext uri="{FF2B5EF4-FFF2-40B4-BE49-F238E27FC236}">
                      <a16:creationId xmlns:a16="http://schemas.microsoft.com/office/drawing/2014/main" id="{C70B345B-6E83-D63A-C455-8C28E6E18E41}"/>
                    </a:ext>
                  </a:extLst>
                </p14:cNvPr>
                <p14:cNvContentPartPr/>
                <p14:nvPr/>
              </p14:nvContentPartPr>
              <p14:xfrm>
                <a:off x="6868605" y="2400070"/>
                <a:ext cx="420120" cy="448920"/>
              </p14:xfrm>
            </p:contentPart>
          </mc:Choice>
          <mc:Fallback xmlns="">
            <p:pic>
              <p:nvPicPr>
                <p:cNvPr id="157" name="Ink 156">
                  <a:extLst>
                    <a:ext uri="{FF2B5EF4-FFF2-40B4-BE49-F238E27FC236}">
                      <a16:creationId xmlns:a16="http://schemas.microsoft.com/office/drawing/2014/main" id="{C70B345B-6E83-D63A-C455-8C28E6E18E41}"/>
                    </a:ext>
                  </a:extLst>
                </p:cNvPr>
                <p:cNvPicPr/>
                <p:nvPr/>
              </p:nvPicPr>
              <p:blipFill>
                <a:blip r:embed="rId265"/>
                <a:stretch>
                  <a:fillRect/>
                </a:stretch>
              </p:blipFill>
              <p:spPr>
                <a:xfrm>
                  <a:off x="6859965" y="2391430"/>
                  <a:ext cx="43776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8" name="Ink 157">
                  <a:extLst>
                    <a:ext uri="{FF2B5EF4-FFF2-40B4-BE49-F238E27FC236}">
                      <a16:creationId xmlns:a16="http://schemas.microsoft.com/office/drawing/2014/main" id="{3F90A9D9-0538-93CD-622A-4CFF4ADDC5CC}"/>
                    </a:ext>
                  </a:extLst>
                </p14:cNvPr>
                <p14:cNvContentPartPr/>
                <p14:nvPr/>
              </p14:nvContentPartPr>
              <p14:xfrm>
                <a:off x="7232205" y="2813710"/>
                <a:ext cx="1249560" cy="48240"/>
              </p14:xfrm>
            </p:contentPart>
          </mc:Choice>
          <mc:Fallback xmlns="">
            <p:pic>
              <p:nvPicPr>
                <p:cNvPr id="158" name="Ink 157">
                  <a:extLst>
                    <a:ext uri="{FF2B5EF4-FFF2-40B4-BE49-F238E27FC236}">
                      <a16:creationId xmlns:a16="http://schemas.microsoft.com/office/drawing/2014/main" id="{3F90A9D9-0538-93CD-622A-4CFF4ADDC5CC}"/>
                    </a:ext>
                  </a:extLst>
                </p:cNvPr>
                <p:cNvPicPr/>
                <p:nvPr/>
              </p:nvPicPr>
              <p:blipFill>
                <a:blip r:embed="rId267"/>
                <a:stretch>
                  <a:fillRect/>
                </a:stretch>
              </p:blipFill>
              <p:spPr>
                <a:xfrm>
                  <a:off x="7223205" y="2804710"/>
                  <a:ext cx="1267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9" name="Ink 158">
                  <a:extLst>
                    <a:ext uri="{FF2B5EF4-FFF2-40B4-BE49-F238E27FC236}">
                      <a16:creationId xmlns:a16="http://schemas.microsoft.com/office/drawing/2014/main" id="{D620CBB4-F5C0-DCA7-6133-99ED582E61B3}"/>
                    </a:ext>
                  </a:extLst>
                </p14:cNvPr>
                <p14:cNvContentPartPr/>
                <p14:nvPr/>
              </p14:nvContentPartPr>
              <p14:xfrm>
                <a:off x="8401125" y="2302150"/>
                <a:ext cx="287640" cy="486720"/>
              </p14:xfrm>
            </p:contentPart>
          </mc:Choice>
          <mc:Fallback xmlns="">
            <p:pic>
              <p:nvPicPr>
                <p:cNvPr id="159" name="Ink 158">
                  <a:extLst>
                    <a:ext uri="{FF2B5EF4-FFF2-40B4-BE49-F238E27FC236}">
                      <a16:creationId xmlns:a16="http://schemas.microsoft.com/office/drawing/2014/main" id="{D620CBB4-F5C0-DCA7-6133-99ED582E61B3}"/>
                    </a:ext>
                  </a:extLst>
                </p:cNvPr>
                <p:cNvPicPr/>
                <p:nvPr/>
              </p:nvPicPr>
              <p:blipFill>
                <a:blip r:embed="rId269"/>
                <a:stretch>
                  <a:fillRect/>
                </a:stretch>
              </p:blipFill>
              <p:spPr>
                <a:xfrm>
                  <a:off x="8392125" y="2293150"/>
                  <a:ext cx="30528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0" name="Ink 159">
                  <a:extLst>
                    <a:ext uri="{FF2B5EF4-FFF2-40B4-BE49-F238E27FC236}">
                      <a16:creationId xmlns:a16="http://schemas.microsoft.com/office/drawing/2014/main" id="{EEEF2948-E5B7-E5E4-C88D-A3898BCABB44}"/>
                    </a:ext>
                  </a:extLst>
                </p14:cNvPr>
                <p14:cNvContentPartPr/>
                <p14:nvPr/>
              </p14:nvContentPartPr>
              <p14:xfrm>
                <a:off x="8257125" y="1824790"/>
                <a:ext cx="390240" cy="509040"/>
              </p14:xfrm>
            </p:contentPart>
          </mc:Choice>
          <mc:Fallback xmlns="">
            <p:pic>
              <p:nvPicPr>
                <p:cNvPr id="160" name="Ink 159">
                  <a:extLst>
                    <a:ext uri="{FF2B5EF4-FFF2-40B4-BE49-F238E27FC236}">
                      <a16:creationId xmlns:a16="http://schemas.microsoft.com/office/drawing/2014/main" id="{EEEF2948-E5B7-E5E4-C88D-A3898BCABB44}"/>
                    </a:ext>
                  </a:extLst>
                </p:cNvPr>
                <p:cNvPicPr/>
                <p:nvPr/>
              </p:nvPicPr>
              <p:blipFill>
                <a:blip r:embed="rId271"/>
                <a:stretch>
                  <a:fillRect/>
                </a:stretch>
              </p:blipFill>
              <p:spPr>
                <a:xfrm>
                  <a:off x="8248485" y="1815790"/>
                  <a:ext cx="407880" cy="526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1" name="Ink 160">
                  <a:extLst>
                    <a:ext uri="{FF2B5EF4-FFF2-40B4-BE49-F238E27FC236}">
                      <a16:creationId xmlns:a16="http://schemas.microsoft.com/office/drawing/2014/main" id="{A9DC59CB-708B-6529-5451-486C03B3D297}"/>
                    </a:ext>
                  </a:extLst>
                </p14:cNvPr>
                <p14:cNvContentPartPr/>
                <p14:nvPr/>
              </p14:nvContentPartPr>
              <p14:xfrm>
                <a:off x="7281525" y="1819030"/>
                <a:ext cx="1001160" cy="10440"/>
              </p14:xfrm>
            </p:contentPart>
          </mc:Choice>
          <mc:Fallback xmlns="">
            <p:pic>
              <p:nvPicPr>
                <p:cNvPr id="161" name="Ink 160">
                  <a:extLst>
                    <a:ext uri="{FF2B5EF4-FFF2-40B4-BE49-F238E27FC236}">
                      <a16:creationId xmlns:a16="http://schemas.microsoft.com/office/drawing/2014/main" id="{A9DC59CB-708B-6529-5451-486C03B3D297}"/>
                    </a:ext>
                  </a:extLst>
                </p:cNvPr>
                <p:cNvPicPr/>
                <p:nvPr/>
              </p:nvPicPr>
              <p:blipFill>
                <a:blip r:embed="rId273"/>
                <a:stretch>
                  <a:fillRect/>
                </a:stretch>
              </p:blipFill>
              <p:spPr>
                <a:xfrm>
                  <a:off x="7272885" y="1810030"/>
                  <a:ext cx="10188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3" name="Ink 162">
                  <a:extLst>
                    <a:ext uri="{FF2B5EF4-FFF2-40B4-BE49-F238E27FC236}">
                      <a16:creationId xmlns:a16="http://schemas.microsoft.com/office/drawing/2014/main" id="{0ED18E30-D8BA-4D4D-1D44-9F4B56A9D8A4}"/>
                    </a:ext>
                  </a:extLst>
                </p14:cNvPr>
                <p14:cNvContentPartPr/>
                <p14:nvPr/>
              </p14:nvContentPartPr>
              <p14:xfrm>
                <a:off x="8881005" y="2307190"/>
                <a:ext cx="480600" cy="749160"/>
              </p14:xfrm>
            </p:contentPart>
          </mc:Choice>
          <mc:Fallback xmlns="">
            <p:pic>
              <p:nvPicPr>
                <p:cNvPr id="163" name="Ink 162">
                  <a:extLst>
                    <a:ext uri="{FF2B5EF4-FFF2-40B4-BE49-F238E27FC236}">
                      <a16:creationId xmlns:a16="http://schemas.microsoft.com/office/drawing/2014/main" id="{0ED18E30-D8BA-4D4D-1D44-9F4B56A9D8A4}"/>
                    </a:ext>
                  </a:extLst>
                </p:cNvPr>
                <p:cNvPicPr/>
                <p:nvPr/>
              </p:nvPicPr>
              <p:blipFill>
                <a:blip r:embed="rId275"/>
                <a:stretch>
                  <a:fillRect/>
                </a:stretch>
              </p:blipFill>
              <p:spPr>
                <a:xfrm>
                  <a:off x="8872365" y="2298190"/>
                  <a:ext cx="498240" cy="7668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4" name="Ink 163">
                  <a:extLst>
                    <a:ext uri="{FF2B5EF4-FFF2-40B4-BE49-F238E27FC236}">
                      <a16:creationId xmlns:a16="http://schemas.microsoft.com/office/drawing/2014/main" id="{B6C37819-4F94-EF3E-C578-F406D6333CDB}"/>
                    </a:ext>
                  </a:extLst>
                </p14:cNvPr>
                <p14:cNvContentPartPr/>
                <p14:nvPr/>
              </p14:nvContentPartPr>
              <p14:xfrm>
                <a:off x="8952645" y="3028270"/>
                <a:ext cx="561240" cy="462600"/>
              </p14:xfrm>
            </p:contentPart>
          </mc:Choice>
          <mc:Fallback xmlns="">
            <p:pic>
              <p:nvPicPr>
                <p:cNvPr id="164" name="Ink 163">
                  <a:extLst>
                    <a:ext uri="{FF2B5EF4-FFF2-40B4-BE49-F238E27FC236}">
                      <a16:creationId xmlns:a16="http://schemas.microsoft.com/office/drawing/2014/main" id="{B6C37819-4F94-EF3E-C578-F406D6333CDB}"/>
                    </a:ext>
                  </a:extLst>
                </p:cNvPr>
                <p:cNvPicPr/>
                <p:nvPr/>
              </p:nvPicPr>
              <p:blipFill>
                <a:blip r:embed="rId277"/>
                <a:stretch>
                  <a:fillRect/>
                </a:stretch>
              </p:blipFill>
              <p:spPr>
                <a:xfrm>
                  <a:off x="8944005" y="3019630"/>
                  <a:ext cx="57888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5" name="Ink 164">
                  <a:extLst>
                    <a:ext uri="{FF2B5EF4-FFF2-40B4-BE49-F238E27FC236}">
                      <a16:creationId xmlns:a16="http://schemas.microsoft.com/office/drawing/2014/main" id="{CDA73EDF-F49E-DD57-622E-FB12287564F1}"/>
                    </a:ext>
                  </a:extLst>
                </p14:cNvPr>
                <p14:cNvContentPartPr/>
                <p14:nvPr/>
              </p14:nvContentPartPr>
              <p14:xfrm>
                <a:off x="9493725" y="3440830"/>
                <a:ext cx="1460880" cy="35640"/>
              </p14:xfrm>
            </p:contentPart>
          </mc:Choice>
          <mc:Fallback xmlns="">
            <p:pic>
              <p:nvPicPr>
                <p:cNvPr id="165" name="Ink 164">
                  <a:extLst>
                    <a:ext uri="{FF2B5EF4-FFF2-40B4-BE49-F238E27FC236}">
                      <a16:creationId xmlns:a16="http://schemas.microsoft.com/office/drawing/2014/main" id="{CDA73EDF-F49E-DD57-622E-FB12287564F1}"/>
                    </a:ext>
                  </a:extLst>
                </p:cNvPr>
                <p:cNvPicPr/>
                <p:nvPr/>
              </p:nvPicPr>
              <p:blipFill>
                <a:blip r:embed="rId279"/>
                <a:stretch>
                  <a:fillRect/>
                </a:stretch>
              </p:blipFill>
              <p:spPr>
                <a:xfrm>
                  <a:off x="9485085" y="3431830"/>
                  <a:ext cx="14785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6" name="Ink 165">
                  <a:extLst>
                    <a:ext uri="{FF2B5EF4-FFF2-40B4-BE49-F238E27FC236}">
                      <a16:creationId xmlns:a16="http://schemas.microsoft.com/office/drawing/2014/main" id="{835371DF-336B-8351-A3D5-0DE5F87E71E5}"/>
                    </a:ext>
                  </a:extLst>
                </p14:cNvPr>
                <p14:cNvContentPartPr/>
                <p14:nvPr/>
              </p14:nvContentPartPr>
              <p14:xfrm>
                <a:off x="10889085" y="2896870"/>
                <a:ext cx="358560" cy="540720"/>
              </p14:xfrm>
            </p:contentPart>
          </mc:Choice>
          <mc:Fallback xmlns="">
            <p:pic>
              <p:nvPicPr>
                <p:cNvPr id="166" name="Ink 165">
                  <a:extLst>
                    <a:ext uri="{FF2B5EF4-FFF2-40B4-BE49-F238E27FC236}">
                      <a16:creationId xmlns:a16="http://schemas.microsoft.com/office/drawing/2014/main" id="{835371DF-336B-8351-A3D5-0DE5F87E71E5}"/>
                    </a:ext>
                  </a:extLst>
                </p:cNvPr>
                <p:cNvPicPr/>
                <p:nvPr/>
              </p:nvPicPr>
              <p:blipFill>
                <a:blip r:embed="rId281"/>
                <a:stretch>
                  <a:fillRect/>
                </a:stretch>
              </p:blipFill>
              <p:spPr>
                <a:xfrm>
                  <a:off x="10880085" y="2888230"/>
                  <a:ext cx="37620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7" name="Ink 166">
                  <a:extLst>
                    <a:ext uri="{FF2B5EF4-FFF2-40B4-BE49-F238E27FC236}">
                      <a16:creationId xmlns:a16="http://schemas.microsoft.com/office/drawing/2014/main" id="{AB067E73-C305-DFAC-BC92-ABAE80E1DF86}"/>
                    </a:ext>
                  </a:extLst>
                </p14:cNvPr>
                <p14:cNvContentPartPr/>
                <p14:nvPr/>
              </p14:nvContentPartPr>
              <p14:xfrm>
                <a:off x="10720965" y="2352550"/>
                <a:ext cx="512640" cy="551160"/>
              </p14:xfrm>
            </p:contentPart>
          </mc:Choice>
          <mc:Fallback xmlns="">
            <p:pic>
              <p:nvPicPr>
                <p:cNvPr id="167" name="Ink 166">
                  <a:extLst>
                    <a:ext uri="{FF2B5EF4-FFF2-40B4-BE49-F238E27FC236}">
                      <a16:creationId xmlns:a16="http://schemas.microsoft.com/office/drawing/2014/main" id="{AB067E73-C305-DFAC-BC92-ABAE80E1DF86}"/>
                    </a:ext>
                  </a:extLst>
                </p:cNvPr>
                <p:cNvPicPr/>
                <p:nvPr/>
              </p:nvPicPr>
              <p:blipFill>
                <a:blip r:embed="rId283"/>
                <a:stretch>
                  <a:fillRect/>
                </a:stretch>
              </p:blipFill>
              <p:spPr>
                <a:xfrm>
                  <a:off x="10711965" y="2343550"/>
                  <a:ext cx="530280" cy="5688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8" name="Ink 167">
                  <a:extLst>
                    <a:ext uri="{FF2B5EF4-FFF2-40B4-BE49-F238E27FC236}">
                      <a16:creationId xmlns:a16="http://schemas.microsoft.com/office/drawing/2014/main" id="{0FAA1F89-BACB-364C-7856-1408EE7C6224}"/>
                    </a:ext>
                  </a:extLst>
                </p14:cNvPr>
                <p14:cNvContentPartPr/>
                <p14:nvPr/>
              </p14:nvContentPartPr>
              <p14:xfrm>
                <a:off x="9334605" y="2337430"/>
                <a:ext cx="1429560" cy="38880"/>
              </p14:xfrm>
            </p:contentPart>
          </mc:Choice>
          <mc:Fallback xmlns="">
            <p:pic>
              <p:nvPicPr>
                <p:cNvPr id="168" name="Ink 167">
                  <a:extLst>
                    <a:ext uri="{FF2B5EF4-FFF2-40B4-BE49-F238E27FC236}">
                      <a16:creationId xmlns:a16="http://schemas.microsoft.com/office/drawing/2014/main" id="{0FAA1F89-BACB-364C-7856-1408EE7C6224}"/>
                    </a:ext>
                  </a:extLst>
                </p:cNvPr>
                <p:cNvPicPr/>
                <p:nvPr/>
              </p:nvPicPr>
              <p:blipFill>
                <a:blip r:embed="rId285"/>
                <a:stretch>
                  <a:fillRect/>
                </a:stretch>
              </p:blipFill>
              <p:spPr>
                <a:xfrm>
                  <a:off x="9325605" y="2328430"/>
                  <a:ext cx="14472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0" name="Ink 169">
                  <a:extLst>
                    <a:ext uri="{FF2B5EF4-FFF2-40B4-BE49-F238E27FC236}">
                      <a16:creationId xmlns:a16="http://schemas.microsoft.com/office/drawing/2014/main" id="{144D854A-BC08-3E57-4ACD-E5B7414D1661}"/>
                    </a:ext>
                  </a:extLst>
                </p14:cNvPr>
                <p14:cNvContentPartPr/>
                <p14:nvPr/>
              </p14:nvContentPartPr>
              <p14:xfrm>
                <a:off x="7026285" y="3245350"/>
                <a:ext cx="1402200" cy="105480"/>
              </p14:xfrm>
            </p:contentPart>
          </mc:Choice>
          <mc:Fallback xmlns="">
            <p:pic>
              <p:nvPicPr>
                <p:cNvPr id="170" name="Ink 169">
                  <a:extLst>
                    <a:ext uri="{FF2B5EF4-FFF2-40B4-BE49-F238E27FC236}">
                      <a16:creationId xmlns:a16="http://schemas.microsoft.com/office/drawing/2014/main" id="{144D854A-BC08-3E57-4ACD-E5B7414D1661}"/>
                    </a:ext>
                  </a:extLst>
                </p:cNvPr>
                <p:cNvPicPr/>
                <p:nvPr/>
              </p:nvPicPr>
              <p:blipFill>
                <a:blip r:embed="rId287"/>
                <a:stretch>
                  <a:fillRect/>
                </a:stretch>
              </p:blipFill>
              <p:spPr>
                <a:xfrm>
                  <a:off x="7017285" y="3236350"/>
                  <a:ext cx="14198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1" name="Ink 170">
                  <a:extLst>
                    <a:ext uri="{FF2B5EF4-FFF2-40B4-BE49-F238E27FC236}">
                      <a16:creationId xmlns:a16="http://schemas.microsoft.com/office/drawing/2014/main" id="{DAC1C941-FE02-8739-F7C2-F07085F3F068}"/>
                    </a:ext>
                  </a:extLst>
                </p14:cNvPr>
                <p14:cNvContentPartPr/>
                <p14:nvPr/>
              </p14:nvContentPartPr>
              <p14:xfrm>
                <a:off x="8339925" y="3285670"/>
                <a:ext cx="571320" cy="493920"/>
              </p14:xfrm>
            </p:contentPart>
          </mc:Choice>
          <mc:Fallback xmlns="">
            <p:pic>
              <p:nvPicPr>
                <p:cNvPr id="171" name="Ink 170">
                  <a:extLst>
                    <a:ext uri="{FF2B5EF4-FFF2-40B4-BE49-F238E27FC236}">
                      <a16:creationId xmlns:a16="http://schemas.microsoft.com/office/drawing/2014/main" id="{DAC1C941-FE02-8739-F7C2-F07085F3F068}"/>
                    </a:ext>
                  </a:extLst>
                </p:cNvPr>
                <p:cNvPicPr/>
                <p:nvPr/>
              </p:nvPicPr>
              <p:blipFill>
                <a:blip r:embed="rId289"/>
                <a:stretch>
                  <a:fillRect/>
                </a:stretch>
              </p:blipFill>
              <p:spPr>
                <a:xfrm>
                  <a:off x="8330925" y="3276670"/>
                  <a:ext cx="58896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2" name="Ink 171">
                  <a:extLst>
                    <a:ext uri="{FF2B5EF4-FFF2-40B4-BE49-F238E27FC236}">
                      <a16:creationId xmlns:a16="http://schemas.microsoft.com/office/drawing/2014/main" id="{6A60C1F5-4193-321A-7F25-9DE940BCA5DA}"/>
                    </a:ext>
                  </a:extLst>
                </p14:cNvPr>
                <p14:cNvContentPartPr/>
                <p14:nvPr/>
              </p14:nvContentPartPr>
              <p14:xfrm>
                <a:off x="7254525" y="3769510"/>
                <a:ext cx="1590120" cy="781200"/>
              </p14:xfrm>
            </p:contentPart>
          </mc:Choice>
          <mc:Fallback xmlns="">
            <p:pic>
              <p:nvPicPr>
                <p:cNvPr id="172" name="Ink 171">
                  <a:extLst>
                    <a:ext uri="{FF2B5EF4-FFF2-40B4-BE49-F238E27FC236}">
                      <a16:creationId xmlns:a16="http://schemas.microsoft.com/office/drawing/2014/main" id="{6A60C1F5-4193-321A-7F25-9DE940BCA5DA}"/>
                    </a:ext>
                  </a:extLst>
                </p:cNvPr>
                <p:cNvPicPr/>
                <p:nvPr/>
              </p:nvPicPr>
              <p:blipFill>
                <a:blip r:embed="rId291"/>
                <a:stretch>
                  <a:fillRect/>
                </a:stretch>
              </p:blipFill>
              <p:spPr>
                <a:xfrm>
                  <a:off x="7245885" y="3760870"/>
                  <a:ext cx="1607760" cy="7988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3" name="Ink 172">
                  <a:extLst>
                    <a:ext uri="{FF2B5EF4-FFF2-40B4-BE49-F238E27FC236}">
                      <a16:creationId xmlns:a16="http://schemas.microsoft.com/office/drawing/2014/main" id="{7EF7AA2D-6269-619C-3C44-721DFAA84871}"/>
                    </a:ext>
                  </a:extLst>
                </p14:cNvPr>
                <p14:cNvContentPartPr/>
                <p14:nvPr/>
              </p14:nvContentPartPr>
              <p14:xfrm>
                <a:off x="6449205" y="4211950"/>
                <a:ext cx="849960" cy="307080"/>
              </p14:xfrm>
            </p:contentPart>
          </mc:Choice>
          <mc:Fallback xmlns="">
            <p:pic>
              <p:nvPicPr>
                <p:cNvPr id="173" name="Ink 172">
                  <a:extLst>
                    <a:ext uri="{FF2B5EF4-FFF2-40B4-BE49-F238E27FC236}">
                      <a16:creationId xmlns:a16="http://schemas.microsoft.com/office/drawing/2014/main" id="{7EF7AA2D-6269-619C-3C44-721DFAA84871}"/>
                    </a:ext>
                  </a:extLst>
                </p:cNvPr>
                <p:cNvPicPr/>
                <p:nvPr/>
              </p:nvPicPr>
              <p:blipFill>
                <a:blip r:embed="rId293"/>
                <a:stretch>
                  <a:fillRect/>
                </a:stretch>
              </p:blipFill>
              <p:spPr>
                <a:xfrm>
                  <a:off x="6440565" y="4203310"/>
                  <a:ext cx="8676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4" name="Ink 173">
                  <a:extLst>
                    <a:ext uri="{FF2B5EF4-FFF2-40B4-BE49-F238E27FC236}">
                      <a16:creationId xmlns:a16="http://schemas.microsoft.com/office/drawing/2014/main" id="{8A8F45FC-290D-EE7A-8483-8144B4E11B0A}"/>
                    </a:ext>
                  </a:extLst>
                </p14:cNvPr>
                <p14:cNvContentPartPr/>
                <p14:nvPr/>
              </p14:nvContentPartPr>
              <p14:xfrm>
                <a:off x="6549645" y="3258310"/>
                <a:ext cx="420840" cy="902160"/>
              </p14:xfrm>
            </p:contentPart>
          </mc:Choice>
          <mc:Fallback xmlns="">
            <p:pic>
              <p:nvPicPr>
                <p:cNvPr id="174" name="Ink 173">
                  <a:extLst>
                    <a:ext uri="{FF2B5EF4-FFF2-40B4-BE49-F238E27FC236}">
                      <a16:creationId xmlns:a16="http://schemas.microsoft.com/office/drawing/2014/main" id="{8A8F45FC-290D-EE7A-8483-8144B4E11B0A}"/>
                    </a:ext>
                  </a:extLst>
                </p:cNvPr>
                <p:cNvPicPr/>
                <p:nvPr/>
              </p:nvPicPr>
              <p:blipFill>
                <a:blip r:embed="rId295"/>
                <a:stretch>
                  <a:fillRect/>
                </a:stretch>
              </p:blipFill>
              <p:spPr>
                <a:xfrm>
                  <a:off x="6541005" y="3249670"/>
                  <a:ext cx="438480" cy="9198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5" name="Ink 174">
                  <a:extLst>
                    <a:ext uri="{FF2B5EF4-FFF2-40B4-BE49-F238E27FC236}">
                      <a16:creationId xmlns:a16="http://schemas.microsoft.com/office/drawing/2014/main" id="{FDB1914F-7840-7017-1EB9-DA0B9429E73D}"/>
                    </a:ext>
                  </a:extLst>
                </p14:cNvPr>
                <p14:cNvContentPartPr/>
                <p14:nvPr/>
              </p14:nvContentPartPr>
              <p14:xfrm>
                <a:off x="8836005" y="3914590"/>
                <a:ext cx="665640" cy="690120"/>
              </p14:xfrm>
            </p:contentPart>
          </mc:Choice>
          <mc:Fallback xmlns="">
            <p:pic>
              <p:nvPicPr>
                <p:cNvPr id="175" name="Ink 174">
                  <a:extLst>
                    <a:ext uri="{FF2B5EF4-FFF2-40B4-BE49-F238E27FC236}">
                      <a16:creationId xmlns:a16="http://schemas.microsoft.com/office/drawing/2014/main" id="{FDB1914F-7840-7017-1EB9-DA0B9429E73D}"/>
                    </a:ext>
                  </a:extLst>
                </p:cNvPr>
                <p:cNvPicPr/>
                <p:nvPr/>
              </p:nvPicPr>
              <p:blipFill>
                <a:blip r:embed="rId297"/>
                <a:stretch>
                  <a:fillRect/>
                </a:stretch>
              </p:blipFill>
              <p:spPr>
                <a:xfrm>
                  <a:off x="8827005" y="3905590"/>
                  <a:ext cx="683280" cy="7077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6" name="Ink 175">
                  <a:extLst>
                    <a:ext uri="{FF2B5EF4-FFF2-40B4-BE49-F238E27FC236}">
                      <a16:creationId xmlns:a16="http://schemas.microsoft.com/office/drawing/2014/main" id="{C0B32F23-761A-114E-6C13-3E7EA66C020E}"/>
                    </a:ext>
                  </a:extLst>
                </p14:cNvPr>
                <p14:cNvContentPartPr/>
                <p14:nvPr/>
              </p14:nvContentPartPr>
              <p14:xfrm>
                <a:off x="8832405" y="4646830"/>
                <a:ext cx="699480" cy="592920"/>
              </p14:xfrm>
            </p:contentPart>
          </mc:Choice>
          <mc:Fallback xmlns="">
            <p:pic>
              <p:nvPicPr>
                <p:cNvPr id="176" name="Ink 175">
                  <a:extLst>
                    <a:ext uri="{FF2B5EF4-FFF2-40B4-BE49-F238E27FC236}">
                      <a16:creationId xmlns:a16="http://schemas.microsoft.com/office/drawing/2014/main" id="{C0B32F23-761A-114E-6C13-3E7EA66C020E}"/>
                    </a:ext>
                  </a:extLst>
                </p:cNvPr>
                <p:cNvPicPr/>
                <p:nvPr/>
              </p:nvPicPr>
              <p:blipFill>
                <a:blip r:embed="rId299"/>
                <a:stretch>
                  <a:fillRect/>
                </a:stretch>
              </p:blipFill>
              <p:spPr>
                <a:xfrm>
                  <a:off x="8823405" y="4637830"/>
                  <a:ext cx="71712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7" name="Ink 176">
                  <a:extLst>
                    <a:ext uri="{FF2B5EF4-FFF2-40B4-BE49-F238E27FC236}">
                      <a16:creationId xmlns:a16="http://schemas.microsoft.com/office/drawing/2014/main" id="{4B1EA718-3C4C-504B-DB17-3369E788942F}"/>
                    </a:ext>
                  </a:extLst>
                </p14:cNvPr>
                <p14:cNvContentPartPr/>
                <p14:nvPr/>
              </p14:nvContentPartPr>
              <p14:xfrm>
                <a:off x="9476085" y="5194750"/>
                <a:ext cx="1343160" cy="44640"/>
              </p14:xfrm>
            </p:contentPart>
          </mc:Choice>
          <mc:Fallback xmlns="">
            <p:pic>
              <p:nvPicPr>
                <p:cNvPr id="177" name="Ink 176">
                  <a:extLst>
                    <a:ext uri="{FF2B5EF4-FFF2-40B4-BE49-F238E27FC236}">
                      <a16:creationId xmlns:a16="http://schemas.microsoft.com/office/drawing/2014/main" id="{4B1EA718-3C4C-504B-DB17-3369E788942F}"/>
                    </a:ext>
                  </a:extLst>
                </p:cNvPr>
                <p:cNvPicPr/>
                <p:nvPr/>
              </p:nvPicPr>
              <p:blipFill>
                <a:blip r:embed="rId301"/>
                <a:stretch>
                  <a:fillRect/>
                </a:stretch>
              </p:blipFill>
              <p:spPr>
                <a:xfrm>
                  <a:off x="9467445" y="5185750"/>
                  <a:ext cx="13608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8" name="Ink 177">
                  <a:extLst>
                    <a:ext uri="{FF2B5EF4-FFF2-40B4-BE49-F238E27FC236}">
                      <a16:creationId xmlns:a16="http://schemas.microsoft.com/office/drawing/2014/main" id="{9AC7B32C-E97A-A902-3EF9-AED3A3C2B150}"/>
                    </a:ext>
                  </a:extLst>
                </p14:cNvPr>
                <p14:cNvContentPartPr/>
                <p14:nvPr/>
              </p14:nvContentPartPr>
              <p14:xfrm>
                <a:off x="10812045" y="4600030"/>
                <a:ext cx="529200" cy="596520"/>
              </p14:xfrm>
            </p:contentPart>
          </mc:Choice>
          <mc:Fallback xmlns="">
            <p:pic>
              <p:nvPicPr>
                <p:cNvPr id="178" name="Ink 177">
                  <a:extLst>
                    <a:ext uri="{FF2B5EF4-FFF2-40B4-BE49-F238E27FC236}">
                      <a16:creationId xmlns:a16="http://schemas.microsoft.com/office/drawing/2014/main" id="{9AC7B32C-E97A-A902-3EF9-AED3A3C2B150}"/>
                    </a:ext>
                  </a:extLst>
                </p:cNvPr>
                <p:cNvPicPr/>
                <p:nvPr/>
              </p:nvPicPr>
              <p:blipFill>
                <a:blip r:embed="rId303"/>
                <a:stretch>
                  <a:fillRect/>
                </a:stretch>
              </p:blipFill>
              <p:spPr>
                <a:xfrm>
                  <a:off x="10803045" y="4591390"/>
                  <a:ext cx="546840" cy="6141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9" name="Ink 178">
                  <a:extLst>
                    <a:ext uri="{FF2B5EF4-FFF2-40B4-BE49-F238E27FC236}">
                      <a16:creationId xmlns:a16="http://schemas.microsoft.com/office/drawing/2014/main" id="{48BBB7F5-366B-9295-4BF7-70C51C0D0E35}"/>
                    </a:ext>
                  </a:extLst>
                </p14:cNvPr>
                <p14:cNvContentPartPr/>
                <p14:nvPr/>
              </p14:nvContentPartPr>
              <p14:xfrm>
                <a:off x="10593525" y="3774550"/>
                <a:ext cx="719640" cy="849240"/>
              </p14:xfrm>
            </p:contentPart>
          </mc:Choice>
          <mc:Fallback xmlns="">
            <p:pic>
              <p:nvPicPr>
                <p:cNvPr id="179" name="Ink 178">
                  <a:extLst>
                    <a:ext uri="{FF2B5EF4-FFF2-40B4-BE49-F238E27FC236}">
                      <a16:creationId xmlns:a16="http://schemas.microsoft.com/office/drawing/2014/main" id="{48BBB7F5-366B-9295-4BF7-70C51C0D0E35}"/>
                    </a:ext>
                  </a:extLst>
                </p:cNvPr>
                <p:cNvPicPr/>
                <p:nvPr/>
              </p:nvPicPr>
              <p:blipFill>
                <a:blip r:embed="rId305"/>
                <a:stretch>
                  <a:fillRect/>
                </a:stretch>
              </p:blipFill>
              <p:spPr>
                <a:xfrm>
                  <a:off x="10584885" y="3765550"/>
                  <a:ext cx="737280" cy="8668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0" name="Ink 179">
                  <a:extLst>
                    <a:ext uri="{FF2B5EF4-FFF2-40B4-BE49-F238E27FC236}">
                      <a16:creationId xmlns:a16="http://schemas.microsoft.com/office/drawing/2014/main" id="{10FCA0C2-094B-DBB8-B833-F4A87396D4B5}"/>
                    </a:ext>
                  </a:extLst>
                </p14:cNvPr>
                <p14:cNvContentPartPr/>
                <p14:nvPr/>
              </p14:nvContentPartPr>
              <p14:xfrm>
                <a:off x="9579045" y="3777790"/>
                <a:ext cx="1109520" cy="31680"/>
              </p14:xfrm>
            </p:contentPart>
          </mc:Choice>
          <mc:Fallback xmlns="">
            <p:pic>
              <p:nvPicPr>
                <p:cNvPr id="180" name="Ink 179">
                  <a:extLst>
                    <a:ext uri="{FF2B5EF4-FFF2-40B4-BE49-F238E27FC236}">
                      <a16:creationId xmlns:a16="http://schemas.microsoft.com/office/drawing/2014/main" id="{10FCA0C2-094B-DBB8-B833-F4A87396D4B5}"/>
                    </a:ext>
                  </a:extLst>
                </p:cNvPr>
                <p:cNvPicPr/>
                <p:nvPr/>
              </p:nvPicPr>
              <p:blipFill>
                <a:blip r:embed="rId307"/>
                <a:stretch>
                  <a:fillRect/>
                </a:stretch>
              </p:blipFill>
              <p:spPr>
                <a:xfrm>
                  <a:off x="9570045" y="3769150"/>
                  <a:ext cx="11271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1" name="Ink 180">
                  <a:extLst>
                    <a:ext uri="{FF2B5EF4-FFF2-40B4-BE49-F238E27FC236}">
                      <a16:creationId xmlns:a16="http://schemas.microsoft.com/office/drawing/2014/main" id="{D2E42A33-B262-03CC-27C6-6F4AE454984F}"/>
                    </a:ext>
                  </a:extLst>
                </p14:cNvPr>
                <p14:cNvContentPartPr/>
                <p14:nvPr/>
              </p14:nvContentPartPr>
              <p14:xfrm>
                <a:off x="9588405" y="3853390"/>
                <a:ext cx="1800" cy="1800"/>
              </p14:xfrm>
            </p:contentPart>
          </mc:Choice>
          <mc:Fallback xmlns="">
            <p:pic>
              <p:nvPicPr>
                <p:cNvPr id="181" name="Ink 180">
                  <a:extLst>
                    <a:ext uri="{FF2B5EF4-FFF2-40B4-BE49-F238E27FC236}">
                      <a16:creationId xmlns:a16="http://schemas.microsoft.com/office/drawing/2014/main" id="{D2E42A33-B262-03CC-27C6-6F4AE454984F}"/>
                    </a:ext>
                  </a:extLst>
                </p:cNvPr>
                <p:cNvPicPr/>
                <p:nvPr/>
              </p:nvPicPr>
              <p:blipFill>
                <a:blip r:embed="rId309"/>
                <a:stretch>
                  <a:fillRect/>
                </a:stretch>
              </p:blipFill>
              <p:spPr>
                <a:xfrm>
                  <a:off x="9579405" y="3844750"/>
                  <a:ext cx="194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2" name="Ink 181">
                  <a:extLst>
                    <a:ext uri="{FF2B5EF4-FFF2-40B4-BE49-F238E27FC236}">
                      <a16:creationId xmlns:a16="http://schemas.microsoft.com/office/drawing/2014/main" id="{DFA6EA62-E04B-5996-DDD3-BEF9CD08F9F3}"/>
                    </a:ext>
                  </a:extLst>
                </p14:cNvPr>
                <p14:cNvContentPartPr/>
                <p14:nvPr/>
              </p14:nvContentPartPr>
              <p14:xfrm>
                <a:off x="9507405" y="3830710"/>
                <a:ext cx="84240" cy="162360"/>
              </p14:xfrm>
            </p:contentPart>
          </mc:Choice>
          <mc:Fallback xmlns="">
            <p:pic>
              <p:nvPicPr>
                <p:cNvPr id="182" name="Ink 181">
                  <a:extLst>
                    <a:ext uri="{FF2B5EF4-FFF2-40B4-BE49-F238E27FC236}">
                      <a16:creationId xmlns:a16="http://schemas.microsoft.com/office/drawing/2014/main" id="{DFA6EA62-E04B-5996-DDD3-BEF9CD08F9F3}"/>
                    </a:ext>
                  </a:extLst>
                </p:cNvPr>
                <p:cNvPicPr/>
                <p:nvPr/>
              </p:nvPicPr>
              <p:blipFill>
                <a:blip r:embed="rId311"/>
                <a:stretch>
                  <a:fillRect/>
                </a:stretch>
              </p:blipFill>
              <p:spPr>
                <a:xfrm>
                  <a:off x="9498765" y="3822070"/>
                  <a:ext cx="1018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4" name="Ink 183">
                  <a:extLst>
                    <a:ext uri="{FF2B5EF4-FFF2-40B4-BE49-F238E27FC236}">
                      <a16:creationId xmlns:a16="http://schemas.microsoft.com/office/drawing/2014/main" id="{F9FE2889-CF78-A7F7-6A30-C980BA1F779F}"/>
                    </a:ext>
                  </a:extLst>
                </p14:cNvPr>
                <p14:cNvContentPartPr/>
                <p14:nvPr/>
              </p14:nvContentPartPr>
              <p14:xfrm>
                <a:off x="7300605" y="2166790"/>
                <a:ext cx="51120" cy="238320"/>
              </p14:xfrm>
            </p:contentPart>
          </mc:Choice>
          <mc:Fallback xmlns="">
            <p:pic>
              <p:nvPicPr>
                <p:cNvPr id="184" name="Ink 183">
                  <a:extLst>
                    <a:ext uri="{FF2B5EF4-FFF2-40B4-BE49-F238E27FC236}">
                      <a16:creationId xmlns:a16="http://schemas.microsoft.com/office/drawing/2014/main" id="{F9FE2889-CF78-A7F7-6A30-C980BA1F779F}"/>
                    </a:ext>
                  </a:extLst>
                </p:cNvPr>
                <p:cNvPicPr/>
                <p:nvPr/>
              </p:nvPicPr>
              <p:blipFill>
                <a:blip r:embed="rId313"/>
                <a:stretch>
                  <a:fillRect/>
                </a:stretch>
              </p:blipFill>
              <p:spPr>
                <a:xfrm>
                  <a:off x="7291965" y="2158150"/>
                  <a:ext cx="687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5" name="Ink 184">
                  <a:extLst>
                    <a:ext uri="{FF2B5EF4-FFF2-40B4-BE49-F238E27FC236}">
                      <a16:creationId xmlns:a16="http://schemas.microsoft.com/office/drawing/2014/main" id="{55BE78B3-5221-FF1D-40E2-703C155BB663}"/>
                    </a:ext>
                  </a:extLst>
                </p14:cNvPr>
                <p14:cNvContentPartPr/>
                <p14:nvPr/>
              </p14:nvContentPartPr>
              <p14:xfrm>
                <a:off x="7325805" y="2029270"/>
                <a:ext cx="99000" cy="278640"/>
              </p14:xfrm>
            </p:contentPart>
          </mc:Choice>
          <mc:Fallback xmlns="">
            <p:pic>
              <p:nvPicPr>
                <p:cNvPr id="185" name="Ink 184">
                  <a:extLst>
                    <a:ext uri="{FF2B5EF4-FFF2-40B4-BE49-F238E27FC236}">
                      <a16:creationId xmlns:a16="http://schemas.microsoft.com/office/drawing/2014/main" id="{55BE78B3-5221-FF1D-40E2-703C155BB663}"/>
                    </a:ext>
                  </a:extLst>
                </p:cNvPr>
                <p:cNvPicPr/>
                <p:nvPr/>
              </p:nvPicPr>
              <p:blipFill>
                <a:blip r:embed="rId315"/>
                <a:stretch>
                  <a:fillRect/>
                </a:stretch>
              </p:blipFill>
              <p:spPr>
                <a:xfrm>
                  <a:off x="7316805" y="2020630"/>
                  <a:ext cx="1166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6" name="Ink 185">
                  <a:extLst>
                    <a:ext uri="{FF2B5EF4-FFF2-40B4-BE49-F238E27FC236}">
                      <a16:creationId xmlns:a16="http://schemas.microsoft.com/office/drawing/2014/main" id="{6AAF4E85-2278-5378-87B2-D992A327944D}"/>
                    </a:ext>
                  </a:extLst>
                </p14:cNvPr>
                <p14:cNvContentPartPr/>
                <p14:nvPr/>
              </p14:nvContentPartPr>
              <p14:xfrm>
                <a:off x="7502205" y="2149870"/>
                <a:ext cx="448920" cy="183240"/>
              </p14:xfrm>
            </p:contentPart>
          </mc:Choice>
          <mc:Fallback xmlns="">
            <p:pic>
              <p:nvPicPr>
                <p:cNvPr id="186" name="Ink 185">
                  <a:extLst>
                    <a:ext uri="{FF2B5EF4-FFF2-40B4-BE49-F238E27FC236}">
                      <a16:creationId xmlns:a16="http://schemas.microsoft.com/office/drawing/2014/main" id="{6AAF4E85-2278-5378-87B2-D992A327944D}"/>
                    </a:ext>
                  </a:extLst>
                </p:cNvPr>
                <p:cNvPicPr/>
                <p:nvPr/>
              </p:nvPicPr>
              <p:blipFill>
                <a:blip r:embed="rId317"/>
                <a:stretch>
                  <a:fillRect/>
                </a:stretch>
              </p:blipFill>
              <p:spPr>
                <a:xfrm>
                  <a:off x="7493565" y="2141230"/>
                  <a:ext cx="4665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8" name="Ink 187">
                  <a:extLst>
                    <a:ext uri="{FF2B5EF4-FFF2-40B4-BE49-F238E27FC236}">
                      <a16:creationId xmlns:a16="http://schemas.microsoft.com/office/drawing/2014/main" id="{A430C04A-BED0-2900-3019-D92C702C7C69}"/>
                    </a:ext>
                  </a:extLst>
                </p14:cNvPr>
                <p14:cNvContentPartPr/>
                <p14:nvPr/>
              </p14:nvContentPartPr>
              <p14:xfrm>
                <a:off x="7957965" y="2116750"/>
                <a:ext cx="280440" cy="263520"/>
              </p14:xfrm>
            </p:contentPart>
          </mc:Choice>
          <mc:Fallback xmlns="">
            <p:pic>
              <p:nvPicPr>
                <p:cNvPr id="188" name="Ink 187">
                  <a:extLst>
                    <a:ext uri="{FF2B5EF4-FFF2-40B4-BE49-F238E27FC236}">
                      <a16:creationId xmlns:a16="http://schemas.microsoft.com/office/drawing/2014/main" id="{A430C04A-BED0-2900-3019-D92C702C7C69}"/>
                    </a:ext>
                  </a:extLst>
                </p:cNvPr>
                <p:cNvPicPr/>
                <p:nvPr/>
              </p:nvPicPr>
              <p:blipFill>
                <a:blip r:embed="rId319"/>
                <a:stretch>
                  <a:fillRect/>
                </a:stretch>
              </p:blipFill>
              <p:spPr>
                <a:xfrm>
                  <a:off x="7949325" y="2107750"/>
                  <a:ext cx="2980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9" name="Ink 188">
                  <a:extLst>
                    <a:ext uri="{FF2B5EF4-FFF2-40B4-BE49-F238E27FC236}">
                      <a16:creationId xmlns:a16="http://schemas.microsoft.com/office/drawing/2014/main" id="{7A6AC9FF-0F68-8E8A-C74E-3442C135C709}"/>
                    </a:ext>
                  </a:extLst>
                </p14:cNvPr>
                <p14:cNvContentPartPr/>
                <p14:nvPr/>
              </p14:nvContentPartPr>
              <p14:xfrm>
                <a:off x="8308605" y="2112430"/>
                <a:ext cx="65520" cy="192240"/>
              </p14:xfrm>
            </p:contentPart>
          </mc:Choice>
          <mc:Fallback xmlns="">
            <p:pic>
              <p:nvPicPr>
                <p:cNvPr id="189" name="Ink 188">
                  <a:extLst>
                    <a:ext uri="{FF2B5EF4-FFF2-40B4-BE49-F238E27FC236}">
                      <a16:creationId xmlns:a16="http://schemas.microsoft.com/office/drawing/2014/main" id="{7A6AC9FF-0F68-8E8A-C74E-3442C135C709}"/>
                    </a:ext>
                  </a:extLst>
                </p:cNvPr>
                <p:cNvPicPr/>
                <p:nvPr/>
              </p:nvPicPr>
              <p:blipFill>
                <a:blip r:embed="rId321"/>
                <a:stretch>
                  <a:fillRect/>
                </a:stretch>
              </p:blipFill>
              <p:spPr>
                <a:xfrm>
                  <a:off x="8299605" y="2103430"/>
                  <a:ext cx="831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0" name="Ink 189">
                  <a:extLst>
                    <a:ext uri="{FF2B5EF4-FFF2-40B4-BE49-F238E27FC236}">
                      <a16:creationId xmlns:a16="http://schemas.microsoft.com/office/drawing/2014/main" id="{98E9FD5C-7586-0F5C-08CF-E2E16519CA0B}"/>
                    </a:ext>
                  </a:extLst>
                </p14:cNvPr>
                <p14:cNvContentPartPr/>
                <p14:nvPr/>
              </p14:nvContentPartPr>
              <p14:xfrm>
                <a:off x="7579605" y="2468110"/>
                <a:ext cx="272160" cy="204120"/>
              </p14:xfrm>
            </p:contentPart>
          </mc:Choice>
          <mc:Fallback xmlns="">
            <p:pic>
              <p:nvPicPr>
                <p:cNvPr id="190" name="Ink 189">
                  <a:extLst>
                    <a:ext uri="{FF2B5EF4-FFF2-40B4-BE49-F238E27FC236}">
                      <a16:creationId xmlns:a16="http://schemas.microsoft.com/office/drawing/2014/main" id="{98E9FD5C-7586-0F5C-08CF-E2E16519CA0B}"/>
                    </a:ext>
                  </a:extLst>
                </p:cNvPr>
                <p:cNvPicPr/>
                <p:nvPr/>
              </p:nvPicPr>
              <p:blipFill>
                <a:blip r:embed="rId323"/>
                <a:stretch>
                  <a:fillRect/>
                </a:stretch>
              </p:blipFill>
              <p:spPr>
                <a:xfrm>
                  <a:off x="7570965" y="2459470"/>
                  <a:ext cx="2898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1" name="Ink 190">
                  <a:extLst>
                    <a:ext uri="{FF2B5EF4-FFF2-40B4-BE49-F238E27FC236}">
                      <a16:creationId xmlns:a16="http://schemas.microsoft.com/office/drawing/2014/main" id="{00128006-3AEC-DD5B-7925-AC44F9E22AF8}"/>
                    </a:ext>
                  </a:extLst>
                </p14:cNvPr>
                <p14:cNvContentPartPr/>
                <p14:nvPr/>
              </p14:nvContentPartPr>
              <p14:xfrm>
                <a:off x="7675005" y="2460910"/>
                <a:ext cx="411480" cy="250920"/>
              </p14:xfrm>
            </p:contentPart>
          </mc:Choice>
          <mc:Fallback xmlns="">
            <p:pic>
              <p:nvPicPr>
                <p:cNvPr id="191" name="Ink 190">
                  <a:extLst>
                    <a:ext uri="{FF2B5EF4-FFF2-40B4-BE49-F238E27FC236}">
                      <a16:creationId xmlns:a16="http://schemas.microsoft.com/office/drawing/2014/main" id="{00128006-3AEC-DD5B-7925-AC44F9E22AF8}"/>
                    </a:ext>
                  </a:extLst>
                </p:cNvPr>
                <p:cNvPicPr/>
                <p:nvPr/>
              </p:nvPicPr>
              <p:blipFill>
                <a:blip r:embed="rId325"/>
                <a:stretch>
                  <a:fillRect/>
                </a:stretch>
              </p:blipFill>
              <p:spPr>
                <a:xfrm>
                  <a:off x="7666365" y="2452270"/>
                  <a:ext cx="4291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2" name="Ink 191">
                  <a:extLst>
                    <a:ext uri="{FF2B5EF4-FFF2-40B4-BE49-F238E27FC236}">
                      <a16:creationId xmlns:a16="http://schemas.microsoft.com/office/drawing/2014/main" id="{2D890499-9532-CDC8-61B8-0BAEB664FBBA}"/>
                    </a:ext>
                  </a:extLst>
                </p14:cNvPr>
                <p14:cNvContentPartPr/>
                <p14:nvPr/>
              </p14:nvContentPartPr>
              <p14:xfrm>
                <a:off x="8126085" y="2447230"/>
                <a:ext cx="188280" cy="241920"/>
              </p14:xfrm>
            </p:contentPart>
          </mc:Choice>
          <mc:Fallback xmlns="">
            <p:pic>
              <p:nvPicPr>
                <p:cNvPr id="192" name="Ink 191">
                  <a:extLst>
                    <a:ext uri="{FF2B5EF4-FFF2-40B4-BE49-F238E27FC236}">
                      <a16:creationId xmlns:a16="http://schemas.microsoft.com/office/drawing/2014/main" id="{2D890499-9532-CDC8-61B8-0BAEB664FBBA}"/>
                    </a:ext>
                  </a:extLst>
                </p:cNvPr>
                <p:cNvPicPr/>
                <p:nvPr/>
              </p:nvPicPr>
              <p:blipFill>
                <a:blip r:embed="rId327"/>
                <a:stretch>
                  <a:fillRect/>
                </a:stretch>
              </p:blipFill>
              <p:spPr>
                <a:xfrm>
                  <a:off x="8117085" y="2438590"/>
                  <a:ext cx="2059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3" name="Ink 192">
                  <a:extLst>
                    <a:ext uri="{FF2B5EF4-FFF2-40B4-BE49-F238E27FC236}">
                      <a16:creationId xmlns:a16="http://schemas.microsoft.com/office/drawing/2014/main" id="{BA17FE53-0535-E827-3A11-34D02A0253BF}"/>
                    </a:ext>
                  </a:extLst>
                </p14:cNvPr>
                <p14:cNvContentPartPr/>
                <p14:nvPr/>
              </p14:nvContentPartPr>
              <p14:xfrm>
                <a:off x="9287085" y="2555950"/>
                <a:ext cx="46080" cy="293760"/>
              </p14:xfrm>
            </p:contentPart>
          </mc:Choice>
          <mc:Fallback xmlns="">
            <p:pic>
              <p:nvPicPr>
                <p:cNvPr id="193" name="Ink 192">
                  <a:extLst>
                    <a:ext uri="{FF2B5EF4-FFF2-40B4-BE49-F238E27FC236}">
                      <a16:creationId xmlns:a16="http://schemas.microsoft.com/office/drawing/2014/main" id="{BA17FE53-0535-E827-3A11-34D02A0253BF}"/>
                    </a:ext>
                  </a:extLst>
                </p:cNvPr>
                <p:cNvPicPr/>
                <p:nvPr/>
              </p:nvPicPr>
              <p:blipFill>
                <a:blip r:embed="rId329"/>
                <a:stretch>
                  <a:fillRect/>
                </a:stretch>
              </p:blipFill>
              <p:spPr>
                <a:xfrm>
                  <a:off x="9278085" y="2547310"/>
                  <a:ext cx="637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4" name="Ink 193">
                  <a:extLst>
                    <a:ext uri="{FF2B5EF4-FFF2-40B4-BE49-F238E27FC236}">
                      <a16:creationId xmlns:a16="http://schemas.microsoft.com/office/drawing/2014/main" id="{CD357CC3-A79C-AB0B-1AE8-1225E7BE2186}"/>
                    </a:ext>
                  </a:extLst>
                </p14:cNvPr>
                <p14:cNvContentPartPr/>
                <p14:nvPr/>
              </p14:nvContentPartPr>
              <p14:xfrm>
                <a:off x="9189165" y="2562790"/>
                <a:ext cx="297000" cy="269640"/>
              </p14:xfrm>
            </p:contentPart>
          </mc:Choice>
          <mc:Fallback xmlns="">
            <p:pic>
              <p:nvPicPr>
                <p:cNvPr id="194" name="Ink 193">
                  <a:extLst>
                    <a:ext uri="{FF2B5EF4-FFF2-40B4-BE49-F238E27FC236}">
                      <a16:creationId xmlns:a16="http://schemas.microsoft.com/office/drawing/2014/main" id="{CD357CC3-A79C-AB0B-1AE8-1225E7BE2186}"/>
                    </a:ext>
                  </a:extLst>
                </p:cNvPr>
                <p:cNvPicPr/>
                <p:nvPr/>
              </p:nvPicPr>
              <p:blipFill>
                <a:blip r:embed="rId331"/>
                <a:stretch>
                  <a:fillRect/>
                </a:stretch>
              </p:blipFill>
              <p:spPr>
                <a:xfrm>
                  <a:off x="9180525" y="2553790"/>
                  <a:ext cx="3146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5" name="Ink 194">
                  <a:extLst>
                    <a:ext uri="{FF2B5EF4-FFF2-40B4-BE49-F238E27FC236}">
                      <a16:creationId xmlns:a16="http://schemas.microsoft.com/office/drawing/2014/main" id="{B0CA0CB6-764D-6E82-4911-873230F6EA6B}"/>
                    </a:ext>
                  </a:extLst>
                </p14:cNvPr>
                <p14:cNvContentPartPr/>
                <p14:nvPr/>
              </p14:nvContentPartPr>
              <p14:xfrm>
                <a:off x="9531525" y="2631550"/>
                <a:ext cx="241560" cy="163080"/>
              </p14:xfrm>
            </p:contentPart>
          </mc:Choice>
          <mc:Fallback xmlns="">
            <p:pic>
              <p:nvPicPr>
                <p:cNvPr id="195" name="Ink 194">
                  <a:extLst>
                    <a:ext uri="{FF2B5EF4-FFF2-40B4-BE49-F238E27FC236}">
                      <a16:creationId xmlns:a16="http://schemas.microsoft.com/office/drawing/2014/main" id="{B0CA0CB6-764D-6E82-4911-873230F6EA6B}"/>
                    </a:ext>
                  </a:extLst>
                </p:cNvPr>
                <p:cNvPicPr/>
                <p:nvPr/>
              </p:nvPicPr>
              <p:blipFill>
                <a:blip r:embed="rId333"/>
                <a:stretch>
                  <a:fillRect/>
                </a:stretch>
              </p:blipFill>
              <p:spPr>
                <a:xfrm>
                  <a:off x="9522885" y="2622910"/>
                  <a:ext cx="2592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6" name="Ink 195">
                  <a:extLst>
                    <a:ext uri="{FF2B5EF4-FFF2-40B4-BE49-F238E27FC236}">
                      <a16:creationId xmlns:a16="http://schemas.microsoft.com/office/drawing/2014/main" id="{21080C00-719E-4093-ACA2-071385DAE049}"/>
                    </a:ext>
                  </a:extLst>
                </p14:cNvPr>
                <p14:cNvContentPartPr/>
                <p14:nvPr/>
              </p14:nvContentPartPr>
              <p14:xfrm>
                <a:off x="9640245" y="2488990"/>
                <a:ext cx="37800" cy="55080"/>
              </p14:xfrm>
            </p:contentPart>
          </mc:Choice>
          <mc:Fallback xmlns="">
            <p:pic>
              <p:nvPicPr>
                <p:cNvPr id="196" name="Ink 195">
                  <a:extLst>
                    <a:ext uri="{FF2B5EF4-FFF2-40B4-BE49-F238E27FC236}">
                      <a16:creationId xmlns:a16="http://schemas.microsoft.com/office/drawing/2014/main" id="{21080C00-719E-4093-ACA2-071385DAE049}"/>
                    </a:ext>
                  </a:extLst>
                </p:cNvPr>
                <p:cNvPicPr/>
                <p:nvPr/>
              </p:nvPicPr>
              <p:blipFill>
                <a:blip r:embed="rId335"/>
                <a:stretch>
                  <a:fillRect/>
                </a:stretch>
              </p:blipFill>
              <p:spPr>
                <a:xfrm>
                  <a:off x="9631245" y="2479990"/>
                  <a:ext cx="554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7" name="Ink 196">
                  <a:extLst>
                    <a:ext uri="{FF2B5EF4-FFF2-40B4-BE49-F238E27FC236}">
                      <a16:creationId xmlns:a16="http://schemas.microsoft.com/office/drawing/2014/main" id="{B1715279-8B05-EB79-814E-7EE3E8A921D4}"/>
                    </a:ext>
                  </a:extLst>
                </p14:cNvPr>
                <p14:cNvContentPartPr/>
                <p14:nvPr/>
              </p14:nvContentPartPr>
              <p14:xfrm>
                <a:off x="9830325" y="2565310"/>
                <a:ext cx="356400" cy="177480"/>
              </p14:xfrm>
            </p:contentPart>
          </mc:Choice>
          <mc:Fallback xmlns="">
            <p:pic>
              <p:nvPicPr>
                <p:cNvPr id="197" name="Ink 196">
                  <a:extLst>
                    <a:ext uri="{FF2B5EF4-FFF2-40B4-BE49-F238E27FC236}">
                      <a16:creationId xmlns:a16="http://schemas.microsoft.com/office/drawing/2014/main" id="{B1715279-8B05-EB79-814E-7EE3E8A921D4}"/>
                    </a:ext>
                  </a:extLst>
                </p:cNvPr>
                <p:cNvPicPr/>
                <p:nvPr/>
              </p:nvPicPr>
              <p:blipFill>
                <a:blip r:embed="rId337"/>
                <a:stretch>
                  <a:fillRect/>
                </a:stretch>
              </p:blipFill>
              <p:spPr>
                <a:xfrm>
                  <a:off x="9821685" y="2556310"/>
                  <a:ext cx="3740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8" name="Ink 197">
                  <a:extLst>
                    <a:ext uri="{FF2B5EF4-FFF2-40B4-BE49-F238E27FC236}">
                      <a16:creationId xmlns:a16="http://schemas.microsoft.com/office/drawing/2014/main" id="{4FCDE0FF-FB45-2949-1DF2-9D9A3AA56368}"/>
                    </a:ext>
                  </a:extLst>
                </p14:cNvPr>
                <p14:cNvContentPartPr/>
                <p14:nvPr/>
              </p14:nvContentPartPr>
              <p14:xfrm>
                <a:off x="10184205" y="2553430"/>
                <a:ext cx="168840" cy="147600"/>
              </p14:xfrm>
            </p:contentPart>
          </mc:Choice>
          <mc:Fallback xmlns="">
            <p:pic>
              <p:nvPicPr>
                <p:cNvPr id="198" name="Ink 197">
                  <a:extLst>
                    <a:ext uri="{FF2B5EF4-FFF2-40B4-BE49-F238E27FC236}">
                      <a16:creationId xmlns:a16="http://schemas.microsoft.com/office/drawing/2014/main" id="{4FCDE0FF-FB45-2949-1DF2-9D9A3AA56368}"/>
                    </a:ext>
                  </a:extLst>
                </p:cNvPr>
                <p:cNvPicPr/>
                <p:nvPr/>
              </p:nvPicPr>
              <p:blipFill>
                <a:blip r:embed="rId339"/>
                <a:stretch>
                  <a:fillRect/>
                </a:stretch>
              </p:blipFill>
              <p:spPr>
                <a:xfrm>
                  <a:off x="10175205" y="2544790"/>
                  <a:ext cx="1864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9" name="Ink 198">
                  <a:extLst>
                    <a:ext uri="{FF2B5EF4-FFF2-40B4-BE49-F238E27FC236}">
                      <a16:creationId xmlns:a16="http://schemas.microsoft.com/office/drawing/2014/main" id="{C7FEE67B-DDAD-7B0A-6AA3-578EDFEB0322}"/>
                    </a:ext>
                  </a:extLst>
                </p14:cNvPr>
                <p14:cNvContentPartPr/>
                <p14:nvPr/>
              </p14:nvContentPartPr>
              <p14:xfrm>
                <a:off x="10011765" y="2796790"/>
                <a:ext cx="217800" cy="208800"/>
              </p14:xfrm>
            </p:contentPart>
          </mc:Choice>
          <mc:Fallback xmlns="">
            <p:pic>
              <p:nvPicPr>
                <p:cNvPr id="199" name="Ink 198">
                  <a:extLst>
                    <a:ext uri="{FF2B5EF4-FFF2-40B4-BE49-F238E27FC236}">
                      <a16:creationId xmlns:a16="http://schemas.microsoft.com/office/drawing/2014/main" id="{C7FEE67B-DDAD-7B0A-6AA3-578EDFEB0322}"/>
                    </a:ext>
                  </a:extLst>
                </p:cNvPr>
                <p:cNvPicPr/>
                <p:nvPr/>
              </p:nvPicPr>
              <p:blipFill>
                <a:blip r:embed="rId341"/>
                <a:stretch>
                  <a:fillRect/>
                </a:stretch>
              </p:blipFill>
              <p:spPr>
                <a:xfrm>
                  <a:off x="10002765" y="2788150"/>
                  <a:ext cx="2354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1" name="Ink 200">
                  <a:extLst>
                    <a:ext uri="{FF2B5EF4-FFF2-40B4-BE49-F238E27FC236}">
                      <a16:creationId xmlns:a16="http://schemas.microsoft.com/office/drawing/2014/main" id="{68AFC9EB-12DD-2B38-C9EB-B4F26CAF9B37}"/>
                    </a:ext>
                  </a:extLst>
                </p14:cNvPr>
                <p14:cNvContentPartPr/>
                <p14:nvPr/>
              </p14:nvContentPartPr>
              <p14:xfrm>
                <a:off x="10090245" y="2896510"/>
                <a:ext cx="316440" cy="198720"/>
              </p14:xfrm>
            </p:contentPart>
          </mc:Choice>
          <mc:Fallback xmlns="">
            <p:pic>
              <p:nvPicPr>
                <p:cNvPr id="201" name="Ink 200">
                  <a:extLst>
                    <a:ext uri="{FF2B5EF4-FFF2-40B4-BE49-F238E27FC236}">
                      <a16:creationId xmlns:a16="http://schemas.microsoft.com/office/drawing/2014/main" id="{68AFC9EB-12DD-2B38-C9EB-B4F26CAF9B37}"/>
                    </a:ext>
                  </a:extLst>
                </p:cNvPr>
                <p:cNvPicPr/>
                <p:nvPr/>
              </p:nvPicPr>
              <p:blipFill>
                <a:blip r:embed="rId343"/>
                <a:stretch>
                  <a:fillRect/>
                </a:stretch>
              </p:blipFill>
              <p:spPr>
                <a:xfrm>
                  <a:off x="10081245" y="2887870"/>
                  <a:ext cx="3340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2" name="Ink 201">
                  <a:extLst>
                    <a:ext uri="{FF2B5EF4-FFF2-40B4-BE49-F238E27FC236}">
                      <a16:creationId xmlns:a16="http://schemas.microsoft.com/office/drawing/2014/main" id="{22F3C221-12D8-D453-0143-5BA1632F0D46}"/>
                    </a:ext>
                  </a:extLst>
                </p14:cNvPr>
                <p14:cNvContentPartPr/>
                <p14:nvPr/>
              </p14:nvContentPartPr>
              <p14:xfrm>
                <a:off x="10527285" y="2814070"/>
                <a:ext cx="136440" cy="263520"/>
              </p14:xfrm>
            </p:contentPart>
          </mc:Choice>
          <mc:Fallback xmlns="">
            <p:pic>
              <p:nvPicPr>
                <p:cNvPr id="202" name="Ink 201">
                  <a:extLst>
                    <a:ext uri="{FF2B5EF4-FFF2-40B4-BE49-F238E27FC236}">
                      <a16:creationId xmlns:a16="http://schemas.microsoft.com/office/drawing/2014/main" id="{22F3C221-12D8-D453-0143-5BA1632F0D46}"/>
                    </a:ext>
                  </a:extLst>
                </p:cNvPr>
                <p:cNvPicPr/>
                <p:nvPr/>
              </p:nvPicPr>
              <p:blipFill>
                <a:blip r:embed="rId345"/>
                <a:stretch>
                  <a:fillRect/>
                </a:stretch>
              </p:blipFill>
              <p:spPr>
                <a:xfrm>
                  <a:off x="10518645" y="2805430"/>
                  <a:ext cx="1540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4" name="Ink 203">
                  <a:extLst>
                    <a:ext uri="{FF2B5EF4-FFF2-40B4-BE49-F238E27FC236}">
                      <a16:creationId xmlns:a16="http://schemas.microsoft.com/office/drawing/2014/main" id="{9BF104AF-970A-E552-B8E0-E189F831D84E}"/>
                    </a:ext>
                  </a:extLst>
                </p14:cNvPr>
                <p14:cNvContentPartPr/>
                <p14:nvPr/>
              </p14:nvContentPartPr>
              <p14:xfrm>
                <a:off x="7222845" y="3514630"/>
                <a:ext cx="860760" cy="336240"/>
              </p14:xfrm>
            </p:contentPart>
          </mc:Choice>
          <mc:Fallback xmlns="">
            <p:pic>
              <p:nvPicPr>
                <p:cNvPr id="204" name="Ink 203">
                  <a:extLst>
                    <a:ext uri="{FF2B5EF4-FFF2-40B4-BE49-F238E27FC236}">
                      <a16:creationId xmlns:a16="http://schemas.microsoft.com/office/drawing/2014/main" id="{9BF104AF-970A-E552-B8E0-E189F831D84E}"/>
                    </a:ext>
                  </a:extLst>
                </p:cNvPr>
                <p:cNvPicPr/>
                <p:nvPr/>
              </p:nvPicPr>
              <p:blipFill>
                <a:blip r:embed="rId347"/>
                <a:stretch>
                  <a:fillRect/>
                </a:stretch>
              </p:blipFill>
              <p:spPr>
                <a:xfrm>
                  <a:off x="7213845" y="3505630"/>
                  <a:ext cx="87840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5" name="Ink 204">
                  <a:extLst>
                    <a:ext uri="{FF2B5EF4-FFF2-40B4-BE49-F238E27FC236}">
                      <a16:creationId xmlns:a16="http://schemas.microsoft.com/office/drawing/2014/main" id="{695ED668-6339-1BD5-AFCC-1221363B3A1C}"/>
                    </a:ext>
                  </a:extLst>
                </p14:cNvPr>
                <p14:cNvContentPartPr/>
                <p14:nvPr/>
              </p14:nvContentPartPr>
              <p14:xfrm>
                <a:off x="7995045" y="3614710"/>
                <a:ext cx="174240" cy="100440"/>
              </p14:xfrm>
            </p:contentPart>
          </mc:Choice>
          <mc:Fallback xmlns="">
            <p:pic>
              <p:nvPicPr>
                <p:cNvPr id="205" name="Ink 204">
                  <a:extLst>
                    <a:ext uri="{FF2B5EF4-FFF2-40B4-BE49-F238E27FC236}">
                      <a16:creationId xmlns:a16="http://schemas.microsoft.com/office/drawing/2014/main" id="{695ED668-6339-1BD5-AFCC-1221363B3A1C}"/>
                    </a:ext>
                  </a:extLst>
                </p:cNvPr>
                <p:cNvPicPr/>
                <p:nvPr/>
              </p:nvPicPr>
              <p:blipFill>
                <a:blip r:embed="rId349"/>
                <a:stretch>
                  <a:fillRect/>
                </a:stretch>
              </p:blipFill>
              <p:spPr>
                <a:xfrm>
                  <a:off x="7986405" y="3606070"/>
                  <a:ext cx="1918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6" name="Ink 205">
                  <a:extLst>
                    <a:ext uri="{FF2B5EF4-FFF2-40B4-BE49-F238E27FC236}">
                      <a16:creationId xmlns:a16="http://schemas.microsoft.com/office/drawing/2014/main" id="{8828DAE9-D035-488D-431E-743E1EFF3EEE}"/>
                    </a:ext>
                  </a:extLst>
                </p14:cNvPr>
                <p14:cNvContentPartPr/>
                <p14:nvPr/>
              </p14:nvContentPartPr>
              <p14:xfrm>
                <a:off x="8149485" y="3490870"/>
                <a:ext cx="278640" cy="305280"/>
              </p14:xfrm>
            </p:contentPart>
          </mc:Choice>
          <mc:Fallback xmlns="">
            <p:pic>
              <p:nvPicPr>
                <p:cNvPr id="206" name="Ink 205">
                  <a:extLst>
                    <a:ext uri="{FF2B5EF4-FFF2-40B4-BE49-F238E27FC236}">
                      <a16:creationId xmlns:a16="http://schemas.microsoft.com/office/drawing/2014/main" id="{8828DAE9-D035-488D-431E-743E1EFF3EEE}"/>
                    </a:ext>
                  </a:extLst>
                </p:cNvPr>
                <p:cNvPicPr/>
                <p:nvPr/>
              </p:nvPicPr>
              <p:blipFill>
                <a:blip r:embed="rId351"/>
                <a:stretch>
                  <a:fillRect/>
                </a:stretch>
              </p:blipFill>
              <p:spPr>
                <a:xfrm>
                  <a:off x="8140845" y="3482230"/>
                  <a:ext cx="2962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7" name="Ink 206">
                  <a:extLst>
                    <a:ext uri="{FF2B5EF4-FFF2-40B4-BE49-F238E27FC236}">
                      <a16:creationId xmlns:a16="http://schemas.microsoft.com/office/drawing/2014/main" id="{AC3AC351-5218-AFED-1858-1BB62636D24E}"/>
                    </a:ext>
                  </a:extLst>
                </p14:cNvPr>
                <p14:cNvContentPartPr/>
                <p14:nvPr/>
              </p14:nvContentPartPr>
              <p14:xfrm>
                <a:off x="7549725" y="3990190"/>
                <a:ext cx="253440" cy="193320"/>
              </p14:xfrm>
            </p:contentPart>
          </mc:Choice>
          <mc:Fallback xmlns="">
            <p:pic>
              <p:nvPicPr>
                <p:cNvPr id="207" name="Ink 206">
                  <a:extLst>
                    <a:ext uri="{FF2B5EF4-FFF2-40B4-BE49-F238E27FC236}">
                      <a16:creationId xmlns:a16="http://schemas.microsoft.com/office/drawing/2014/main" id="{AC3AC351-5218-AFED-1858-1BB62636D24E}"/>
                    </a:ext>
                  </a:extLst>
                </p:cNvPr>
                <p:cNvPicPr/>
                <p:nvPr/>
              </p:nvPicPr>
              <p:blipFill>
                <a:blip r:embed="rId353"/>
                <a:stretch>
                  <a:fillRect/>
                </a:stretch>
              </p:blipFill>
              <p:spPr>
                <a:xfrm>
                  <a:off x="7541085" y="3981550"/>
                  <a:ext cx="2710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8" name="Ink 207">
                  <a:extLst>
                    <a:ext uri="{FF2B5EF4-FFF2-40B4-BE49-F238E27FC236}">
                      <a16:creationId xmlns:a16="http://schemas.microsoft.com/office/drawing/2014/main" id="{1E5EBA05-5370-7BE9-60CE-AE9F3692FAC3}"/>
                    </a:ext>
                  </a:extLst>
                </p14:cNvPr>
                <p14:cNvContentPartPr/>
                <p14:nvPr/>
              </p14:nvContentPartPr>
              <p14:xfrm>
                <a:off x="7594365" y="3976870"/>
                <a:ext cx="554040" cy="228600"/>
              </p14:xfrm>
            </p:contentPart>
          </mc:Choice>
          <mc:Fallback xmlns="">
            <p:pic>
              <p:nvPicPr>
                <p:cNvPr id="208" name="Ink 207">
                  <a:extLst>
                    <a:ext uri="{FF2B5EF4-FFF2-40B4-BE49-F238E27FC236}">
                      <a16:creationId xmlns:a16="http://schemas.microsoft.com/office/drawing/2014/main" id="{1E5EBA05-5370-7BE9-60CE-AE9F3692FAC3}"/>
                    </a:ext>
                  </a:extLst>
                </p:cNvPr>
                <p:cNvPicPr/>
                <p:nvPr/>
              </p:nvPicPr>
              <p:blipFill>
                <a:blip r:embed="rId355"/>
                <a:stretch>
                  <a:fillRect/>
                </a:stretch>
              </p:blipFill>
              <p:spPr>
                <a:xfrm>
                  <a:off x="7585725" y="3967870"/>
                  <a:ext cx="571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9" name="Ink 208">
                  <a:extLst>
                    <a:ext uri="{FF2B5EF4-FFF2-40B4-BE49-F238E27FC236}">
                      <a16:creationId xmlns:a16="http://schemas.microsoft.com/office/drawing/2014/main" id="{C33DD8DD-DB47-27FB-77D4-6DA4B7B78E4A}"/>
                    </a:ext>
                  </a:extLst>
                </p14:cNvPr>
                <p14:cNvContentPartPr/>
                <p14:nvPr/>
              </p14:nvContentPartPr>
              <p14:xfrm>
                <a:off x="8063445" y="3923230"/>
                <a:ext cx="214200" cy="192960"/>
              </p14:xfrm>
            </p:contentPart>
          </mc:Choice>
          <mc:Fallback xmlns="">
            <p:pic>
              <p:nvPicPr>
                <p:cNvPr id="209" name="Ink 208">
                  <a:extLst>
                    <a:ext uri="{FF2B5EF4-FFF2-40B4-BE49-F238E27FC236}">
                      <a16:creationId xmlns:a16="http://schemas.microsoft.com/office/drawing/2014/main" id="{C33DD8DD-DB47-27FB-77D4-6DA4B7B78E4A}"/>
                    </a:ext>
                  </a:extLst>
                </p:cNvPr>
                <p:cNvPicPr/>
                <p:nvPr/>
              </p:nvPicPr>
              <p:blipFill>
                <a:blip r:embed="rId357"/>
                <a:stretch>
                  <a:fillRect/>
                </a:stretch>
              </p:blipFill>
              <p:spPr>
                <a:xfrm>
                  <a:off x="8054445" y="3914230"/>
                  <a:ext cx="2318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0" name="Ink 209">
                  <a:extLst>
                    <a:ext uri="{FF2B5EF4-FFF2-40B4-BE49-F238E27FC236}">
                      <a16:creationId xmlns:a16="http://schemas.microsoft.com/office/drawing/2014/main" id="{D4555B5B-65D8-FBC7-2FAE-0DEA94306838}"/>
                    </a:ext>
                  </a:extLst>
                </p14:cNvPr>
                <p14:cNvContentPartPr/>
                <p14:nvPr/>
              </p14:nvContentPartPr>
              <p14:xfrm>
                <a:off x="9646005" y="4071910"/>
                <a:ext cx="330120" cy="410040"/>
              </p14:xfrm>
            </p:contentPart>
          </mc:Choice>
          <mc:Fallback xmlns="">
            <p:pic>
              <p:nvPicPr>
                <p:cNvPr id="210" name="Ink 209">
                  <a:extLst>
                    <a:ext uri="{FF2B5EF4-FFF2-40B4-BE49-F238E27FC236}">
                      <a16:creationId xmlns:a16="http://schemas.microsoft.com/office/drawing/2014/main" id="{D4555B5B-65D8-FBC7-2FAE-0DEA94306838}"/>
                    </a:ext>
                  </a:extLst>
                </p:cNvPr>
                <p:cNvPicPr/>
                <p:nvPr/>
              </p:nvPicPr>
              <p:blipFill>
                <a:blip r:embed="rId359"/>
                <a:stretch>
                  <a:fillRect/>
                </a:stretch>
              </p:blipFill>
              <p:spPr>
                <a:xfrm>
                  <a:off x="9637005" y="4062910"/>
                  <a:ext cx="34776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1" name="Ink 210">
                  <a:extLst>
                    <a:ext uri="{FF2B5EF4-FFF2-40B4-BE49-F238E27FC236}">
                      <a16:creationId xmlns:a16="http://schemas.microsoft.com/office/drawing/2014/main" id="{86EC4936-25C6-AE57-C4E2-917CC8570ED9}"/>
                    </a:ext>
                  </a:extLst>
                </p14:cNvPr>
                <p14:cNvContentPartPr/>
                <p14:nvPr/>
              </p14:nvContentPartPr>
              <p14:xfrm>
                <a:off x="9954525" y="4250830"/>
                <a:ext cx="358920" cy="417600"/>
              </p14:xfrm>
            </p:contentPart>
          </mc:Choice>
          <mc:Fallback xmlns="">
            <p:pic>
              <p:nvPicPr>
                <p:cNvPr id="211" name="Ink 210">
                  <a:extLst>
                    <a:ext uri="{FF2B5EF4-FFF2-40B4-BE49-F238E27FC236}">
                      <a16:creationId xmlns:a16="http://schemas.microsoft.com/office/drawing/2014/main" id="{86EC4936-25C6-AE57-C4E2-917CC8570ED9}"/>
                    </a:ext>
                  </a:extLst>
                </p:cNvPr>
                <p:cNvPicPr/>
                <p:nvPr/>
              </p:nvPicPr>
              <p:blipFill>
                <a:blip r:embed="rId361"/>
                <a:stretch>
                  <a:fillRect/>
                </a:stretch>
              </p:blipFill>
              <p:spPr>
                <a:xfrm>
                  <a:off x="9945525" y="4242190"/>
                  <a:ext cx="37656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2" name="Ink 211">
                  <a:extLst>
                    <a:ext uri="{FF2B5EF4-FFF2-40B4-BE49-F238E27FC236}">
                      <a16:creationId xmlns:a16="http://schemas.microsoft.com/office/drawing/2014/main" id="{28E62C06-99B3-A0D0-8866-BBDE477FA68C}"/>
                    </a:ext>
                  </a:extLst>
                </p14:cNvPr>
                <p14:cNvContentPartPr/>
                <p14:nvPr/>
              </p14:nvContentPartPr>
              <p14:xfrm>
                <a:off x="10405965" y="4200070"/>
                <a:ext cx="275400" cy="240840"/>
              </p14:xfrm>
            </p:contentPart>
          </mc:Choice>
          <mc:Fallback xmlns="">
            <p:pic>
              <p:nvPicPr>
                <p:cNvPr id="212" name="Ink 211">
                  <a:extLst>
                    <a:ext uri="{FF2B5EF4-FFF2-40B4-BE49-F238E27FC236}">
                      <a16:creationId xmlns:a16="http://schemas.microsoft.com/office/drawing/2014/main" id="{28E62C06-99B3-A0D0-8866-BBDE477FA68C}"/>
                    </a:ext>
                  </a:extLst>
                </p:cNvPr>
                <p:cNvPicPr/>
                <p:nvPr/>
              </p:nvPicPr>
              <p:blipFill>
                <a:blip r:embed="rId363"/>
                <a:stretch>
                  <a:fillRect/>
                </a:stretch>
              </p:blipFill>
              <p:spPr>
                <a:xfrm>
                  <a:off x="10396965" y="4191430"/>
                  <a:ext cx="2930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3" name="Ink 212">
                  <a:extLst>
                    <a:ext uri="{FF2B5EF4-FFF2-40B4-BE49-F238E27FC236}">
                      <a16:creationId xmlns:a16="http://schemas.microsoft.com/office/drawing/2014/main" id="{68E051CC-035A-6391-CDF0-06A84F1A7E00}"/>
                    </a:ext>
                  </a:extLst>
                </p14:cNvPr>
                <p14:cNvContentPartPr/>
                <p14:nvPr/>
              </p14:nvContentPartPr>
              <p14:xfrm>
                <a:off x="10657245" y="4292590"/>
                <a:ext cx="150480" cy="99000"/>
              </p14:xfrm>
            </p:contentPart>
          </mc:Choice>
          <mc:Fallback xmlns="">
            <p:pic>
              <p:nvPicPr>
                <p:cNvPr id="213" name="Ink 212">
                  <a:extLst>
                    <a:ext uri="{FF2B5EF4-FFF2-40B4-BE49-F238E27FC236}">
                      <a16:creationId xmlns:a16="http://schemas.microsoft.com/office/drawing/2014/main" id="{68E051CC-035A-6391-CDF0-06A84F1A7E00}"/>
                    </a:ext>
                  </a:extLst>
                </p:cNvPr>
                <p:cNvPicPr/>
                <p:nvPr/>
              </p:nvPicPr>
              <p:blipFill>
                <a:blip r:embed="rId365"/>
                <a:stretch>
                  <a:fillRect/>
                </a:stretch>
              </p:blipFill>
              <p:spPr>
                <a:xfrm>
                  <a:off x="10648245" y="4283950"/>
                  <a:ext cx="1681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4" name="Ink 213">
                  <a:extLst>
                    <a:ext uri="{FF2B5EF4-FFF2-40B4-BE49-F238E27FC236}">
                      <a16:creationId xmlns:a16="http://schemas.microsoft.com/office/drawing/2014/main" id="{2DA82300-20BC-6733-C30D-4AA441DD80EA}"/>
                    </a:ext>
                  </a:extLst>
                </p14:cNvPr>
                <p14:cNvContentPartPr/>
                <p14:nvPr/>
              </p14:nvContentPartPr>
              <p14:xfrm>
                <a:off x="10114725" y="4691110"/>
                <a:ext cx="247320" cy="257400"/>
              </p14:xfrm>
            </p:contentPart>
          </mc:Choice>
          <mc:Fallback xmlns="">
            <p:pic>
              <p:nvPicPr>
                <p:cNvPr id="214" name="Ink 213">
                  <a:extLst>
                    <a:ext uri="{FF2B5EF4-FFF2-40B4-BE49-F238E27FC236}">
                      <a16:creationId xmlns:a16="http://schemas.microsoft.com/office/drawing/2014/main" id="{2DA82300-20BC-6733-C30D-4AA441DD80EA}"/>
                    </a:ext>
                  </a:extLst>
                </p:cNvPr>
                <p:cNvPicPr/>
                <p:nvPr/>
              </p:nvPicPr>
              <p:blipFill>
                <a:blip r:embed="rId367"/>
                <a:stretch>
                  <a:fillRect/>
                </a:stretch>
              </p:blipFill>
              <p:spPr>
                <a:xfrm>
                  <a:off x="10106085" y="4682110"/>
                  <a:ext cx="264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5" name="Ink 214">
                  <a:extLst>
                    <a:ext uri="{FF2B5EF4-FFF2-40B4-BE49-F238E27FC236}">
                      <a16:creationId xmlns:a16="http://schemas.microsoft.com/office/drawing/2014/main" id="{C5530B90-8CDA-279D-7263-12AB3AFEC940}"/>
                    </a:ext>
                  </a:extLst>
                </p14:cNvPr>
                <p14:cNvContentPartPr/>
                <p14:nvPr/>
              </p14:nvContentPartPr>
              <p14:xfrm>
                <a:off x="10421445" y="4709110"/>
                <a:ext cx="92520" cy="201240"/>
              </p14:xfrm>
            </p:contentPart>
          </mc:Choice>
          <mc:Fallback xmlns="">
            <p:pic>
              <p:nvPicPr>
                <p:cNvPr id="215" name="Ink 214">
                  <a:extLst>
                    <a:ext uri="{FF2B5EF4-FFF2-40B4-BE49-F238E27FC236}">
                      <a16:creationId xmlns:a16="http://schemas.microsoft.com/office/drawing/2014/main" id="{C5530B90-8CDA-279D-7263-12AB3AFEC940}"/>
                    </a:ext>
                  </a:extLst>
                </p:cNvPr>
                <p:cNvPicPr/>
                <p:nvPr/>
              </p:nvPicPr>
              <p:blipFill>
                <a:blip r:embed="rId369"/>
                <a:stretch>
                  <a:fillRect/>
                </a:stretch>
              </p:blipFill>
              <p:spPr>
                <a:xfrm>
                  <a:off x="10412445" y="4700110"/>
                  <a:ext cx="1101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6" name="Ink 215">
                  <a:extLst>
                    <a:ext uri="{FF2B5EF4-FFF2-40B4-BE49-F238E27FC236}">
                      <a16:creationId xmlns:a16="http://schemas.microsoft.com/office/drawing/2014/main" id="{208879ED-C537-610C-970D-456F88E13007}"/>
                    </a:ext>
                  </a:extLst>
                </p14:cNvPr>
                <p14:cNvContentPartPr/>
                <p14:nvPr/>
              </p14:nvContentPartPr>
              <p14:xfrm>
                <a:off x="10538445" y="4722790"/>
                <a:ext cx="248040" cy="163800"/>
              </p14:xfrm>
            </p:contentPart>
          </mc:Choice>
          <mc:Fallback xmlns="">
            <p:pic>
              <p:nvPicPr>
                <p:cNvPr id="216" name="Ink 215">
                  <a:extLst>
                    <a:ext uri="{FF2B5EF4-FFF2-40B4-BE49-F238E27FC236}">
                      <a16:creationId xmlns:a16="http://schemas.microsoft.com/office/drawing/2014/main" id="{208879ED-C537-610C-970D-456F88E13007}"/>
                    </a:ext>
                  </a:extLst>
                </p:cNvPr>
                <p:cNvPicPr/>
                <p:nvPr/>
              </p:nvPicPr>
              <p:blipFill>
                <a:blip r:embed="rId371"/>
                <a:stretch>
                  <a:fillRect/>
                </a:stretch>
              </p:blipFill>
              <p:spPr>
                <a:xfrm>
                  <a:off x="10529445" y="4713790"/>
                  <a:ext cx="2656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8" name="Ink 217">
                  <a:extLst>
                    <a:ext uri="{FF2B5EF4-FFF2-40B4-BE49-F238E27FC236}">
                      <a16:creationId xmlns:a16="http://schemas.microsoft.com/office/drawing/2014/main" id="{F7E44FE6-304E-C505-F1FF-DA5623F47A5C}"/>
                    </a:ext>
                  </a:extLst>
                </p14:cNvPr>
                <p14:cNvContentPartPr/>
                <p14:nvPr/>
              </p14:nvContentPartPr>
              <p14:xfrm>
                <a:off x="7784445" y="2801830"/>
                <a:ext cx="23760" cy="432720"/>
              </p14:xfrm>
            </p:contentPart>
          </mc:Choice>
          <mc:Fallback xmlns="">
            <p:pic>
              <p:nvPicPr>
                <p:cNvPr id="218" name="Ink 217">
                  <a:extLst>
                    <a:ext uri="{FF2B5EF4-FFF2-40B4-BE49-F238E27FC236}">
                      <a16:creationId xmlns:a16="http://schemas.microsoft.com/office/drawing/2014/main" id="{F7E44FE6-304E-C505-F1FF-DA5623F47A5C}"/>
                    </a:ext>
                  </a:extLst>
                </p:cNvPr>
                <p:cNvPicPr/>
                <p:nvPr/>
              </p:nvPicPr>
              <p:blipFill>
                <a:blip r:embed="rId373"/>
                <a:stretch>
                  <a:fillRect/>
                </a:stretch>
              </p:blipFill>
              <p:spPr>
                <a:xfrm>
                  <a:off x="7775445" y="2793190"/>
                  <a:ext cx="4140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19" name="Ink 218">
                  <a:extLst>
                    <a:ext uri="{FF2B5EF4-FFF2-40B4-BE49-F238E27FC236}">
                      <a16:creationId xmlns:a16="http://schemas.microsoft.com/office/drawing/2014/main" id="{DBD09355-3105-BF28-20ED-6D8C928891DA}"/>
                    </a:ext>
                  </a:extLst>
                </p14:cNvPr>
                <p14:cNvContentPartPr/>
                <p14:nvPr/>
              </p14:nvContentPartPr>
              <p14:xfrm>
                <a:off x="7757445" y="3168670"/>
                <a:ext cx="148680" cy="74520"/>
              </p14:xfrm>
            </p:contentPart>
          </mc:Choice>
          <mc:Fallback xmlns="">
            <p:pic>
              <p:nvPicPr>
                <p:cNvPr id="219" name="Ink 218">
                  <a:extLst>
                    <a:ext uri="{FF2B5EF4-FFF2-40B4-BE49-F238E27FC236}">
                      <a16:creationId xmlns:a16="http://schemas.microsoft.com/office/drawing/2014/main" id="{DBD09355-3105-BF28-20ED-6D8C928891DA}"/>
                    </a:ext>
                  </a:extLst>
                </p:cNvPr>
                <p:cNvPicPr/>
                <p:nvPr/>
              </p:nvPicPr>
              <p:blipFill>
                <a:blip r:embed="rId375"/>
                <a:stretch>
                  <a:fillRect/>
                </a:stretch>
              </p:blipFill>
              <p:spPr>
                <a:xfrm>
                  <a:off x="7748445" y="3159670"/>
                  <a:ext cx="1663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0" name="Ink 219">
                  <a:extLst>
                    <a:ext uri="{FF2B5EF4-FFF2-40B4-BE49-F238E27FC236}">
                      <a16:creationId xmlns:a16="http://schemas.microsoft.com/office/drawing/2014/main" id="{12A0A0F5-0739-1ECB-7882-F440427C422B}"/>
                    </a:ext>
                  </a:extLst>
                </p14:cNvPr>
                <p14:cNvContentPartPr/>
                <p14:nvPr/>
              </p14:nvContentPartPr>
              <p14:xfrm>
                <a:off x="8035005" y="2906230"/>
                <a:ext cx="51480" cy="352080"/>
              </p14:xfrm>
            </p:contentPart>
          </mc:Choice>
          <mc:Fallback xmlns="">
            <p:pic>
              <p:nvPicPr>
                <p:cNvPr id="220" name="Ink 219">
                  <a:extLst>
                    <a:ext uri="{FF2B5EF4-FFF2-40B4-BE49-F238E27FC236}">
                      <a16:creationId xmlns:a16="http://schemas.microsoft.com/office/drawing/2014/main" id="{12A0A0F5-0739-1ECB-7882-F440427C422B}"/>
                    </a:ext>
                  </a:extLst>
                </p:cNvPr>
                <p:cNvPicPr/>
                <p:nvPr/>
              </p:nvPicPr>
              <p:blipFill>
                <a:blip r:embed="rId377"/>
                <a:stretch>
                  <a:fillRect/>
                </a:stretch>
              </p:blipFill>
              <p:spPr>
                <a:xfrm>
                  <a:off x="8026365" y="2897230"/>
                  <a:ext cx="691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1" name="Ink 220">
                  <a:extLst>
                    <a:ext uri="{FF2B5EF4-FFF2-40B4-BE49-F238E27FC236}">
                      <a16:creationId xmlns:a16="http://schemas.microsoft.com/office/drawing/2014/main" id="{C33200AD-51C2-BABE-0340-685E053FB2C9}"/>
                    </a:ext>
                  </a:extLst>
                </p14:cNvPr>
                <p14:cNvContentPartPr/>
                <p14:nvPr/>
              </p14:nvContentPartPr>
              <p14:xfrm>
                <a:off x="7953285" y="2870950"/>
                <a:ext cx="214200" cy="122040"/>
              </p14:xfrm>
            </p:contentPart>
          </mc:Choice>
          <mc:Fallback xmlns="">
            <p:pic>
              <p:nvPicPr>
                <p:cNvPr id="221" name="Ink 220">
                  <a:extLst>
                    <a:ext uri="{FF2B5EF4-FFF2-40B4-BE49-F238E27FC236}">
                      <a16:creationId xmlns:a16="http://schemas.microsoft.com/office/drawing/2014/main" id="{C33200AD-51C2-BABE-0340-685E053FB2C9}"/>
                    </a:ext>
                  </a:extLst>
                </p:cNvPr>
                <p:cNvPicPr/>
                <p:nvPr/>
              </p:nvPicPr>
              <p:blipFill>
                <a:blip r:embed="rId379"/>
                <a:stretch>
                  <a:fillRect/>
                </a:stretch>
              </p:blipFill>
              <p:spPr>
                <a:xfrm>
                  <a:off x="7944645" y="2861950"/>
                  <a:ext cx="231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2" name="Ink 221">
                  <a:extLst>
                    <a:ext uri="{FF2B5EF4-FFF2-40B4-BE49-F238E27FC236}">
                      <a16:creationId xmlns:a16="http://schemas.microsoft.com/office/drawing/2014/main" id="{086EDFDF-B018-BEC7-383A-B52EFA6C6EE2}"/>
                    </a:ext>
                  </a:extLst>
                </p14:cNvPr>
                <p14:cNvContentPartPr/>
                <p14:nvPr/>
              </p14:nvContentPartPr>
              <p14:xfrm>
                <a:off x="8403645" y="3192790"/>
                <a:ext cx="610560" cy="238680"/>
              </p14:xfrm>
            </p:contentPart>
          </mc:Choice>
          <mc:Fallback xmlns="">
            <p:pic>
              <p:nvPicPr>
                <p:cNvPr id="222" name="Ink 221">
                  <a:extLst>
                    <a:ext uri="{FF2B5EF4-FFF2-40B4-BE49-F238E27FC236}">
                      <a16:creationId xmlns:a16="http://schemas.microsoft.com/office/drawing/2014/main" id="{086EDFDF-B018-BEC7-383A-B52EFA6C6EE2}"/>
                    </a:ext>
                  </a:extLst>
                </p:cNvPr>
                <p:cNvPicPr/>
                <p:nvPr/>
              </p:nvPicPr>
              <p:blipFill>
                <a:blip r:embed="rId381"/>
                <a:stretch>
                  <a:fillRect/>
                </a:stretch>
              </p:blipFill>
              <p:spPr>
                <a:xfrm>
                  <a:off x="8394645" y="3184150"/>
                  <a:ext cx="6282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3" name="Ink 222">
                  <a:extLst>
                    <a:ext uri="{FF2B5EF4-FFF2-40B4-BE49-F238E27FC236}">
                      <a16:creationId xmlns:a16="http://schemas.microsoft.com/office/drawing/2014/main" id="{EC48D752-1E75-3129-6BFE-2B12DC7832BB}"/>
                    </a:ext>
                  </a:extLst>
                </p14:cNvPr>
                <p14:cNvContentPartPr/>
                <p14:nvPr/>
              </p14:nvContentPartPr>
              <p14:xfrm>
                <a:off x="8789565" y="3155350"/>
                <a:ext cx="267480" cy="208800"/>
              </p14:xfrm>
            </p:contentPart>
          </mc:Choice>
          <mc:Fallback xmlns="">
            <p:pic>
              <p:nvPicPr>
                <p:cNvPr id="223" name="Ink 222">
                  <a:extLst>
                    <a:ext uri="{FF2B5EF4-FFF2-40B4-BE49-F238E27FC236}">
                      <a16:creationId xmlns:a16="http://schemas.microsoft.com/office/drawing/2014/main" id="{EC48D752-1E75-3129-6BFE-2B12DC7832BB}"/>
                    </a:ext>
                  </a:extLst>
                </p:cNvPr>
                <p:cNvPicPr/>
                <p:nvPr/>
              </p:nvPicPr>
              <p:blipFill>
                <a:blip r:embed="rId383"/>
                <a:stretch>
                  <a:fillRect/>
                </a:stretch>
              </p:blipFill>
              <p:spPr>
                <a:xfrm>
                  <a:off x="8780565" y="3146350"/>
                  <a:ext cx="2851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4" name="Ink 223">
                  <a:extLst>
                    <a:ext uri="{FF2B5EF4-FFF2-40B4-BE49-F238E27FC236}">
                      <a16:creationId xmlns:a16="http://schemas.microsoft.com/office/drawing/2014/main" id="{152FF522-BB16-FA7E-568A-852193F880EF}"/>
                    </a:ext>
                  </a:extLst>
                </p14:cNvPr>
                <p14:cNvContentPartPr/>
                <p14:nvPr/>
              </p14:nvContentPartPr>
              <p14:xfrm>
                <a:off x="8791005" y="3416350"/>
                <a:ext cx="572760" cy="232200"/>
              </p14:xfrm>
            </p:contentPart>
          </mc:Choice>
          <mc:Fallback xmlns="">
            <p:pic>
              <p:nvPicPr>
                <p:cNvPr id="224" name="Ink 223">
                  <a:extLst>
                    <a:ext uri="{FF2B5EF4-FFF2-40B4-BE49-F238E27FC236}">
                      <a16:creationId xmlns:a16="http://schemas.microsoft.com/office/drawing/2014/main" id="{152FF522-BB16-FA7E-568A-852193F880EF}"/>
                    </a:ext>
                  </a:extLst>
                </p:cNvPr>
                <p:cNvPicPr/>
                <p:nvPr/>
              </p:nvPicPr>
              <p:blipFill>
                <a:blip r:embed="rId385"/>
                <a:stretch>
                  <a:fillRect/>
                </a:stretch>
              </p:blipFill>
              <p:spPr>
                <a:xfrm>
                  <a:off x="8782365" y="3407710"/>
                  <a:ext cx="590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5" name="Ink 224">
                  <a:extLst>
                    <a:ext uri="{FF2B5EF4-FFF2-40B4-BE49-F238E27FC236}">
                      <a16:creationId xmlns:a16="http://schemas.microsoft.com/office/drawing/2014/main" id="{B92501BB-9667-E29D-05C3-6C77C8AEA793}"/>
                    </a:ext>
                  </a:extLst>
                </p14:cNvPr>
                <p14:cNvContentPartPr/>
                <p14:nvPr/>
              </p14:nvContentPartPr>
              <p14:xfrm>
                <a:off x="8753565" y="3529750"/>
                <a:ext cx="201240" cy="143280"/>
              </p14:xfrm>
            </p:contentPart>
          </mc:Choice>
          <mc:Fallback xmlns="">
            <p:pic>
              <p:nvPicPr>
                <p:cNvPr id="225" name="Ink 224">
                  <a:extLst>
                    <a:ext uri="{FF2B5EF4-FFF2-40B4-BE49-F238E27FC236}">
                      <a16:creationId xmlns:a16="http://schemas.microsoft.com/office/drawing/2014/main" id="{B92501BB-9667-E29D-05C3-6C77C8AEA793}"/>
                    </a:ext>
                  </a:extLst>
                </p:cNvPr>
                <p:cNvPicPr/>
                <p:nvPr/>
              </p:nvPicPr>
              <p:blipFill>
                <a:blip r:embed="rId387"/>
                <a:stretch>
                  <a:fillRect/>
                </a:stretch>
              </p:blipFill>
              <p:spPr>
                <a:xfrm>
                  <a:off x="8744565" y="3521110"/>
                  <a:ext cx="218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6" name="Ink 225">
                  <a:extLst>
                    <a:ext uri="{FF2B5EF4-FFF2-40B4-BE49-F238E27FC236}">
                      <a16:creationId xmlns:a16="http://schemas.microsoft.com/office/drawing/2014/main" id="{AFD8D5DC-DC8B-D5AA-6950-6D1AFB238938}"/>
                    </a:ext>
                  </a:extLst>
                </p14:cNvPr>
                <p14:cNvContentPartPr/>
                <p14:nvPr/>
              </p14:nvContentPartPr>
              <p14:xfrm>
                <a:off x="8604525" y="2413750"/>
                <a:ext cx="448200" cy="102960"/>
              </p14:xfrm>
            </p:contentPart>
          </mc:Choice>
          <mc:Fallback xmlns="">
            <p:pic>
              <p:nvPicPr>
                <p:cNvPr id="226" name="Ink 225">
                  <a:extLst>
                    <a:ext uri="{FF2B5EF4-FFF2-40B4-BE49-F238E27FC236}">
                      <a16:creationId xmlns:a16="http://schemas.microsoft.com/office/drawing/2014/main" id="{AFD8D5DC-DC8B-D5AA-6950-6D1AFB238938}"/>
                    </a:ext>
                  </a:extLst>
                </p:cNvPr>
                <p:cNvPicPr/>
                <p:nvPr/>
              </p:nvPicPr>
              <p:blipFill>
                <a:blip r:embed="rId389"/>
                <a:stretch>
                  <a:fillRect/>
                </a:stretch>
              </p:blipFill>
              <p:spPr>
                <a:xfrm>
                  <a:off x="8595885" y="2405110"/>
                  <a:ext cx="4658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27" name="Ink 226">
                  <a:extLst>
                    <a:ext uri="{FF2B5EF4-FFF2-40B4-BE49-F238E27FC236}">
                      <a16:creationId xmlns:a16="http://schemas.microsoft.com/office/drawing/2014/main" id="{8D14EF07-26D0-324F-5F8F-A056612D68FB}"/>
                    </a:ext>
                  </a:extLst>
                </p14:cNvPr>
                <p14:cNvContentPartPr/>
                <p14:nvPr/>
              </p14:nvContentPartPr>
              <p14:xfrm>
                <a:off x="8952285" y="2414110"/>
                <a:ext cx="134280" cy="204480"/>
              </p14:xfrm>
            </p:contentPart>
          </mc:Choice>
          <mc:Fallback xmlns="">
            <p:pic>
              <p:nvPicPr>
                <p:cNvPr id="227" name="Ink 226">
                  <a:extLst>
                    <a:ext uri="{FF2B5EF4-FFF2-40B4-BE49-F238E27FC236}">
                      <a16:creationId xmlns:a16="http://schemas.microsoft.com/office/drawing/2014/main" id="{8D14EF07-26D0-324F-5F8F-A056612D68FB}"/>
                    </a:ext>
                  </a:extLst>
                </p:cNvPr>
                <p:cNvPicPr/>
                <p:nvPr/>
              </p:nvPicPr>
              <p:blipFill>
                <a:blip r:embed="rId391"/>
                <a:stretch>
                  <a:fillRect/>
                </a:stretch>
              </p:blipFill>
              <p:spPr>
                <a:xfrm>
                  <a:off x="8943285" y="2405110"/>
                  <a:ext cx="1519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28" name="Ink 227">
                  <a:extLst>
                    <a:ext uri="{FF2B5EF4-FFF2-40B4-BE49-F238E27FC236}">
                      <a16:creationId xmlns:a16="http://schemas.microsoft.com/office/drawing/2014/main" id="{D6C63E18-439F-D2C1-040D-C33AEC310E9A}"/>
                    </a:ext>
                  </a:extLst>
                </p14:cNvPr>
                <p14:cNvContentPartPr/>
                <p14:nvPr/>
              </p14:nvContentPartPr>
              <p14:xfrm>
                <a:off x="8521725" y="2662510"/>
                <a:ext cx="593640" cy="154440"/>
              </p14:xfrm>
            </p:contentPart>
          </mc:Choice>
          <mc:Fallback xmlns="">
            <p:pic>
              <p:nvPicPr>
                <p:cNvPr id="228" name="Ink 227">
                  <a:extLst>
                    <a:ext uri="{FF2B5EF4-FFF2-40B4-BE49-F238E27FC236}">
                      <a16:creationId xmlns:a16="http://schemas.microsoft.com/office/drawing/2014/main" id="{D6C63E18-439F-D2C1-040D-C33AEC310E9A}"/>
                    </a:ext>
                  </a:extLst>
                </p:cNvPr>
                <p:cNvPicPr/>
                <p:nvPr/>
              </p:nvPicPr>
              <p:blipFill>
                <a:blip r:embed="rId393"/>
                <a:stretch>
                  <a:fillRect/>
                </a:stretch>
              </p:blipFill>
              <p:spPr>
                <a:xfrm>
                  <a:off x="8513085" y="2653510"/>
                  <a:ext cx="6112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29" name="Ink 228">
                  <a:extLst>
                    <a:ext uri="{FF2B5EF4-FFF2-40B4-BE49-F238E27FC236}">
                      <a16:creationId xmlns:a16="http://schemas.microsoft.com/office/drawing/2014/main" id="{70C51673-8DE2-46E6-FF6E-A2ADB060A269}"/>
                    </a:ext>
                  </a:extLst>
                </p14:cNvPr>
                <p14:cNvContentPartPr/>
                <p14:nvPr/>
              </p14:nvContentPartPr>
              <p14:xfrm>
                <a:off x="8568165" y="2617870"/>
                <a:ext cx="164520" cy="247680"/>
              </p14:xfrm>
            </p:contentPart>
          </mc:Choice>
          <mc:Fallback xmlns="">
            <p:pic>
              <p:nvPicPr>
                <p:cNvPr id="229" name="Ink 228">
                  <a:extLst>
                    <a:ext uri="{FF2B5EF4-FFF2-40B4-BE49-F238E27FC236}">
                      <a16:creationId xmlns:a16="http://schemas.microsoft.com/office/drawing/2014/main" id="{70C51673-8DE2-46E6-FF6E-A2ADB060A269}"/>
                    </a:ext>
                  </a:extLst>
                </p:cNvPr>
                <p:cNvPicPr/>
                <p:nvPr/>
              </p:nvPicPr>
              <p:blipFill>
                <a:blip r:embed="rId395"/>
                <a:stretch>
                  <a:fillRect/>
                </a:stretch>
              </p:blipFill>
              <p:spPr>
                <a:xfrm>
                  <a:off x="8559525" y="2608870"/>
                  <a:ext cx="18216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1" name="Ink 230">
                  <a:extLst>
                    <a:ext uri="{FF2B5EF4-FFF2-40B4-BE49-F238E27FC236}">
                      <a16:creationId xmlns:a16="http://schemas.microsoft.com/office/drawing/2014/main" id="{4D4D918E-DB52-E8FE-6C1D-93007D199B3C}"/>
                    </a:ext>
                  </a:extLst>
                </p14:cNvPr>
                <p14:cNvContentPartPr/>
                <p14:nvPr/>
              </p14:nvContentPartPr>
              <p14:xfrm>
                <a:off x="8611005" y="4069390"/>
                <a:ext cx="535680" cy="60120"/>
              </p14:xfrm>
            </p:contentPart>
          </mc:Choice>
          <mc:Fallback xmlns="">
            <p:pic>
              <p:nvPicPr>
                <p:cNvPr id="231" name="Ink 230">
                  <a:extLst>
                    <a:ext uri="{FF2B5EF4-FFF2-40B4-BE49-F238E27FC236}">
                      <a16:creationId xmlns:a16="http://schemas.microsoft.com/office/drawing/2014/main" id="{4D4D918E-DB52-E8FE-6C1D-93007D199B3C}"/>
                    </a:ext>
                  </a:extLst>
                </p:cNvPr>
                <p:cNvPicPr/>
                <p:nvPr/>
              </p:nvPicPr>
              <p:blipFill>
                <a:blip r:embed="rId397"/>
                <a:stretch>
                  <a:fillRect/>
                </a:stretch>
              </p:blipFill>
              <p:spPr>
                <a:xfrm>
                  <a:off x="8602365" y="4060750"/>
                  <a:ext cx="5533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2" name="Ink 231">
                  <a:extLst>
                    <a:ext uri="{FF2B5EF4-FFF2-40B4-BE49-F238E27FC236}">
                      <a16:creationId xmlns:a16="http://schemas.microsoft.com/office/drawing/2014/main" id="{4E1C7DA2-F762-8421-85B3-A6741C70B543}"/>
                    </a:ext>
                  </a:extLst>
                </p14:cNvPr>
                <p14:cNvContentPartPr/>
                <p14:nvPr/>
              </p14:nvContentPartPr>
              <p14:xfrm>
                <a:off x="8934645" y="3993430"/>
                <a:ext cx="186120" cy="178920"/>
              </p14:xfrm>
            </p:contentPart>
          </mc:Choice>
          <mc:Fallback xmlns="">
            <p:pic>
              <p:nvPicPr>
                <p:cNvPr id="232" name="Ink 231">
                  <a:extLst>
                    <a:ext uri="{FF2B5EF4-FFF2-40B4-BE49-F238E27FC236}">
                      <a16:creationId xmlns:a16="http://schemas.microsoft.com/office/drawing/2014/main" id="{4E1C7DA2-F762-8421-85B3-A6741C70B543}"/>
                    </a:ext>
                  </a:extLst>
                </p:cNvPr>
                <p:cNvPicPr/>
                <p:nvPr/>
              </p:nvPicPr>
              <p:blipFill>
                <a:blip r:embed="rId399"/>
                <a:stretch>
                  <a:fillRect/>
                </a:stretch>
              </p:blipFill>
              <p:spPr>
                <a:xfrm>
                  <a:off x="8925645" y="3984430"/>
                  <a:ext cx="2037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3" name="Ink 232">
                  <a:extLst>
                    <a:ext uri="{FF2B5EF4-FFF2-40B4-BE49-F238E27FC236}">
                      <a16:creationId xmlns:a16="http://schemas.microsoft.com/office/drawing/2014/main" id="{C3E2F86B-4690-BD68-CB6D-F7A9DAEE6674}"/>
                    </a:ext>
                  </a:extLst>
                </p14:cNvPr>
                <p14:cNvContentPartPr/>
                <p14:nvPr/>
              </p14:nvContentPartPr>
              <p14:xfrm>
                <a:off x="8608125" y="4255510"/>
                <a:ext cx="158040" cy="143640"/>
              </p14:xfrm>
            </p:contentPart>
          </mc:Choice>
          <mc:Fallback xmlns="">
            <p:pic>
              <p:nvPicPr>
                <p:cNvPr id="233" name="Ink 232">
                  <a:extLst>
                    <a:ext uri="{FF2B5EF4-FFF2-40B4-BE49-F238E27FC236}">
                      <a16:creationId xmlns:a16="http://schemas.microsoft.com/office/drawing/2014/main" id="{C3E2F86B-4690-BD68-CB6D-F7A9DAEE6674}"/>
                    </a:ext>
                  </a:extLst>
                </p:cNvPr>
                <p:cNvPicPr/>
                <p:nvPr/>
              </p:nvPicPr>
              <p:blipFill>
                <a:blip r:embed="rId401"/>
                <a:stretch>
                  <a:fillRect/>
                </a:stretch>
              </p:blipFill>
              <p:spPr>
                <a:xfrm>
                  <a:off x="8599485" y="4246870"/>
                  <a:ext cx="175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4" name="Ink 233">
                  <a:extLst>
                    <a:ext uri="{FF2B5EF4-FFF2-40B4-BE49-F238E27FC236}">
                      <a16:creationId xmlns:a16="http://schemas.microsoft.com/office/drawing/2014/main" id="{24459C1E-58D3-8EB3-85DE-F1C98258D9D5}"/>
                    </a:ext>
                  </a:extLst>
                </p14:cNvPr>
                <p14:cNvContentPartPr/>
                <p14:nvPr/>
              </p14:nvContentPartPr>
              <p14:xfrm>
                <a:off x="8694165" y="4291510"/>
                <a:ext cx="441360" cy="47160"/>
              </p14:xfrm>
            </p:contentPart>
          </mc:Choice>
          <mc:Fallback xmlns="">
            <p:pic>
              <p:nvPicPr>
                <p:cNvPr id="234" name="Ink 233">
                  <a:extLst>
                    <a:ext uri="{FF2B5EF4-FFF2-40B4-BE49-F238E27FC236}">
                      <a16:creationId xmlns:a16="http://schemas.microsoft.com/office/drawing/2014/main" id="{24459C1E-58D3-8EB3-85DE-F1C98258D9D5}"/>
                    </a:ext>
                  </a:extLst>
                </p:cNvPr>
                <p:cNvPicPr/>
                <p:nvPr/>
              </p:nvPicPr>
              <p:blipFill>
                <a:blip r:embed="rId403"/>
                <a:stretch>
                  <a:fillRect/>
                </a:stretch>
              </p:blipFill>
              <p:spPr>
                <a:xfrm>
                  <a:off x="8685525" y="4282870"/>
                  <a:ext cx="4590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5" name="Ink 234">
                  <a:extLst>
                    <a:ext uri="{FF2B5EF4-FFF2-40B4-BE49-F238E27FC236}">
                      <a16:creationId xmlns:a16="http://schemas.microsoft.com/office/drawing/2014/main" id="{10153725-2D3A-178C-5917-CC504302C556}"/>
                    </a:ext>
                  </a:extLst>
                </p14:cNvPr>
                <p14:cNvContentPartPr/>
                <p14:nvPr/>
              </p14:nvContentPartPr>
              <p14:xfrm>
                <a:off x="9951285" y="3526510"/>
                <a:ext cx="42480" cy="254880"/>
              </p14:xfrm>
            </p:contentPart>
          </mc:Choice>
          <mc:Fallback xmlns="">
            <p:pic>
              <p:nvPicPr>
                <p:cNvPr id="235" name="Ink 234">
                  <a:extLst>
                    <a:ext uri="{FF2B5EF4-FFF2-40B4-BE49-F238E27FC236}">
                      <a16:creationId xmlns:a16="http://schemas.microsoft.com/office/drawing/2014/main" id="{10153725-2D3A-178C-5917-CC504302C556}"/>
                    </a:ext>
                  </a:extLst>
                </p:cNvPr>
                <p:cNvPicPr/>
                <p:nvPr/>
              </p:nvPicPr>
              <p:blipFill>
                <a:blip r:embed="rId405"/>
                <a:stretch>
                  <a:fillRect/>
                </a:stretch>
              </p:blipFill>
              <p:spPr>
                <a:xfrm>
                  <a:off x="9942285" y="3517510"/>
                  <a:ext cx="601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36" name="Ink 235">
                  <a:extLst>
                    <a:ext uri="{FF2B5EF4-FFF2-40B4-BE49-F238E27FC236}">
                      <a16:creationId xmlns:a16="http://schemas.microsoft.com/office/drawing/2014/main" id="{EFA01C9B-BBC3-6FE1-3232-F8293D738D45}"/>
                    </a:ext>
                  </a:extLst>
                </p14:cNvPr>
                <p14:cNvContentPartPr/>
                <p14:nvPr/>
              </p14:nvContentPartPr>
              <p14:xfrm>
                <a:off x="9815205" y="3475030"/>
                <a:ext cx="269640" cy="204480"/>
              </p14:xfrm>
            </p:contentPart>
          </mc:Choice>
          <mc:Fallback xmlns="">
            <p:pic>
              <p:nvPicPr>
                <p:cNvPr id="236" name="Ink 235">
                  <a:extLst>
                    <a:ext uri="{FF2B5EF4-FFF2-40B4-BE49-F238E27FC236}">
                      <a16:creationId xmlns:a16="http://schemas.microsoft.com/office/drawing/2014/main" id="{EFA01C9B-BBC3-6FE1-3232-F8293D738D45}"/>
                    </a:ext>
                  </a:extLst>
                </p:cNvPr>
                <p:cNvPicPr/>
                <p:nvPr/>
              </p:nvPicPr>
              <p:blipFill>
                <a:blip r:embed="rId407"/>
                <a:stretch>
                  <a:fillRect/>
                </a:stretch>
              </p:blipFill>
              <p:spPr>
                <a:xfrm>
                  <a:off x="9806205" y="3466030"/>
                  <a:ext cx="2872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37" name="Ink 236">
                  <a:extLst>
                    <a:ext uri="{FF2B5EF4-FFF2-40B4-BE49-F238E27FC236}">
                      <a16:creationId xmlns:a16="http://schemas.microsoft.com/office/drawing/2014/main" id="{24013E6A-3B72-91C7-CA4C-BAE2D48A45B7}"/>
                    </a:ext>
                  </a:extLst>
                </p14:cNvPr>
                <p14:cNvContentPartPr/>
                <p14:nvPr/>
              </p14:nvContentPartPr>
              <p14:xfrm>
                <a:off x="10197885" y="3545950"/>
                <a:ext cx="46800" cy="210240"/>
              </p14:xfrm>
            </p:contentPart>
          </mc:Choice>
          <mc:Fallback xmlns="">
            <p:pic>
              <p:nvPicPr>
                <p:cNvPr id="237" name="Ink 236">
                  <a:extLst>
                    <a:ext uri="{FF2B5EF4-FFF2-40B4-BE49-F238E27FC236}">
                      <a16:creationId xmlns:a16="http://schemas.microsoft.com/office/drawing/2014/main" id="{24013E6A-3B72-91C7-CA4C-BAE2D48A45B7}"/>
                    </a:ext>
                  </a:extLst>
                </p:cNvPr>
                <p:cNvPicPr/>
                <p:nvPr/>
              </p:nvPicPr>
              <p:blipFill>
                <a:blip r:embed="rId409"/>
                <a:stretch>
                  <a:fillRect/>
                </a:stretch>
              </p:blipFill>
              <p:spPr>
                <a:xfrm>
                  <a:off x="10188885" y="3537310"/>
                  <a:ext cx="644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38" name="Ink 237">
                  <a:extLst>
                    <a:ext uri="{FF2B5EF4-FFF2-40B4-BE49-F238E27FC236}">
                      <a16:creationId xmlns:a16="http://schemas.microsoft.com/office/drawing/2014/main" id="{34CDE7B8-7946-90BA-7071-A70F6B8694F9}"/>
                    </a:ext>
                  </a:extLst>
                </p14:cNvPr>
                <p14:cNvContentPartPr/>
                <p14:nvPr/>
              </p14:nvContentPartPr>
              <p14:xfrm>
                <a:off x="10137405" y="3728470"/>
                <a:ext cx="176400" cy="69840"/>
              </p14:xfrm>
            </p:contentPart>
          </mc:Choice>
          <mc:Fallback xmlns="">
            <p:pic>
              <p:nvPicPr>
                <p:cNvPr id="238" name="Ink 237">
                  <a:extLst>
                    <a:ext uri="{FF2B5EF4-FFF2-40B4-BE49-F238E27FC236}">
                      <a16:creationId xmlns:a16="http://schemas.microsoft.com/office/drawing/2014/main" id="{34CDE7B8-7946-90BA-7071-A70F6B8694F9}"/>
                    </a:ext>
                  </a:extLst>
                </p:cNvPr>
                <p:cNvPicPr/>
                <p:nvPr/>
              </p:nvPicPr>
              <p:blipFill>
                <a:blip r:embed="rId411"/>
                <a:stretch>
                  <a:fillRect/>
                </a:stretch>
              </p:blipFill>
              <p:spPr>
                <a:xfrm>
                  <a:off x="10128765" y="3719830"/>
                  <a:ext cx="1940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0" name="Ink 239">
                  <a:extLst>
                    <a:ext uri="{FF2B5EF4-FFF2-40B4-BE49-F238E27FC236}">
                      <a16:creationId xmlns:a16="http://schemas.microsoft.com/office/drawing/2014/main" id="{525F49DB-AA3D-7FC4-8DBD-E95D0032F36B}"/>
                    </a:ext>
                  </a:extLst>
                </p14:cNvPr>
                <p14:cNvContentPartPr/>
                <p14:nvPr/>
              </p14:nvContentPartPr>
              <p14:xfrm>
                <a:off x="7508685" y="1882030"/>
                <a:ext cx="264240" cy="185040"/>
              </p14:xfrm>
            </p:contentPart>
          </mc:Choice>
          <mc:Fallback xmlns="">
            <p:pic>
              <p:nvPicPr>
                <p:cNvPr id="240" name="Ink 239">
                  <a:extLst>
                    <a:ext uri="{FF2B5EF4-FFF2-40B4-BE49-F238E27FC236}">
                      <a16:creationId xmlns:a16="http://schemas.microsoft.com/office/drawing/2014/main" id="{525F49DB-AA3D-7FC4-8DBD-E95D0032F36B}"/>
                    </a:ext>
                  </a:extLst>
                </p:cNvPr>
                <p:cNvPicPr/>
                <p:nvPr/>
              </p:nvPicPr>
              <p:blipFill>
                <a:blip r:embed="rId413"/>
                <a:stretch>
                  <a:fillRect/>
                </a:stretch>
              </p:blipFill>
              <p:spPr>
                <a:xfrm>
                  <a:off x="7499685" y="1873030"/>
                  <a:ext cx="2818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1" name="Ink 240">
                  <a:extLst>
                    <a:ext uri="{FF2B5EF4-FFF2-40B4-BE49-F238E27FC236}">
                      <a16:creationId xmlns:a16="http://schemas.microsoft.com/office/drawing/2014/main" id="{4A893C9F-0886-0300-3D25-E48D222ADF03}"/>
                    </a:ext>
                  </a:extLst>
                </p14:cNvPr>
                <p14:cNvContentPartPr/>
                <p14:nvPr/>
              </p14:nvContentPartPr>
              <p14:xfrm>
                <a:off x="7790565" y="1913350"/>
                <a:ext cx="115920" cy="104400"/>
              </p14:xfrm>
            </p:contentPart>
          </mc:Choice>
          <mc:Fallback xmlns="">
            <p:pic>
              <p:nvPicPr>
                <p:cNvPr id="241" name="Ink 240">
                  <a:extLst>
                    <a:ext uri="{FF2B5EF4-FFF2-40B4-BE49-F238E27FC236}">
                      <a16:creationId xmlns:a16="http://schemas.microsoft.com/office/drawing/2014/main" id="{4A893C9F-0886-0300-3D25-E48D222ADF03}"/>
                    </a:ext>
                  </a:extLst>
                </p:cNvPr>
                <p:cNvPicPr/>
                <p:nvPr/>
              </p:nvPicPr>
              <p:blipFill>
                <a:blip r:embed="rId415"/>
                <a:stretch>
                  <a:fillRect/>
                </a:stretch>
              </p:blipFill>
              <p:spPr>
                <a:xfrm>
                  <a:off x="7781925" y="1904710"/>
                  <a:ext cx="1335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2" name="Ink 241">
                  <a:extLst>
                    <a:ext uri="{FF2B5EF4-FFF2-40B4-BE49-F238E27FC236}">
                      <a16:creationId xmlns:a16="http://schemas.microsoft.com/office/drawing/2014/main" id="{673955C1-2795-BFBA-7E1C-8E1F39E20F71}"/>
                    </a:ext>
                  </a:extLst>
                </p14:cNvPr>
                <p14:cNvContentPartPr/>
                <p14:nvPr/>
              </p14:nvContentPartPr>
              <p14:xfrm>
                <a:off x="7921965" y="1910830"/>
                <a:ext cx="233280" cy="103680"/>
              </p14:xfrm>
            </p:contentPart>
          </mc:Choice>
          <mc:Fallback xmlns="">
            <p:pic>
              <p:nvPicPr>
                <p:cNvPr id="242" name="Ink 241">
                  <a:extLst>
                    <a:ext uri="{FF2B5EF4-FFF2-40B4-BE49-F238E27FC236}">
                      <a16:creationId xmlns:a16="http://schemas.microsoft.com/office/drawing/2014/main" id="{673955C1-2795-BFBA-7E1C-8E1F39E20F71}"/>
                    </a:ext>
                  </a:extLst>
                </p:cNvPr>
                <p:cNvPicPr/>
                <p:nvPr/>
              </p:nvPicPr>
              <p:blipFill>
                <a:blip r:embed="rId417"/>
                <a:stretch>
                  <a:fillRect/>
                </a:stretch>
              </p:blipFill>
              <p:spPr>
                <a:xfrm>
                  <a:off x="7912965" y="1901830"/>
                  <a:ext cx="2509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3" name="Ink 242">
                  <a:extLst>
                    <a:ext uri="{FF2B5EF4-FFF2-40B4-BE49-F238E27FC236}">
                      <a16:creationId xmlns:a16="http://schemas.microsoft.com/office/drawing/2014/main" id="{74ED58FB-EA33-F040-FA05-BDEAC2E7FE00}"/>
                    </a:ext>
                  </a:extLst>
                </p14:cNvPr>
                <p14:cNvContentPartPr/>
                <p14:nvPr/>
              </p14:nvContentPartPr>
              <p14:xfrm>
                <a:off x="9824925" y="2309350"/>
                <a:ext cx="656280" cy="190080"/>
              </p14:xfrm>
            </p:contentPart>
          </mc:Choice>
          <mc:Fallback xmlns="">
            <p:pic>
              <p:nvPicPr>
                <p:cNvPr id="243" name="Ink 242">
                  <a:extLst>
                    <a:ext uri="{FF2B5EF4-FFF2-40B4-BE49-F238E27FC236}">
                      <a16:creationId xmlns:a16="http://schemas.microsoft.com/office/drawing/2014/main" id="{74ED58FB-EA33-F040-FA05-BDEAC2E7FE00}"/>
                    </a:ext>
                  </a:extLst>
                </p:cNvPr>
                <p:cNvPicPr/>
                <p:nvPr/>
              </p:nvPicPr>
              <p:blipFill>
                <a:blip r:embed="rId419"/>
                <a:stretch>
                  <a:fillRect/>
                </a:stretch>
              </p:blipFill>
              <p:spPr>
                <a:xfrm>
                  <a:off x="9815925" y="2300710"/>
                  <a:ext cx="6739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44" name="Ink 243">
                  <a:extLst>
                    <a:ext uri="{FF2B5EF4-FFF2-40B4-BE49-F238E27FC236}">
                      <a16:creationId xmlns:a16="http://schemas.microsoft.com/office/drawing/2014/main" id="{D289360F-34BB-C856-E8A5-D374D3718BA0}"/>
                    </a:ext>
                  </a:extLst>
                </p14:cNvPr>
                <p14:cNvContentPartPr/>
                <p14:nvPr/>
              </p14:nvContentPartPr>
              <p14:xfrm>
                <a:off x="9567165" y="4701190"/>
                <a:ext cx="152640" cy="316080"/>
              </p14:xfrm>
            </p:contentPart>
          </mc:Choice>
          <mc:Fallback xmlns="">
            <p:pic>
              <p:nvPicPr>
                <p:cNvPr id="244" name="Ink 243">
                  <a:extLst>
                    <a:ext uri="{FF2B5EF4-FFF2-40B4-BE49-F238E27FC236}">
                      <a16:creationId xmlns:a16="http://schemas.microsoft.com/office/drawing/2014/main" id="{D289360F-34BB-C856-E8A5-D374D3718BA0}"/>
                    </a:ext>
                  </a:extLst>
                </p:cNvPr>
                <p:cNvPicPr/>
                <p:nvPr/>
              </p:nvPicPr>
              <p:blipFill>
                <a:blip r:embed="rId421"/>
                <a:stretch>
                  <a:fillRect/>
                </a:stretch>
              </p:blipFill>
              <p:spPr>
                <a:xfrm>
                  <a:off x="9558165" y="4692190"/>
                  <a:ext cx="17028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45" name="Ink 244">
                  <a:extLst>
                    <a:ext uri="{FF2B5EF4-FFF2-40B4-BE49-F238E27FC236}">
                      <a16:creationId xmlns:a16="http://schemas.microsoft.com/office/drawing/2014/main" id="{CDF27153-EF29-6C1E-B3F3-72BAC8E240CD}"/>
                    </a:ext>
                  </a:extLst>
                </p14:cNvPr>
                <p14:cNvContentPartPr/>
                <p14:nvPr/>
              </p14:nvContentPartPr>
              <p14:xfrm>
                <a:off x="9767325" y="4811710"/>
                <a:ext cx="138240" cy="292680"/>
              </p14:xfrm>
            </p:contentPart>
          </mc:Choice>
          <mc:Fallback xmlns="">
            <p:pic>
              <p:nvPicPr>
                <p:cNvPr id="245" name="Ink 244">
                  <a:extLst>
                    <a:ext uri="{FF2B5EF4-FFF2-40B4-BE49-F238E27FC236}">
                      <a16:creationId xmlns:a16="http://schemas.microsoft.com/office/drawing/2014/main" id="{CDF27153-EF29-6C1E-B3F3-72BAC8E240CD}"/>
                    </a:ext>
                  </a:extLst>
                </p:cNvPr>
                <p:cNvPicPr/>
                <p:nvPr/>
              </p:nvPicPr>
              <p:blipFill>
                <a:blip r:embed="rId423"/>
                <a:stretch>
                  <a:fillRect/>
                </a:stretch>
              </p:blipFill>
              <p:spPr>
                <a:xfrm>
                  <a:off x="9758325" y="4803070"/>
                  <a:ext cx="1558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47" name="Ink 246">
                  <a:extLst>
                    <a:ext uri="{FF2B5EF4-FFF2-40B4-BE49-F238E27FC236}">
                      <a16:creationId xmlns:a16="http://schemas.microsoft.com/office/drawing/2014/main" id="{66213C45-DE86-ABB2-D520-4D9F7EB405D0}"/>
                    </a:ext>
                  </a:extLst>
                </p14:cNvPr>
                <p14:cNvContentPartPr/>
                <p14:nvPr/>
              </p14:nvContentPartPr>
              <p14:xfrm>
                <a:off x="7381245" y="4424710"/>
                <a:ext cx="338400" cy="9360"/>
              </p14:xfrm>
            </p:contentPart>
          </mc:Choice>
          <mc:Fallback xmlns="">
            <p:pic>
              <p:nvPicPr>
                <p:cNvPr id="247" name="Ink 246">
                  <a:extLst>
                    <a:ext uri="{FF2B5EF4-FFF2-40B4-BE49-F238E27FC236}">
                      <a16:creationId xmlns:a16="http://schemas.microsoft.com/office/drawing/2014/main" id="{66213C45-DE86-ABB2-D520-4D9F7EB405D0}"/>
                    </a:ext>
                  </a:extLst>
                </p:cNvPr>
                <p:cNvPicPr/>
                <p:nvPr/>
              </p:nvPicPr>
              <p:blipFill>
                <a:blip r:embed="rId425"/>
                <a:stretch>
                  <a:fillRect/>
                </a:stretch>
              </p:blipFill>
              <p:spPr>
                <a:xfrm>
                  <a:off x="7372605" y="4415710"/>
                  <a:ext cx="3560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49" name="Ink 248">
                  <a:extLst>
                    <a:ext uri="{FF2B5EF4-FFF2-40B4-BE49-F238E27FC236}">
                      <a16:creationId xmlns:a16="http://schemas.microsoft.com/office/drawing/2014/main" id="{EDA6D3EF-4651-C5CC-1304-73602FB292E6}"/>
                    </a:ext>
                  </a:extLst>
                </p14:cNvPr>
                <p14:cNvContentPartPr/>
                <p14:nvPr/>
              </p14:nvContentPartPr>
              <p14:xfrm>
                <a:off x="7929165" y="1613110"/>
                <a:ext cx="6480" cy="7200"/>
              </p14:xfrm>
            </p:contentPart>
          </mc:Choice>
          <mc:Fallback xmlns="">
            <p:pic>
              <p:nvPicPr>
                <p:cNvPr id="249" name="Ink 248">
                  <a:extLst>
                    <a:ext uri="{FF2B5EF4-FFF2-40B4-BE49-F238E27FC236}">
                      <a16:creationId xmlns:a16="http://schemas.microsoft.com/office/drawing/2014/main" id="{EDA6D3EF-4651-C5CC-1304-73602FB292E6}"/>
                    </a:ext>
                  </a:extLst>
                </p:cNvPr>
                <p:cNvPicPr/>
                <p:nvPr/>
              </p:nvPicPr>
              <p:blipFill>
                <a:blip r:embed="rId427"/>
                <a:stretch>
                  <a:fillRect/>
                </a:stretch>
              </p:blipFill>
              <p:spPr>
                <a:xfrm>
                  <a:off x="7920165" y="1604110"/>
                  <a:ext cx="24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0" name="Ink 249">
                  <a:extLst>
                    <a:ext uri="{FF2B5EF4-FFF2-40B4-BE49-F238E27FC236}">
                      <a16:creationId xmlns:a16="http://schemas.microsoft.com/office/drawing/2014/main" id="{0560FBBE-E14B-AB1B-B515-CC73041B52C1}"/>
                    </a:ext>
                  </a:extLst>
                </p14:cNvPr>
                <p14:cNvContentPartPr/>
                <p14:nvPr/>
              </p14:nvContentPartPr>
              <p14:xfrm>
                <a:off x="7930605" y="1585030"/>
                <a:ext cx="12600" cy="178560"/>
              </p14:xfrm>
            </p:contentPart>
          </mc:Choice>
          <mc:Fallback xmlns="">
            <p:pic>
              <p:nvPicPr>
                <p:cNvPr id="250" name="Ink 249">
                  <a:extLst>
                    <a:ext uri="{FF2B5EF4-FFF2-40B4-BE49-F238E27FC236}">
                      <a16:creationId xmlns:a16="http://schemas.microsoft.com/office/drawing/2014/main" id="{0560FBBE-E14B-AB1B-B515-CC73041B52C1}"/>
                    </a:ext>
                  </a:extLst>
                </p:cNvPr>
                <p:cNvPicPr/>
                <p:nvPr/>
              </p:nvPicPr>
              <p:blipFill>
                <a:blip r:embed="rId429"/>
                <a:stretch>
                  <a:fillRect/>
                </a:stretch>
              </p:blipFill>
              <p:spPr>
                <a:xfrm>
                  <a:off x="7921965" y="1576030"/>
                  <a:ext cx="302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51" name="Ink 250">
                  <a:extLst>
                    <a:ext uri="{FF2B5EF4-FFF2-40B4-BE49-F238E27FC236}">
                      <a16:creationId xmlns:a16="http://schemas.microsoft.com/office/drawing/2014/main" id="{C239849F-42CB-C9CC-834D-BC86A6EAFA92}"/>
                    </a:ext>
                  </a:extLst>
                </p14:cNvPr>
                <p14:cNvContentPartPr/>
                <p14:nvPr/>
              </p14:nvContentPartPr>
              <p14:xfrm>
                <a:off x="8038245" y="1614550"/>
                <a:ext cx="73800" cy="109800"/>
              </p14:xfrm>
            </p:contentPart>
          </mc:Choice>
          <mc:Fallback xmlns="">
            <p:pic>
              <p:nvPicPr>
                <p:cNvPr id="251" name="Ink 250">
                  <a:extLst>
                    <a:ext uri="{FF2B5EF4-FFF2-40B4-BE49-F238E27FC236}">
                      <a16:creationId xmlns:a16="http://schemas.microsoft.com/office/drawing/2014/main" id="{C239849F-42CB-C9CC-834D-BC86A6EAFA92}"/>
                    </a:ext>
                  </a:extLst>
                </p:cNvPr>
                <p:cNvPicPr/>
                <p:nvPr/>
              </p:nvPicPr>
              <p:blipFill>
                <a:blip r:embed="rId431"/>
                <a:stretch>
                  <a:fillRect/>
                </a:stretch>
              </p:blipFill>
              <p:spPr>
                <a:xfrm>
                  <a:off x="8029605" y="1605550"/>
                  <a:ext cx="914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2" name="Ink 251">
                  <a:extLst>
                    <a:ext uri="{FF2B5EF4-FFF2-40B4-BE49-F238E27FC236}">
                      <a16:creationId xmlns:a16="http://schemas.microsoft.com/office/drawing/2014/main" id="{81BC12B2-1E7F-7AD6-A64F-F74FDEE90717}"/>
                    </a:ext>
                  </a:extLst>
                </p14:cNvPr>
                <p14:cNvContentPartPr/>
                <p14:nvPr/>
              </p14:nvContentPartPr>
              <p14:xfrm>
                <a:off x="8174325" y="1587550"/>
                <a:ext cx="86040" cy="118800"/>
              </p14:xfrm>
            </p:contentPart>
          </mc:Choice>
          <mc:Fallback xmlns="">
            <p:pic>
              <p:nvPicPr>
                <p:cNvPr id="252" name="Ink 251">
                  <a:extLst>
                    <a:ext uri="{FF2B5EF4-FFF2-40B4-BE49-F238E27FC236}">
                      <a16:creationId xmlns:a16="http://schemas.microsoft.com/office/drawing/2014/main" id="{81BC12B2-1E7F-7AD6-A64F-F74FDEE90717}"/>
                    </a:ext>
                  </a:extLst>
                </p:cNvPr>
                <p:cNvPicPr/>
                <p:nvPr/>
              </p:nvPicPr>
              <p:blipFill>
                <a:blip r:embed="rId433"/>
                <a:stretch>
                  <a:fillRect/>
                </a:stretch>
              </p:blipFill>
              <p:spPr>
                <a:xfrm>
                  <a:off x="8165685" y="1578550"/>
                  <a:ext cx="1036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53" name="Ink 252">
                  <a:extLst>
                    <a:ext uri="{FF2B5EF4-FFF2-40B4-BE49-F238E27FC236}">
                      <a16:creationId xmlns:a16="http://schemas.microsoft.com/office/drawing/2014/main" id="{3AA53F64-9D97-1A9B-E076-C16FC9AAA146}"/>
                    </a:ext>
                  </a:extLst>
                </p14:cNvPr>
                <p14:cNvContentPartPr/>
                <p14:nvPr/>
              </p14:nvContentPartPr>
              <p14:xfrm>
                <a:off x="8307525" y="1589710"/>
                <a:ext cx="60480" cy="142560"/>
              </p14:xfrm>
            </p:contentPart>
          </mc:Choice>
          <mc:Fallback xmlns="">
            <p:pic>
              <p:nvPicPr>
                <p:cNvPr id="253" name="Ink 252">
                  <a:extLst>
                    <a:ext uri="{FF2B5EF4-FFF2-40B4-BE49-F238E27FC236}">
                      <a16:creationId xmlns:a16="http://schemas.microsoft.com/office/drawing/2014/main" id="{3AA53F64-9D97-1A9B-E076-C16FC9AAA146}"/>
                    </a:ext>
                  </a:extLst>
                </p:cNvPr>
                <p:cNvPicPr/>
                <p:nvPr/>
              </p:nvPicPr>
              <p:blipFill>
                <a:blip r:embed="rId435"/>
                <a:stretch>
                  <a:fillRect/>
                </a:stretch>
              </p:blipFill>
              <p:spPr>
                <a:xfrm>
                  <a:off x="8298885" y="1580710"/>
                  <a:ext cx="781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54" name="Ink 253">
                  <a:extLst>
                    <a:ext uri="{FF2B5EF4-FFF2-40B4-BE49-F238E27FC236}">
                      <a16:creationId xmlns:a16="http://schemas.microsoft.com/office/drawing/2014/main" id="{DE4D34B1-1B62-B6C9-2837-83C3AF0609E0}"/>
                    </a:ext>
                  </a:extLst>
                </p14:cNvPr>
                <p14:cNvContentPartPr/>
                <p14:nvPr/>
              </p14:nvContentPartPr>
              <p14:xfrm>
                <a:off x="8401485" y="1562350"/>
                <a:ext cx="114840" cy="148320"/>
              </p14:xfrm>
            </p:contentPart>
          </mc:Choice>
          <mc:Fallback xmlns="">
            <p:pic>
              <p:nvPicPr>
                <p:cNvPr id="254" name="Ink 253">
                  <a:extLst>
                    <a:ext uri="{FF2B5EF4-FFF2-40B4-BE49-F238E27FC236}">
                      <a16:creationId xmlns:a16="http://schemas.microsoft.com/office/drawing/2014/main" id="{DE4D34B1-1B62-B6C9-2837-83C3AF0609E0}"/>
                    </a:ext>
                  </a:extLst>
                </p:cNvPr>
                <p:cNvPicPr/>
                <p:nvPr/>
              </p:nvPicPr>
              <p:blipFill>
                <a:blip r:embed="rId437"/>
                <a:stretch>
                  <a:fillRect/>
                </a:stretch>
              </p:blipFill>
              <p:spPr>
                <a:xfrm>
                  <a:off x="8392485" y="1553350"/>
                  <a:ext cx="1324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56" name="Ink 255">
                  <a:extLst>
                    <a:ext uri="{FF2B5EF4-FFF2-40B4-BE49-F238E27FC236}">
                      <a16:creationId xmlns:a16="http://schemas.microsoft.com/office/drawing/2014/main" id="{5878D2A7-7C49-28E3-0811-93312545FF67}"/>
                    </a:ext>
                  </a:extLst>
                </p14:cNvPr>
                <p14:cNvContentPartPr/>
                <p14:nvPr/>
              </p14:nvContentPartPr>
              <p14:xfrm>
                <a:off x="10183125" y="2123590"/>
                <a:ext cx="181080" cy="154440"/>
              </p14:xfrm>
            </p:contentPart>
          </mc:Choice>
          <mc:Fallback xmlns="">
            <p:pic>
              <p:nvPicPr>
                <p:cNvPr id="256" name="Ink 255">
                  <a:extLst>
                    <a:ext uri="{FF2B5EF4-FFF2-40B4-BE49-F238E27FC236}">
                      <a16:creationId xmlns:a16="http://schemas.microsoft.com/office/drawing/2014/main" id="{5878D2A7-7C49-28E3-0811-93312545FF67}"/>
                    </a:ext>
                  </a:extLst>
                </p:cNvPr>
                <p:cNvPicPr/>
                <p:nvPr/>
              </p:nvPicPr>
              <p:blipFill>
                <a:blip r:embed="rId439"/>
                <a:stretch>
                  <a:fillRect/>
                </a:stretch>
              </p:blipFill>
              <p:spPr>
                <a:xfrm>
                  <a:off x="10174125" y="2114950"/>
                  <a:ext cx="1987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57" name="Ink 256">
                  <a:extLst>
                    <a:ext uri="{FF2B5EF4-FFF2-40B4-BE49-F238E27FC236}">
                      <a16:creationId xmlns:a16="http://schemas.microsoft.com/office/drawing/2014/main" id="{C54F14F7-9217-89C9-4727-B92AA3810A77}"/>
                    </a:ext>
                  </a:extLst>
                </p14:cNvPr>
                <p14:cNvContentPartPr/>
                <p14:nvPr/>
              </p14:nvContentPartPr>
              <p14:xfrm>
                <a:off x="10411365" y="2177590"/>
                <a:ext cx="101160" cy="92880"/>
              </p14:xfrm>
            </p:contentPart>
          </mc:Choice>
          <mc:Fallback xmlns="">
            <p:pic>
              <p:nvPicPr>
                <p:cNvPr id="257" name="Ink 256">
                  <a:extLst>
                    <a:ext uri="{FF2B5EF4-FFF2-40B4-BE49-F238E27FC236}">
                      <a16:creationId xmlns:a16="http://schemas.microsoft.com/office/drawing/2014/main" id="{C54F14F7-9217-89C9-4727-B92AA3810A77}"/>
                    </a:ext>
                  </a:extLst>
                </p:cNvPr>
                <p:cNvPicPr/>
                <p:nvPr/>
              </p:nvPicPr>
              <p:blipFill>
                <a:blip r:embed="rId441"/>
                <a:stretch>
                  <a:fillRect/>
                </a:stretch>
              </p:blipFill>
              <p:spPr>
                <a:xfrm>
                  <a:off x="10402725" y="2168590"/>
                  <a:ext cx="1188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58" name="Ink 257">
                  <a:extLst>
                    <a:ext uri="{FF2B5EF4-FFF2-40B4-BE49-F238E27FC236}">
                      <a16:creationId xmlns:a16="http://schemas.microsoft.com/office/drawing/2014/main" id="{A107290E-3B9A-F7C6-0309-3E69ED74CCDC}"/>
                    </a:ext>
                  </a:extLst>
                </p14:cNvPr>
                <p14:cNvContentPartPr/>
                <p14:nvPr/>
              </p14:nvContentPartPr>
              <p14:xfrm>
                <a:off x="10549245" y="2139070"/>
                <a:ext cx="92160" cy="151200"/>
              </p14:xfrm>
            </p:contentPart>
          </mc:Choice>
          <mc:Fallback xmlns="">
            <p:pic>
              <p:nvPicPr>
                <p:cNvPr id="258" name="Ink 257">
                  <a:extLst>
                    <a:ext uri="{FF2B5EF4-FFF2-40B4-BE49-F238E27FC236}">
                      <a16:creationId xmlns:a16="http://schemas.microsoft.com/office/drawing/2014/main" id="{A107290E-3B9A-F7C6-0309-3E69ED74CCDC}"/>
                    </a:ext>
                  </a:extLst>
                </p:cNvPr>
                <p:cNvPicPr/>
                <p:nvPr/>
              </p:nvPicPr>
              <p:blipFill>
                <a:blip r:embed="rId443"/>
                <a:stretch>
                  <a:fillRect/>
                </a:stretch>
              </p:blipFill>
              <p:spPr>
                <a:xfrm>
                  <a:off x="10540245" y="2130070"/>
                  <a:ext cx="1098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59" name="Ink 258">
                  <a:extLst>
                    <a:ext uri="{FF2B5EF4-FFF2-40B4-BE49-F238E27FC236}">
                      <a16:creationId xmlns:a16="http://schemas.microsoft.com/office/drawing/2014/main" id="{C849AE51-1105-94B0-B695-8A6C7610E2D4}"/>
                    </a:ext>
                  </a:extLst>
                </p14:cNvPr>
                <p14:cNvContentPartPr/>
                <p14:nvPr/>
              </p14:nvContentPartPr>
              <p14:xfrm>
                <a:off x="10657245" y="2137990"/>
                <a:ext cx="171360" cy="135360"/>
              </p14:xfrm>
            </p:contentPart>
          </mc:Choice>
          <mc:Fallback xmlns="">
            <p:pic>
              <p:nvPicPr>
                <p:cNvPr id="259" name="Ink 258">
                  <a:extLst>
                    <a:ext uri="{FF2B5EF4-FFF2-40B4-BE49-F238E27FC236}">
                      <a16:creationId xmlns:a16="http://schemas.microsoft.com/office/drawing/2014/main" id="{C849AE51-1105-94B0-B695-8A6C7610E2D4}"/>
                    </a:ext>
                  </a:extLst>
                </p:cNvPr>
                <p:cNvPicPr/>
                <p:nvPr/>
              </p:nvPicPr>
              <p:blipFill>
                <a:blip r:embed="rId445"/>
                <a:stretch>
                  <a:fillRect/>
                </a:stretch>
              </p:blipFill>
              <p:spPr>
                <a:xfrm>
                  <a:off x="10648245" y="2128990"/>
                  <a:ext cx="1890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61" name="Ink 260">
                  <a:extLst>
                    <a:ext uri="{FF2B5EF4-FFF2-40B4-BE49-F238E27FC236}">
                      <a16:creationId xmlns:a16="http://schemas.microsoft.com/office/drawing/2014/main" id="{71FC538E-9F40-B011-5CCA-3D4D206C778E}"/>
                    </a:ext>
                  </a:extLst>
                </p14:cNvPr>
                <p14:cNvContentPartPr/>
                <p14:nvPr/>
              </p14:nvContentPartPr>
              <p14:xfrm>
                <a:off x="7668885" y="4505350"/>
                <a:ext cx="174960" cy="208080"/>
              </p14:xfrm>
            </p:contentPart>
          </mc:Choice>
          <mc:Fallback xmlns="">
            <p:pic>
              <p:nvPicPr>
                <p:cNvPr id="261" name="Ink 260">
                  <a:extLst>
                    <a:ext uri="{FF2B5EF4-FFF2-40B4-BE49-F238E27FC236}">
                      <a16:creationId xmlns:a16="http://schemas.microsoft.com/office/drawing/2014/main" id="{71FC538E-9F40-B011-5CCA-3D4D206C778E}"/>
                    </a:ext>
                  </a:extLst>
                </p:cNvPr>
                <p:cNvPicPr/>
                <p:nvPr/>
              </p:nvPicPr>
              <p:blipFill>
                <a:blip r:embed="rId447"/>
                <a:stretch>
                  <a:fillRect/>
                </a:stretch>
              </p:blipFill>
              <p:spPr>
                <a:xfrm>
                  <a:off x="7660245" y="4496350"/>
                  <a:ext cx="1926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62" name="Ink 261">
                  <a:extLst>
                    <a:ext uri="{FF2B5EF4-FFF2-40B4-BE49-F238E27FC236}">
                      <a16:creationId xmlns:a16="http://schemas.microsoft.com/office/drawing/2014/main" id="{69F07BF3-C691-C7E2-6EB7-5F2460411A92}"/>
                    </a:ext>
                  </a:extLst>
                </p14:cNvPr>
                <p14:cNvContentPartPr/>
                <p14:nvPr/>
              </p14:nvContentPartPr>
              <p14:xfrm>
                <a:off x="7916205" y="4508230"/>
                <a:ext cx="93960" cy="199080"/>
              </p14:xfrm>
            </p:contentPart>
          </mc:Choice>
          <mc:Fallback xmlns="">
            <p:pic>
              <p:nvPicPr>
                <p:cNvPr id="262" name="Ink 261">
                  <a:extLst>
                    <a:ext uri="{FF2B5EF4-FFF2-40B4-BE49-F238E27FC236}">
                      <a16:creationId xmlns:a16="http://schemas.microsoft.com/office/drawing/2014/main" id="{69F07BF3-C691-C7E2-6EB7-5F2460411A92}"/>
                    </a:ext>
                  </a:extLst>
                </p:cNvPr>
                <p:cNvPicPr/>
                <p:nvPr/>
              </p:nvPicPr>
              <p:blipFill>
                <a:blip r:embed="rId449"/>
                <a:stretch>
                  <a:fillRect/>
                </a:stretch>
              </p:blipFill>
              <p:spPr>
                <a:xfrm>
                  <a:off x="7907565" y="4499230"/>
                  <a:ext cx="1116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63" name="Ink 262">
                  <a:extLst>
                    <a:ext uri="{FF2B5EF4-FFF2-40B4-BE49-F238E27FC236}">
                      <a16:creationId xmlns:a16="http://schemas.microsoft.com/office/drawing/2014/main" id="{09641522-C0DC-BC44-B89A-275BA6DEC218}"/>
                    </a:ext>
                  </a:extLst>
                </p14:cNvPr>
                <p14:cNvContentPartPr/>
                <p14:nvPr/>
              </p14:nvContentPartPr>
              <p14:xfrm>
                <a:off x="8064165" y="4496710"/>
                <a:ext cx="90360" cy="182160"/>
              </p14:xfrm>
            </p:contentPart>
          </mc:Choice>
          <mc:Fallback xmlns="">
            <p:pic>
              <p:nvPicPr>
                <p:cNvPr id="263" name="Ink 262">
                  <a:extLst>
                    <a:ext uri="{FF2B5EF4-FFF2-40B4-BE49-F238E27FC236}">
                      <a16:creationId xmlns:a16="http://schemas.microsoft.com/office/drawing/2014/main" id="{09641522-C0DC-BC44-B89A-275BA6DEC218}"/>
                    </a:ext>
                  </a:extLst>
                </p:cNvPr>
                <p:cNvPicPr/>
                <p:nvPr/>
              </p:nvPicPr>
              <p:blipFill>
                <a:blip r:embed="rId451"/>
                <a:stretch>
                  <a:fillRect/>
                </a:stretch>
              </p:blipFill>
              <p:spPr>
                <a:xfrm>
                  <a:off x="8055165" y="4487710"/>
                  <a:ext cx="1080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64" name="Ink 263">
                  <a:extLst>
                    <a:ext uri="{FF2B5EF4-FFF2-40B4-BE49-F238E27FC236}">
                      <a16:creationId xmlns:a16="http://schemas.microsoft.com/office/drawing/2014/main" id="{4DFB94C0-B3A7-349C-6019-56725D66A4E3}"/>
                    </a:ext>
                  </a:extLst>
                </p14:cNvPr>
                <p14:cNvContentPartPr/>
                <p14:nvPr/>
              </p14:nvContentPartPr>
              <p14:xfrm>
                <a:off x="8206005" y="4465390"/>
                <a:ext cx="139680" cy="184320"/>
              </p14:xfrm>
            </p:contentPart>
          </mc:Choice>
          <mc:Fallback xmlns="">
            <p:pic>
              <p:nvPicPr>
                <p:cNvPr id="264" name="Ink 263">
                  <a:extLst>
                    <a:ext uri="{FF2B5EF4-FFF2-40B4-BE49-F238E27FC236}">
                      <a16:creationId xmlns:a16="http://schemas.microsoft.com/office/drawing/2014/main" id="{4DFB94C0-B3A7-349C-6019-56725D66A4E3}"/>
                    </a:ext>
                  </a:extLst>
                </p:cNvPr>
                <p:cNvPicPr/>
                <p:nvPr/>
              </p:nvPicPr>
              <p:blipFill>
                <a:blip r:embed="rId453"/>
                <a:stretch>
                  <a:fillRect/>
                </a:stretch>
              </p:blipFill>
              <p:spPr>
                <a:xfrm>
                  <a:off x="8197365" y="4456390"/>
                  <a:ext cx="1573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65" name="Ink 264">
                  <a:extLst>
                    <a:ext uri="{FF2B5EF4-FFF2-40B4-BE49-F238E27FC236}">
                      <a16:creationId xmlns:a16="http://schemas.microsoft.com/office/drawing/2014/main" id="{8F4CB7EB-2CD0-C285-C84C-E3AADE6E6A42}"/>
                    </a:ext>
                  </a:extLst>
                </p14:cNvPr>
                <p14:cNvContentPartPr/>
                <p14:nvPr/>
              </p14:nvContentPartPr>
              <p14:xfrm>
                <a:off x="10033725" y="5393830"/>
                <a:ext cx="155520" cy="166680"/>
              </p14:xfrm>
            </p:contentPart>
          </mc:Choice>
          <mc:Fallback xmlns="">
            <p:pic>
              <p:nvPicPr>
                <p:cNvPr id="265" name="Ink 264">
                  <a:extLst>
                    <a:ext uri="{FF2B5EF4-FFF2-40B4-BE49-F238E27FC236}">
                      <a16:creationId xmlns:a16="http://schemas.microsoft.com/office/drawing/2014/main" id="{8F4CB7EB-2CD0-C285-C84C-E3AADE6E6A42}"/>
                    </a:ext>
                  </a:extLst>
                </p:cNvPr>
                <p:cNvPicPr/>
                <p:nvPr/>
              </p:nvPicPr>
              <p:blipFill>
                <a:blip r:embed="rId455"/>
                <a:stretch>
                  <a:fillRect/>
                </a:stretch>
              </p:blipFill>
              <p:spPr>
                <a:xfrm>
                  <a:off x="10024725" y="5384830"/>
                  <a:ext cx="173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66" name="Ink 265">
                  <a:extLst>
                    <a:ext uri="{FF2B5EF4-FFF2-40B4-BE49-F238E27FC236}">
                      <a16:creationId xmlns:a16="http://schemas.microsoft.com/office/drawing/2014/main" id="{232F8084-12E4-16E8-8505-923ADE7309FD}"/>
                    </a:ext>
                  </a:extLst>
                </p14:cNvPr>
                <p14:cNvContentPartPr/>
                <p14:nvPr/>
              </p14:nvContentPartPr>
              <p14:xfrm>
                <a:off x="10226685" y="5415070"/>
                <a:ext cx="121320" cy="105120"/>
              </p14:xfrm>
            </p:contentPart>
          </mc:Choice>
          <mc:Fallback xmlns="">
            <p:pic>
              <p:nvPicPr>
                <p:cNvPr id="266" name="Ink 265">
                  <a:extLst>
                    <a:ext uri="{FF2B5EF4-FFF2-40B4-BE49-F238E27FC236}">
                      <a16:creationId xmlns:a16="http://schemas.microsoft.com/office/drawing/2014/main" id="{232F8084-12E4-16E8-8505-923ADE7309FD}"/>
                    </a:ext>
                  </a:extLst>
                </p:cNvPr>
                <p:cNvPicPr/>
                <p:nvPr/>
              </p:nvPicPr>
              <p:blipFill>
                <a:blip r:embed="rId457"/>
                <a:stretch>
                  <a:fillRect/>
                </a:stretch>
              </p:blipFill>
              <p:spPr>
                <a:xfrm>
                  <a:off x="10218045" y="5406430"/>
                  <a:ext cx="1389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67" name="Ink 266">
                  <a:extLst>
                    <a:ext uri="{FF2B5EF4-FFF2-40B4-BE49-F238E27FC236}">
                      <a16:creationId xmlns:a16="http://schemas.microsoft.com/office/drawing/2014/main" id="{9DD2CBFA-34EE-ABE8-C887-7351D3D5C6B6}"/>
                    </a:ext>
                  </a:extLst>
                </p14:cNvPr>
                <p14:cNvContentPartPr/>
                <p14:nvPr/>
              </p14:nvContentPartPr>
              <p14:xfrm>
                <a:off x="10366005" y="5368990"/>
                <a:ext cx="163080" cy="193320"/>
              </p14:xfrm>
            </p:contentPart>
          </mc:Choice>
          <mc:Fallback xmlns="">
            <p:pic>
              <p:nvPicPr>
                <p:cNvPr id="267" name="Ink 266">
                  <a:extLst>
                    <a:ext uri="{FF2B5EF4-FFF2-40B4-BE49-F238E27FC236}">
                      <a16:creationId xmlns:a16="http://schemas.microsoft.com/office/drawing/2014/main" id="{9DD2CBFA-34EE-ABE8-C887-7351D3D5C6B6}"/>
                    </a:ext>
                  </a:extLst>
                </p:cNvPr>
                <p:cNvPicPr/>
                <p:nvPr/>
              </p:nvPicPr>
              <p:blipFill>
                <a:blip r:embed="rId459"/>
                <a:stretch>
                  <a:fillRect/>
                </a:stretch>
              </p:blipFill>
              <p:spPr>
                <a:xfrm>
                  <a:off x="10357365" y="5360350"/>
                  <a:ext cx="180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68" name="Ink 267">
                  <a:extLst>
                    <a:ext uri="{FF2B5EF4-FFF2-40B4-BE49-F238E27FC236}">
                      <a16:creationId xmlns:a16="http://schemas.microsoft.com/office/drawing/2014/main" id="{11FD6070-1D37-D075-BFA5-C7F38EA2EEE2}"/>
                    </a:ext>
                  </a:extLst>
                </p14:cNvPr>
                <p14:cNvContentPartPr/>
                <p14:nvPr/>
              </p14:nvContentPartPr>
              <p14:xfrm>
                <a:off x="10522965" y="5380150"/>
                <a:ext cx="151560" cy="161640"/>
              </p14:xfrm>
            </p:contentPart>
          </mc:Choice>
          <mc:Fallback xmlns="">
            <p:pic>
              <p:nvPicPr>
                <p:cNvPr id="268" name="Ink 267">
                  <a:extLst>
                    <a:ext uri="{FF2B5EF4-FFF2-40B4-BE49-F238E27FC236}">
                      <a16:creationId xmlns:a16="http://schemas.microsoft.com/office/drawing/2014/main" id="{11FD6070-1D37-D075-BFA5-C7F38EA2EEE2}"/>
                    </a:ext>
                  </a:extLst>
                </p:cNvPr>
                <p:cNvPicPr/>
                <p:nvPr/>
              </p:nvPicPr>
              <p:blipFill>
                <a:blip r:embed="rId461"/>
                <a:stretch>
                  <a:fillRect/>
                </a:stretch>
              </p:blipFill>
              <p:spPr>
                <a:xfrm>
                  <a:off x="10513965" y="5371150"/>
                  <a:ext cx="169200" cy="179280"/>
                </a:xfrm>
                <a:prstGeom prst="rect">
                  <a:avLst/>
                </a:prstGeom>
              </p:spPr>
            </p:pic>
          </mc:Fallback>
        </mc:AlternateContent>
      </p:grpSp>
    </p:spTree>
    <p:extLst>
      <p:ext uri="{BB962C8B-B14F-4D97-AF65-F5344CB8AC3E}">
        <p14:creationId xmlns:p14="http://schemas.microsoft.com/office/powerpoint/2010/main" val="3968272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Difference between Cloud and On-premise Solutions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What is Cloud Foundry</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Account overview and Setup your SAP BTP Account Trial / 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04</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Micro service architecture and First Micro service in SAP BTP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05</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923976"/>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Introduction to SAP BTP as a Solution &amp; Architecture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083768"/>
              <a:ext cx="2701525"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Develop and deploy First Hello World App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06</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lang="en-US" dirty="0"/>
              <a:t>On-premise v/s Cloud Systems</a:t>
            </a:r>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Types of offerings in Cloud</a:t>
            </a:r>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chemeClr val="bg1"/>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chemeClr val="bg1"/>
                </a:solidFill>
                <a:latin typeface="Arial"/>
              </a:rPr>
              <a:t>Managed by Infrastructure </a:t>
            </a:r>
          </a:p>
          <a:p>
            <a:pPr algn="r" defTabSz="914400"/>
            <a:r>
              <a:rPr lang="en-US" sz="1800" dirty="0">
                <a:solidFill>
                  <a:schemeClr val="bg1"/>
                </a:solidFill>
                <a:latin typeface="Arial"/>
              </a:rPr>
              <a:t>providers </a:t>
            </a:r>
          </a:p>
          <a:p>
            <a:pPr algn="r" defTabSz="914400"/>
            <a:r>
              <a:rPr lang="en-US" sz="1800" dirty="0">
                <a:solidFill>
                  <a:schemeClr val="bg1"/>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chemeClr val="bg1"/>
              </a:solidFill>
              <a:latin typeface="Arial"/>
            </a:endParaRPr>
          </a:p>
          <a:p>
            <a:pPr algn="r" defTabSz="914400"/>
            <a:r>
              <a:rPr lang="en-US" sz="1800" dirty="0">
                <a:solidFill>
                  <a:schemeClr val="bg1"/>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chemeClr val="bg1"/>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chemeClr val="bg1"/>
                </a:solidFill>
                <a:latin typeface="Arial"/>
              </a:rPr>
              <a:t>Fully ready landscape with reusable services</a:t>
            </a:r>
          </a:p>
          <a:p>
            <a:pPr defTabSz="914400"/>
            <a:endParaRPr lang="en-US" sz="1800" dirty="0">
              <a:solidFill>
                <a:schemeClr val="bg1"/>
              </a:solidFill>
              <a:latin typeface="Arial"/>
            </a:endParaRPr>
          </a:p>
          <a:p>
            <a:pPr marL="285750" indent="-285750" defTabSz="914400">
              <a:buFont typeface="Arial" panose="020B0604020202020204" pitchFamily="34" charset="0"/>
              <a:buChar char="•"/>
            </a:pPr>
            <a:r>
              <a:rPr lang="en-US" sz="1800" dirty="0">
                <a:solidFill>
                  <a:schemeClr val="bg1"/>
                </a:solidFill>
                <a:latin typeface="Arial"/>
              </a:rPr>
              <a:t>Scalability</a:t>
            </a:r>
          </a:p>
          <a:p>
            <a:pPr marL="285750" indent="-285750" defTabSz="914400">
              <a:buFont typeface="Arial" panose="020B0604020202020204" pitchFamily="34" charset="0"/>
              <a:buChar char="•"/>
            </a:pPr>
            <a:r>
              <a:rPr lang="en-US" sz="1800" dirty="0">
                <a:solidFill>
                  <a:schemeClr val="bg1"/>
                </a:solidFill>
                <a:latin typeface="Arial"/>
              </a:rPr>
              <a:t>Elasticity</a:t>
            </a:r>
          </a:p>
          <a:p>
            <a:pPr marL="285750" indent="-285750" defTabSz="914400">
              <a:buFont typeface="Arial" panose="020B0604020202020204" pitchFamily="34" charset="0"/>
              <a:buChar char="•"/>
            </a:pPr>
            <a:r>
              <a:rPr lang="en-US" sz="1800" dirty="0">
                <a:solidFill>
                  <a:schemeClr val="bg1"/>
                </a:solidFill>
                <a:latin typeface="Arial"/>
              </a:rPr>
              <a:t>Low TCO</a:t>
            </a:r>
          </a:p>
          <a:p>
            <a:pPr marL="285750" indent="-285750" defTabSz="914400">
              <a:buFont typeface="Arial" panose="020B0604020202020204" pitchFamily="34" charset="0"/>
              <a:buChar char="•"/>
            </a:pPr>
            <a:endParaRPr lang="en-US" sz="1800" dirty="0">
              <a:solidFill>
                <a:schemeClr val="bg1"/>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mc:AlternateContent xmlns:mc="http://schemas.openxmlformats.org/markup-compatibility/2006">
        <mc:Choice xmlns:p14="http://schemas.microsoft.com/office/powerpoint/2010/main" Requires="p14">
          <p:contentPart p14:bwMode="auto" r:id="rId9">
            <p14:nvContentPartPr>
              <p14:cNvPr id="3" name="Ink 2">
                <a:extLst>
                  <a:ext uri="{FF2B5EF4-FFF2-40B4-BE49-F238E27FC236}">
                    <a16:creationId xmlns:a16="http://schemas.microsoft.com/office/drawing/2014/main" id="{9AAD9AFD-03B7-ACAE-EF89-7575BA4AA550}"/>
                  </a:ext>
                </a:extLst>
              </p14:cNvPr>
              <p14:cNvContentPartPr/>
              <p14:nvPr/>
            </p14:nvContentPartPr>
            <p14:xfrm>
              <a:off x="133200" y="819000"/>
              <a:ext cx="10999080" cy="5123160"/>
            </p14:xfrm>
          </p:contentPart>
        </mc:Choice>
        <mc:Fallback>
          <p:pic>
            <p:nvPicPr>
              <p:cNvPr id="3" name="Ink 2">
                <a:extLst>
                  <a:ext uri="{FF2B5EF4-FFF2-40B4-BE49-F238E27FC236}">
                    <a16:creationId xmlns:a16="http://schemas.microsoft.com/office/drawing/2014/main" id="{9AAD9AFD-03B7-ACAE-EF89-7575BA4AA550}"/>
                  </a:ext>
                </a:extLst>
              </p:cNvPr>
              <p:cNvPicPr/>
              <p:nvPr/>
            </p:nvPicPr>
            <p:blipFill>
              <a:blip r:embed="rId10"/>
              <a:stretch>
                <a:fillRect/>
              </a:stretch>
            </p:blipFill>
            <p:spPr>
              <a:xfrm>
                <a:off x="123840" y="809640"/>
                <a:ext cx="11017800" cy="5141880"/>
              </a:xfrm>
              <a:prstGeom prst="rect">
                <a:avLst/>
              </a:prstGeom>
            </p:spPr>
          </p:pic>
        </mc:Fallback>
      </mc:AlternateContent>
    </p:spTree>
    <p:extLst>
      <p:ext uri="{BB962C8B-B14F-4D97-AF65-F5344CB8AC3E}">
        <p14:creationId xmlns:p14="http://schemas.microsoft.com/office/powerpoint/2010/main" val="27057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What is Cloud Foundry</a:t>
            </a:r>
          </a:p>
        </p:txBody>
      </p:sp>
      <p:sp>
        <p:nvSpPr>
          <p:cNvPr id="27" name="TextBox 26">
            <a:extLst>
              <a:ext uri="{FF2B5EF4-FFF2-40B4-BE49-F238E27FC236}">
                <a16:creationId xmlns:a16="http://schemas.microsoft.com/office/drawing/2014/main" id="{112568FB-C280-9E1B-718D-E01C9D245C3E}"/>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Support full development lifecycle</a:t>
            </a:r>
          </a:p>
        </p:txBody>
      </p:sp>
      <p:pic>
        <p:nvPicPr>
          <p:cNvPr id="28" name="Picture 4" descr="StrongLoop - Deploying LoopBack mBaaS on Cloud Foundry">
            <a:extLst>
              <a:ext uri="{FF2B5EF4-FFF2-40B4-BE49-F238E27FC236}">
                <a16:creationId xmlns:a16="http://schemas.microsoft.com/office/drawing/2014/main" id="{2FEF9C3F-6CDE-8860-B353-4BD5806F24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B90C5BD-14D5-4C66-9B23-8F99C578A445}"/>
              </a:ext>
            </a:extLst>
          </p:cNvPr>
          <p:cNvSpPr txBox="1"/>
          <p:nvPr/>
        </p:nvSpPr>
        <p:spPr>
          <a:xfrm>
            <a:off x="655321" y="4302513"/>
            <a:ext cx="3327743" cy="1703095"/>
          </a:xfrm>
          <a:prstGeom prst="rect">
            <a:avLst/>
          </a:prstGeom>
          <a:noFill/>
        </p:spPr>
        <p:txBody>
          <a:bodyPr wrap="square" rtlCol="0">
            <a:spAutoFit/>
          </a:bodyPr>
          <a:lstStyle/>
          <a:p>
            <a:pPr defTabSz="914400">
              <a:lnSpc>
                <a:spcPct val="150000"/>
              </a:lnSpc>
            </a:pPr>
            <a:r>
              <a:rPr lang="en-US" sz="1800" dirty="0">
                <a:solidFill>
                  <a:schemeClr val="bg1"/>
                </a:solidFill>
                <a:latin typeface="Arial"/>
              </a:rPr>
              <a:t>Continuous Delivery (CD) = Code </a:t>
            </a:r>
            <a:r>
              <a:rPr lang="en-US" sz="1800" dirty="0">
                <a:solidFill>
                  <a:schemeClr val="bg1"/>
                </a:solidFill>
                <a:latin typeface="Arial"/>
                <a:sym typeface="Wingdings" panose="05000000000000000000" pitchFamily="2" charset="2"/>
              </a:rPr>
              <a:t> Push  Test  Build</a:t>
            </a:r>
          </a:p>
          <a:p>
            <a:pPr defTabSz="914400">
              <a:lnSpc>
                <a:spcPct val="150000"/>
              </a:lnSpc>
            </a:pPr>
            <a:r>
              <a:rPr lang="en-US" sz="1800" dirty="0">
                <a:solidFill>
                  <a:schemeClr val="bg1"/>
                </a:solidFill>
                <a:latin typeface="Arial"/>
                <a:sym typeface="Wingdings" panose="05000000000000000000" pitchFamily="2" charset="2"/>
              </a:rPr>
              <a:t>Continuous Integration (CI) = Dev  Quality  Production</a:t>
            </a:r>
            <a:r>
              <a:rPr lang="en-US" sz="1800" dirty="0">
                <a:solidFill>
                  <a:schemeClr val="bg1"/>
                </a:solidFill>
                <a:latin typeface="Arial"/>
              </a:rPr>
              <a:t> </a:t>
            </a:r>
          </a:p>
        </p:txBody>
      </p:sp>
      <p:grpSp>
        <p:nvGrpSpPr>
          <p:cNvPr id="30" name="Group 29">
            <a:extLst>
              <a:ext uri="{FF2B5EF4-FFF2-40B4-BE49-F238E27FC236}">
                <a16:creationId xmlns:a16="http://schemas.microsoft.com/office/drawing/2014/main" id="{7700C03C-CFC6-80F0-2FF6-4D3875D767CC}"/>
              </a:ext>
            </a:extLst>
          </p:cNvPr>
          <p:cNvGrpSpPr>
            <a:grpSpLocks noChangeAspect="1"/>
          </p:cNvGrpSpPr>
          <p:nvPr/>
        </p:nvGrpSpPr>
        <p:grpSpPr>
          <a:xfrm>
            <a:off x="5817279" y="1794128"/>
            <a:ext cx="4359077" cy="4556027"/>
            <a:chOff x="2740025" y="1176338"/>
            <a:chExt cx="3443288" cy="3598862"/>
          </a:xfrm>
        </p:grpSpPr>
        <p:sp>
          <p:nvSpPr>
            <p:cNvPr id="31" name="Freeform 8">
              <a:extLst>
                <a:ext uri="{FF2B5EF4-FFF2-40B4-BE49-F238E27FC236}">
                  <a16:creationId xmlns:a16="http://schemas.microsoft.com/office/drawing/2014/main" id="{A7D7ADD4-3F4E-19A9-069D-69A0D7DAF3E7}"/>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2" name="Freeform 9">
              <a:extLst>
                <a:ext uri="{FF2B5EF4-FFF2-40B4-BE49-F238E27FC236}">
                  <a16:creationId xmlns:a16="http://schemas.microsoft.com/office/drawing/2014/main" id="{7E227D7F-8534-AA8C-8367-AA9CA650250E}"/>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3" name="Freeform 10">
              <a:extLst>
                <a:ext uri="{FF2B5EF4-FFF2-40B4-BE49-F238E27FC236}">
                  <a16:creationId xmlns:a16="http://schemas.microsoft.com/office/drawing/2014/main" id="{626E30E1-4672-8A82-E37D-CA2243E12C2D}"/>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4" name="Freeform 5">
              <a:extLst>
                <a:ext uri="{FF2B5EF4-FFF2-40B4-BE49-F238E27FC236}">
                  <a16:creationId xmlns:a16="http://schemas.microsoft.com/office/drawing/2014/main" id="{CEA3D6A4-3D4D-E282-B68E-306F22986645}"/>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5" name="Freeform 6">
              <a:extLst>
                <a:ext uri="{FF2B5EF4-FFF2-40B4-BE49-F238E27FC236}">
                  <a16:creationId xmlns:a16="http://schemas.microsoft.com/office/drawing/2014/main" id="{C7E29E8A-FB37-9051-BFF6-1A202FED9F11}"/>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6" name="Freeform 7">
              <a:extLst>
                <a:ext uri="{FF2B5EF4-FFF2-40B4-BE49-F238E27FC236}">
                  <a16:creationId xmlns:a16="http://schemas.microsoft.com/office/drawing/2014/main" id="{39677DA9-A33D-C50F-C8E4-94662CFC0A18}"/>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grpSp>
      <p:sp>
        <p:nvSpPr>
          <p:cNvPr id="37" name="TextBox 36">
            <a:extLst>
              <a:ext uri="{FF2B5EF4-FFF2-40B4-BE49-F238E27FC236}">
                <a16:creationId xmlns:a16="http://schemas.microsoft.com/office/drawing/2014/main" id="{EAF9BE01-7301-CA10-0466-356B78CBA18F}"/>
              </a:ext>
            </a:extLst>
          </p:cNvPr>
          <p:cNvSpPr txBox="1"/>
          <p:nvPr/>
        </p:nvSpPr>
        <p:spPr>
          <a:xfrm>
            <a:off x="7162704" y="2507908"/>
            <a:ext cx="1681016" cy="377391"/>
          </a:xfrm>
          <a:prstGeom prst="rect">
            <a:avLst/>
          </a:prstGeom>
          <a:noFill/>
        </p:spPr>
        <p:txBody>
          <a:bodyPr wrap="square" rtlCol="0">
            <a:spAutoFit/>
          </a:bodyPr>
          <a:lstStyle/>
          <a:p>
            <a:pPr defTabSz="914400"/>
            <a:r>
              <a:rPr lang="en-US" sz="1800" b="1" dirty="0">
                <a:solidFill>
                  <a:schemeClr val="bg1"/>
                </a:solidFill>
                <a:latin typeface="Arial"/>
              </a:rPr>
              <a:t>Development</a:t>
            </a:r>
          </a:p>
        </p:txBody>
      </p:sp>
      <p:sp>
        <p:nvSpPr>
          <p:cNvPr id="38" name="TextBox 37">
            <a:extLst>
              <a:ext uri="{FF2B5EF4-FFF2-40B4-BE49-F238E27FC236}">
                <a16:creationId xmlns:a16="http://schemas.microsoft.com/office/drawing/2014/main" id="{24A6397D-2E30-4D4C-7FF0-7B2EF3C7C033}"/>
              </a:ext>
            </a:extLst>
          </p:cNvPr>
          <p:cNvSpPr txBox="1"/>
          <p:nvPr/>
        </p:nvSpPr>
        <p:spPr>
          <a:xfrm>
            <a:off x="5792815" y="4658798"/>
            <a:ext cx="1531046" cy="377391"/>
          </a:xfrm>
          <a:prstGeom prst="rect">
            <a:avLst/>
          </a:prstGeom>
          <a:noFill/>
        </p:spPr>
        <p:txBody>
          <a:bodyPr wrap="square" rtlCol="0">
            <a:spAutoFit/>
          </a:bodyPr>
          <a:lstStyle/>
          <a:p>
            <a:pPr defTabSz="914400"/>
            <a:r>
              <a:rPr lang="en-US" sz="1800" b="1" dirty="0">
                <a:solidFill>
                  <a:schemeClr val="bg1"/>
                </a:solidFill>
                <a:latin typeface="Arial"/>
              </a:rPr>
              <a:t>Deployment</a:t>
            </a:r>
          </a:p>
        </p:txBody>
      </p:sp>
      <p:sp>
        <p:nvSpPr>
          <p:cNvPr id="39" name="TextBox 38">
            <a:extLst>
              <a:ext uri="{FF2B5EF4-FFF2-40B4-BE49-F238E27FC236}">
                <a16:creationId xmlns:a16="http://schemas.microsoft.com/office/drawing/2014/main" id="{B561E5BC-CC91-01D6-8777-09438E73A637}"/>
              </a:ext>
            </a:extLst>
          </p:cNvPr>
          <p:cNvSpPr txBox="1"/>
          <p:nvPr/>
        </p:nvSpPr>
        <p:spPr>
          <a:xfrm>
            <a:off x="8657010" y="4658798"/>
            <a:ext cx="1681016" cy="377391"/>
          </a:xfrm>
          <a:prstGeom prst="rect">
            <a:avLst/>
          </a:prstGeom>
          <a:noFill/>
        </p:spPr>
        <p:txBody>
          <a:bodyPr wrap="square" rtlCol="0">
            <a:spAutoFit/>
          </a:bodyPr>
          <a:lstStyle/>
          <a:p>
            <a:pPr algn="ctr" defTabSz="914400"/>
            <a:r>
              <a:rPr lang="en-US" sz="1800" b="1" dirty="0">
                <a:solidFill>
                  <a:schemeClr val="bg1"/>
                </a:solidFill>
                <a:latin typeface="Arial"/>
              </a:rPr>
              <a:t>Testing</a:t>
            </a:r>
          </a:p>
        </p:txBody>
      </p:sp>
      <p:sp>
        <p:nvSpPr>
          <p:cNvPr id="40" name="TextBox 39">
            <a:extLst>
              <a:ext uri="{FF2B5EF4-FFF2-40B4-BE49-F238E27FC236}">
                <a16:creationId xmlns:a16="http://schemas.microsoft.com/office/drawing/2014/main" id="{CD93C872-DA7C-0E5B-37AB-17F4795DBD1C}"/>
              </a:ext>
            </a:extLst>
          </p:cNvPr>
          <p:cNvSpPr txBox="1"/>
          <p:nvPr/>
        </p:nvSpPr>
        <p:spPr>
          <a:xfrm>
            <a:off x="4298590" y="4524328"/>
            <a:ext cx="1339272" cy="646331"/>
          </a:xfrm>
          <a:prstGeom prst="rect">
            <a:avLst/>
          </a:prstGeom>
          <a:noFill/>
        </p:spPr>
        <p:txBody>
          <a:bodyPr wrap="square" rtlCol="0">
            <a:spAutoFit/>
          </a:bodyPr>
          <a:lstStyle/>
          <a:p>
            <a:pPr algn="r" defTabSz="914400"/>
            <a:r>
              <a:rPr lang="en-US" sz="1800" dirty="0">
                <a:solidFill>
                  <a:schemeClr val="bg1"/>
                </a:solidFill>
                <a:latin typeface="Arial"/>
              </a:rPr>
              <a:t>Up and Down</a:t>
            </a:r>
          </a:p>
        </p:txBody>
      </p:sp>
      <p:sp>
        <p:nvSpPr>
          <p:cNvPr id="41" name="TextBox 40">
            <a:extLst>
              <a:ext uri="{FF2B5EF4-FFF2-40B4-BE49-F238E27FC236}">
                <a16:creationId xmlns:a16="http://schemas.microsoft.com/office/drawing/2014/main" id="{7AC725F0-F162-101E-AE50-622A9797FBF2}"/>
              </a:ext>
            </a:extLst>
          </p:cNvPr>
          <p:cNvSpPr txBox="1"/>
          <p:nvPr/>
        </p:nvSpPr>
        <p:spPr>
          <a:xfrm>
            <a:off x="6933494" y="1124498"/>
            <a:ext cx="2161446" cy="646331"/>
          </a:xfrm>
          <a:prstGeom prst="rect">
            <a:avLst/>
          </a:prstGeom>
          <a:noFill/>
        </p:spPr>
        <p:txBody>
          <a:bodyPr wrap="square" rtlCol="0">
            <a:spAutoFit/>
          </a:bodyPr>
          <a:lstStyle/>
          <a:p>
            <a:pPr algn="ctr" defTabSz="914400"/>
            <a:r>
              <a:rPr lang="en-US" sz="1800" dirty="0">
                <a:solidFill>
                  <a:schemeClr val="bg1"/>
                </a:solidFill>
                <a:latin typeface="Arial"/>
              </a:rPr>
              <a:t>Build Application &amp; Services</a:t>
            </a:r>
          </a:p>
        </p:txBody>
      </p:sp>
      <p:sp>
        <p:nvSpPr>
          <p:cNvPr id="42" name="TextBox 41">
            <a:extLst>
              <a:ext uri="{FF2B5EF4-FFF2-40B4-BE49-F238E27FC236}">
                <a16:creationId xmlns:a16="http://schemas.microsoft.com/office/drawing/2014/main" id="{F1392097-4A6B-8E09-F13C-B985D82350CC}"/>
              </a:ext>
            </a:extLst>
          </p:cNvPr>
          <p:cNvSpPr txBox="1"/>
          <p:nvPr/>
        </p:nvSpPr>
        <p:spPr>
          <a:xfrm>
            <a:off x="10265057" y="4524328"/>
            <a:ext cx="1681016" cy="646331"/>
          </a:xfrm>
          <a:prstGeom prst="rect">
            <a:avLst/>
          </a:prstGeom>
          <a:noFill/>
        </p:spPr>
        <p:txBody>
          <a:bodyPr wrap="square" rtlCol="0">
            <a:spAutoFit/>
          </a:bodyPr>
          <a:lstStyle/>
          <a:p>
            <a:pPr defTabSz="914400"/>
            <a:r>
              <a:rPr lang="en-US" sz="1800" dirty="0">
                <a:solidFill>
                  <a:schemeClr val="bg1"/>
                </a:solidFill>
                <a:latin typeface="Arial"/>
              </a:rPr>
              <a:t>Monitor and Upgrade</a:t>
            </a:r>
          </a:p>
        </p:txBody>
      </p:sp>
      <p:pic>
        <p:nvPicPr>
          <p:cNvPr id="43" name="Graphic 42" descr="Repeat with solid fill">
            <a:extLst>
              <a:ext uri="{FF2B5EF4-FFF2-40B4-BE49-F238E27FC236}">
                <a16:creationId xmlns:a16="http://schemas.microsoft.com/office/drawing/2014/main" id="{115CB9B8-67E3-9617-3640-7F1EB9364D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9617" y="3818415"/>
            <a:ext cx="914400" cy="914400"/>
          </a:xfrm>
          <a:prstGeom prst="rect">
            <a:avLst/>
          </a:prstGeom>
        </p:spPr>
      </p:pic>
      <p:pic>
        <p:nvPicPr>
          <p:cNvPr id="44" name="Graphic 43" descr="Sort with solid fill">
            <a:extLst>
              <a:ext uri="{FF2B5EF4-FFF2-40B4-BE49-F238E27FC236}">
                <a16:creationId xmlns:a16="http://schemas.microsoft.com/office/drawing/2014/main" id="{FB16F13C-233F-4341-F954-857B9BA31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6610" y="3459660"/>
            <a:ext cx="567771" cy="567771"/>
          </a:xfrm>
          <a:prstGeom prst="rect">
            <a:avLst/>
          </a:prstGeom>
        </p:spPr>
      </p:pic>
      <p:pic>
        <p:nvPicPr>
          <p:cNvPr id="45" name="Graphic 44" descr="Checklist with solid fill">
            <a:extLst>
              <a:ext uri="{FF2B5EF4-FFF2-40B4-BE49-F238E27FC236}">
                <a16:creationId xmlns:a16="http://schemas.microsoft.com/office/drawing/2014/main" id="{9FEB9F00-51C1-22BA-1BA9-8B6154C44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4319" y="5180982"/>
            <a:ext cx="567771" cy="567771"/>
          </a:xfrm>
          <a:prstGeom prst="rect">
            <a:avLst/>
          </a:prstGeom>
        </p:spPr>
      </p:pic>
      <p:pic>
        <p:nvPicPr>
          <p:cNvPr id="46" name="Graphic 45" descr="Hockey Stick Curve Graph with solid fill">
            <a:extLst>
              <a:ext uri="{FF2B5EF4-FFF2-40B4-BE49-F238E27FC236}">
                <a16:creationId xmlns:a16="http://schemas.microsoft.com/office/drawing/2014/main" id="{698BA0EB-C2A5-2974-6631-FC8217B528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0335" y="3413163"/>
            <a:ext cx="567771" cy="567771"/>
          </a:xfrm>
          <a:prstGeom prst="rect">
            <a:avLst/>
          </a:prstGeom>
        </p:spPr>
      </p:pic>
      <p:grpSp>
        <p:nvGrpSpPr>
          <p:cNvPr id="47" name="Group 46">
            <a:extLst>
              <a:ext uri="{FF2B5EF4-FFF2-40B4-BE49-F238E27FC236}">
                <a16:creationId xmlns:a16="http://schemas.microsoft.com/office/drawing/2014/main" id="{060A77AA-2EAD-9983-1A95-D2A197AA6977}"/>
              </a:ext>
            </a:extLst>
          </p:cNvPr>
          <p:cNvGrpSpPr/>
          <p:nvPr/>
        </p:nvGrpSpPr>
        <p:grpSpPr>
          <a:xfrm>
            <a:off x="655321" y="1002983"/>
            <a:ext cx="6062942" cy="489815"/>
            <a:chOff x="208378" y="1210958"/>
            <a:chExt cx="8097070" cy="654148"/>
          </a:xfrm>
        </p:grpSpPr>
        <p:sp>
          <p:nvSpPr>
            <p:cNvPr id="48" name="Oval 47">
              <a:extLst>
                <a:ext uri="{FF2B5EF4-FFF2-40B4-BE49-F238E27FC236}">
                  <a16:creationId xmlns:a16="http://schemas.microsoft.com/office/drawing/2014/main" id="{1986945A-8D23-3938-996E-0427DB6DF85B}"/>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C9400873-A09F-1A04-8BB0-7A411EA659B4}"/>
                </a:ext>
              </a:extLst>
            </p:cNvPr>
            <p:cNvSpPr/>
            <p:nvPr/>
          </p:nvSpPr>
          <p:spPr>
            <a:xfrm>
              <a:off x="489878" y="1819386"/>
              <a:ext cx="7815570"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Oval 49">
              <a:extLst>
                <a:ext uri="{FF2B5EF4-FFF2-40B4-BE49-F238E27FC236}">
                  <a16:creationId xmlns:a16="http://schemas.microsoft.com/office/drawing/2014/main" id="{8BE98E95-6E87-2F7C-A955-D9C56EDEADB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Arial"/>
                  <a:ea typeface="+mn-ea"/>
                  <a:cs typeface="+mn-cs"/>
                </a:rPr>
                <a:t>1</a:t>
              </a:r>
            </a:p>
          </p:txBody>
        </p:sp>
      </p:grpSp>
    </p:spTree>
    <p:extLst>
      <p:ext uri="{BB962C8B-B14F-4D97-AF65-F5344CB8AC3E}">
        <p14:creationId xmlns:p14="http://schemas.microsoft.com/office/powerpoint/2010/main" val="172399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Self healing</a:t>
            </a:r>
          </a:p>
        </p:txBody>
      </p:sp>
      <p:grpSp>
        <p:nvGrpSpPr>
          <p:cNvPr id="3" name="Group 2">
            <a:extLst>
              <a:ext uri="{FF2B5EF4-FFF2-40B4-BE49-F238E27FC236}">
                <a16:creationId xmlns:a16="http://schemas.microsoft.com/office/drawing/2014/main" id="{E73A417D-C013-FA47-8718-506420193FB8}"/>
              </a:ext>
            </a:extLst>
          </p:cNvPr>
          <p:cNvGrpSpPr/>
          <p:nvPr/>
        </p:nvGrpSpPr>
        <p:grpSpPr>
          <a:xfrm>
            <a:off x="6096000" y="1613099"/>
            <a:ext cx="5279755" cy="4476500"/>
            <a:chOff x="6237459" y="1535378"/>
            <a:chExt cx="2651760" cy="3293762"/>
          </a:xfrm>
        </p:grpSpPr>
        <p:sp>
          <p:nvSpPr>
            <p:cNvPr id="4" name="Snip Same Side Corner Rectangle 96">
              <a:extLst>
                <a:ext uri="{FF2B5EF4-FFF2-40B4-BE49-F238E27FC236}">
                  <a16:creationId xmlns:a16="http://schemas.microsoft.com/office/drawing/2014/main" id="{CA3573BC-9B21-76BA-C5FE-DF1EE0430569}"/>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5" name="Snip Same Side Corner Rectangle 97">
              <a:extLst>
                <a:ext uri="{FF2B5EF4-FFF2-40B4-BE49-F238E27FC236}">
                  <a16:creationId xmlns:a16="http://schemas.microsoft.com/office/drawing/2014/main" id="{A003BE9D-F6BE-6F22-B5A6-7EB30DFC22E6}"/>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6" name="Rectangle 5">
              <a:extLst>
                <a:ext uri="{FF2B5EF4-FFF2-40B4-BE49-F238E27FC236}">
                  <a16:creationId xmlns:a16="http://schemas.microsoft.com/office/drawing/2014/main" id="{497ADDDE-0DEA-147D-1D1A-9C8F2215781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7" name="Rectangle 6">
            <a:extLst>
              <a:ext uri="{FF2B5EF4-FFF2-40B4-BE49-F238E27FC236}">
                <a16:creationId xmlns:a16="http://schemas.microsoft.com/office/drawing/2014/main" id="{DA6FCA30-1F2F-46CB-7BF6-53CAF8789C27}"/>
              </a:ext>
            </a:extLst>
          </p:cNvPr>
          <p:cNvSpPr/>
          <p:nvPr/>
        </p:nvSpPr>
        <p:spPr>
          <a:xfrm>
            <a:off x="6493789" y="2713877"/>
            <a:ext cx="4525505" cy="2160371"/>
          </a:xfrm>
          <a:prstGeom prst="rect">
            <a:avLst/>
          </a:prstGeom>
          <a:solidFill>
            <a:srgbClr val="2AC6D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pic>
        <p:nvPicPr>
          <p:cNvPr id="8" name="Picture 4" descr="StrongLoop - Deploying LoopBack mBaaS on Cloud Foundry">
            <a:extLst>
              <a:ext uri="{FF2B5EF4-FFF2-40B4-BE49-F238E27FC236}">
                <a16:creationId xmlns:a16="http://schemas.microsoft.com/office/drawing/2014/main" id="{4F061932-12E2-14CB-1200-175CC7ACB4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E5E1C-E1F0-4E15-E783-21943F48867A}"/>
              </a:ext>
            </a:extLst>
          </p:cNvPr>
          <p:cNvSpPr txBox="1"/>
          <p:nvPr/>
        </p:nvSpPr>
        <p:spPr>
          <a:xfrm>
            <a:off x="6965196" y="1834109"/>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Cell</a:t>
            </a:r>
          </a:p>
        </p:txBody>
      </p:sp>
      <p:sp>
        <p:nvSpPr>
          <p:cNvPr id="10" name="TextBox 9">
            <a:extLst>
              <a:ext uri="{FF2B5EF4-FFF2-40B4-BE49-F238E27FC236}">
                <a16:creationId xmlns:a16="http://schemas.microsoft.com/office/drawing/2014/main" id="{E0CE6845-8700-CFAE-B305-CA38FC15B093}"/>
              </a:ext>
            </a:extLst>
          </p:cNvPr>
          <p:cNvSpPr txBox="1"/>
          <p:nvPr/>
        </p:nvSpPr>
        <p:spPr>
          <a:xfrm>
            <a:off x="6965196" y="2713878"/>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Garden = execution</a:t>
            </a:r>
          </a:p>
        </p:txBody>
      </p:sp>
      <p:grpSp>
        <p:nvGrpSpPr>
          <p:cNvPr id="11" name="Group 10">
            <a:extLst>
              <a:ext uri="{FF2B5EF4-FFF2-40B4-BE49-F238E27FC236}">
                <a16:creationId xmlns:a16="http://schemas.microsoft.com/office/drawing/2014/main" id="{539B3942-A89D-16F4-2F02-328DF2593E37}"/>
              </a:ext>
            </a:extLst>
          </p:cNvPr>
          <p:cNvGrpSpPr/>
          <p:nvPr/>
        </p:nvGrpSpPr>
        <p:grpSpPr>
          <a:xfrm>
            <a:off x="6628108" y="3284504"/>
            <a:ext cx="4215539" cy="1395369"/>
            <a:chOff x="6991787" y="4217461"/>
            <a:chExt cx="2309301" cy="764393"/>
          </a:xfrm>
        </p:grpSpPr>
        <p:pic>
          <p:nvPicPr>
            <p:cNvPr id="12" name="Picture 2" descr="Iris Hexagon Svg Png Icon Free Download (#561954) - OnlineWebFonts.COM">
              <a:extLst>
                <a:ext uri="{FF2B5EF4-FFF2-40B4-BE49-F238E27FC236}">
                  <a16:creationId xmlns:a16="http://schemas.microsoft.com/office/drawing/2014/main" id="{45364FC4-58BF-DA2D-610C-FC66B399E1D8}"/>
                </a:ext>
              </a:extLst>
            </p:cNvPr>
            <p:cNvPicPr>
              <a:picLocks noChangeAspect="1" noChangeArrowheads="1"/>
            </p:cNvPicPr>
            <p:nvPr/>
          </p:nvPicPr>
          <p:blipFill>
            <a:blip r:embed="rId3" cstate="print">
              <a:duotone>
                <a:srgbClr val="4BC7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ris Hexagon Svg Png Icon Free Download (#561954) - OnlineWebFonts.COM">
              <a:extLst>
                <a:ext uri="{FF2B5EF4-FFF2-40B4-BE49-F238E27FC236}">
                  <a16:creationId xmlns:a16="http://schemas.microsoft.com/office/drawing/2014/main" id="{08614EB5-DBF3-C623-A4B4-098A5162BF8B}"/>
                </a:ext>
              </a:extLst>
            </p:cNvPr>
            <p:cNvPicPr>
              <a:picLocks noChangeAspect="1" noChangeArrowheads="1"/>
            </p:cNvPicPr>
            <p:nvPr/>
          </p:nvPicPr>
          <p:blipFill>
            <a:blip r:embed="rId3" cstate="print">
              <a:duotone>
                <a:srgbClr val="2AC6D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ris Hexagon Svg Png Icon Free Download (#561954) - OnlineWebFonts.COM">
              <a:extLst>
                <a:ext uri="{FF2B5EF4-FFF2-40B4-BE49-F238E27FC236}">
                  <a16:creationId xmlns:a16="http://schemas.microsoft.com/office/drawing/2014/main" id="{FDA58895-19FA-9AB7-0029-ED99993C8213}"/>
                </a:ext>
              </a:extLst>
            </p:cNvPr>
            <p:cNvPicPr>
              <a:picLocks noChangeAspect="1" noChangeArrowheads="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2B83F694-098D-1488-3149-7A6CE05A0238}"/>
              </a:ext>
            </a:extLst>
          </p:cNvPr>
          <p:cNvSpPr txBox="1"/>
          <p:nvPr/>
        </p:nvSpPr>
        <p:spPr>
          <a:xfrm>
            <a:off x="6389114" y="5137073"/>
            <a:ext cx="1652071"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Containers</a:t>
            </a:r>
          </a:p>
        </p:txBody>
      </p:sp>
      <p:cxnSp>
        <p:nvCxnSpPr>
          <p:cNvPr id="16" name="Straight Connector 15">
            <a:extLst>
              <a:ext uri="{FF2B5EF4-FFF2-40B4-BE49-F238E27FC236}">
                <a16:creationId xmlns:a16="http://schemas.microsoft.com/office/drawing/2014/main" id="{281CAC61-3E68-F4E5-300E-78BB1E159057}"/>
              </a:ext>
            </a:extLst>
          </p:cNvPr>
          <p:cNvCxnSpPr>
            <a:cxnSpLocks/>
          </p:cNvCxnSpPr>
          <p:nvPr/>
        </p:nvCxnSpPr>
        <p:spPr>
          <a:xfrm>
            <a:off x="7197014" y="4679873"/>
            <a:ext cx="0" cy="457200"/>
          </a:xfrm>
          <a:prstGeom prst="line">
            <a:avLst/>
          </a:prstGeom>
          <a:noFill/>
          <a:ln w="6350" cap="flat" cmpd="sng" algn="ctr">
            <a:solidFill>
              <a:srgbClr val="000000"/>
            </a:solidFill>
            <a:prstDash val="solid"/>
            <a:miter lim="800000"/>
          </a:ln>
          <a:effectLst/>
        </p:spPr>
      </p:cxnSp>
      <p:sp>
        <p:nvSpPr>
          <p:cNvPr id="17" name="TextBox 16">
            <a:extLst>
              <a:ext uri="{FF2B5EF4-FFF2-40B4-BE49-F238E27FC236}">
                <a16:creationId xmlns:a16="http://schemas.microsoft.com/office/drawing/2014/main" id="{40EEA669-5944-E1C0-3260-1F3072EDDE8C}"/>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rgbClr val="000000"/>
                </a:solidFill>
                <a:latin typeface="Arial"/>
              </a:rPr>
              <a:t>Self healing container management system</a:t>
            </a:r>
          </a:p>
        </p:txBody>
      </p:sp>
      <p:grpSp>
        <p:nvGrpSpPr>
          <p:cNvPr id="18" name="Group 17">
            <a:extLst>
              <a:ext uri="{FF2B5EF4-FFF2-40B4-BE49-F238E27FC236}">
                <a16:creationId xmlns:a16="http://schemas.microsoft.com/office/drawing/2014/main" id="{B65E2915-F7BF-670F-38C7-2C5AFD7A575E}"/>
              </a:ext>
            </a:extLst>
          </p:cNvPr>
          <p:cNvGrpSpPr/>
          <p:nvPr/>
        </p:nvGrpSpPr>
        <p:grpSpPr>
          <a:xfrm>
            <a:off x="655321" y="1002983"/>
            <a:ext cx="6062942" cy="489815"/>
            <a:chOff x="208378" y="1210958"/>
            <a:chExt cx="8097066" cy="654148"/>
          </a:xfrm>
        </p:grpSpPr>
        <p:sp>
          <p:nvSpPr>
            <p:cNvPr id="19" name="Oval 18">
              <a:extLst>
                <a:ext uri="{FF2B5EF4-FFF2-40B4-BE49-F238E27FC236}">
                  <a16:creationId xmlns:a16="http://schemas.microsoft.com/office/drawing/2014/main" id="{E4289F0B-D3F5-F779-9C60-8F9D75FCA0B9}"/>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D095235F-1D9A-75EB-BAD3-75C4003EDDFC}"/>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33374E10-ACDC-369D-A9A1-4634D14EC301}"/>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2</a:t>
              </a:r>
            </a:p>
          </p:txBody>
        </p:sp>
      </p:grpSp>
    </p:spTree>
    <p:extLst>
      <p:ext uri="{BB962C8B-B14F-4D97-AF65-F5344CB8AC3E}">
        <p14:creationId xmlns:p14="http://schemas.microsoft.com/office/powerpoint/2010/main" val="42409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12F – App Support</a:t>
            </a:r>
          </a:p>
        </p:txBody>
      </p:sp>
      <p:pic>
        <p:nvPicPr>
          <p:cNvPr id="8" name="Picture 7">
            <a:extLst>
              <a:ext uri="{FF2B5EF4-FFF2-40B4-BE49-F238E27FC236}">
                <a16:creationId xmlns:a16="http://schemas.microsoft.com/office/drawing/2014/main" id="{9477AEF2-9BD7-3652-D958-61C5BD1AB202}"/>
              </a:ext>
            </a:extLst>
          </p:cNvPr>
          <p:cNvPicPr>
            <a:picLocks noChangeAspect="1"/>
          </p:cNvPicPr>
          <p:nvPr/>
        </p:nvPicPr>
        <p:blipFill>
          <a:blip r:embed="rId2"/>
          <a:stretch>
            <a:fillRect/>
          </a:stretch>
        </p:blipFill>
        <p:spPr>
          <a:xfrm>
            <a:off x="697826" y="2079402"/>
            <a:ext cx="6309251" cy="3775615"/>
          </a:xfrm>
          <a:prstGeom prst="rect">
            <a:avLst/>
          </a:prstGeom>
        </p:spPr>
      </p:pic>
      <p:grpSp>
        <p:nvGrpSpPr>
          <p:cNvPr id="9" name="Group 8">
            <a:extLst>
              <a:ext uri="{FF2B5EF4-FFF2-40B4-BE49-F238E27FC236}">
                <a16:creationId xmlns:a16="http://schemas.microsoft.com/office/drawing/2014/main" id="{B31ADE84-7204-AB89-3536-76C9B14DC8BC}"/>
              </a:ext>
            </a:extLst>
          </p:cNvPr>
          <p:cNvGrpSpPr/>
          <p:nvPr/>
        </p:nvGrpSpPr>
        <p:grpSpPr>
          <a:xfrm>
            <a:off x="7463712" y="2079402"/>
            <a:ext cx="4211707" cy="3570943"/>
            <a:chOff x="6237459" y="1535378"/>
            <a:chExt cx="2651760" cy="3293762"/>
          </a:xfrm>
        </p:grpSpPr>
        <p:sp>
          <p:nvSpPr>
            <p:cNvPr id="10" name="Snip Same Side Corner Rectangle 96">
              <a:extLst>
                <a:ext uri="{FF2B5EF4-FFF2-40B4-BE49-F238E27FC236}">
                  <a16:creationId xmlns:a16="http://schemas.microsoft.com/office/drawing/2014/main" id="{0F1DE3B2-C747-F12B-8D03-D02103BA978A}"/>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11" name="Snip Same Side Corner Rectangle 97">
              <a:extLst>
                <a:ext uri="{FF2B5EF4-FFF2-40B4-BE49-F238E27FC236}">
                  <a16:creationId xmlns:a16="http://schemas.microsoft.com/office/drawing/2014/main" id="{10AF9AC2-1D8B-2EFE-FE2C-A4927D8F16CD}"/>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12" name="Rectangle 11">
              <a:extLst>
                <a:ext uri="{FF2B5EF4-FFF2-40B4-BE49-F238E27FC236}">
                  <a16:creationId xmlns:a16="http://schemas.microsoft.com/office/drawing/2014/main" id="{19F3A965-9DE1-BF3A-F009-99D2B6CBCF2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13" name="TextBox 12">
            <a:extLst>
              <a:ext uri="{FF2B5EF4-FFF2-40B4-BE49-F238E27FC236}">
                <a16:creationId xmlns:a16="http://schemas.microsoft.com/office/drawing/2014/main" id="{9679CAB4-3386-EACF-6032-E08297608E62}"/>
              </a:ext>
            </a:extLst>
          </p:cNvPr>
          <p:cNvSpPr txBox="1"/>
          <p:nvPr/>
        </p:nvSpPr>
        <p:spPr>
          <a:xfrm>
            <a:off x="7853774" y="2688598"/>
            <a:ext cx="3640400" cy="646331"/>
          </a:xfrm>
          <a:prstGeom prst="rect">
            <a:avLst/>
          </a:prstGeom>
          <a:noFill/>
        </p:spPr>
        <p:txBody>
          <a:bodyPr wrap="square">
            <a:spAutoFit/>
          </a:bodyPr>
          <a:lstStyle/>
          <a:p>
            <a:pPr defTabSz="914400"/>
            <a:r>
              <a:rPr lang="en-US" sz="1800" dirty="0">
                <a:solidFill>
                  <a:srgbClr val="000000"/>
                </a:solidFill>
                <a:latin typeface="Arial"/>
              </a:rPr>
              <a:t>It is a strategy to build software-as-a-service</a:t>
            </a:r>
          </a:p>
        </p:txBody>
      </p:sp>
      <p:sp>
        <p:nvSpPr>
          <p:cNvPr id="14" name="TextBox 13">
            <a:extLst>
              <a:ext uri="{FF2B5EF4-FFF2-40B4-BE49-F238E27FC236}">
                <a16:creationId xmlns:a16="http://schemas.microsoft.com/office/drawing/2014/main" id="{C226E362-35BB-FEE2-3231-8F7289B11EF3}"/>
              </a:ext>
            </a:extLst>
          </p:cNvPr>
          <p:cNvSpPr txBox="1"/>
          <p:nvPr/>
        </p:nvSpPr>
        <p:spPr>
          <a:xfrm>
            <a:off x="7853774" y="4979890"/>
            <a:ext cx="3236686" cy="369332"/>
          </a:xfrm>
          <a:prstGeom prst="rect">
            <a:avLst/>
          </a:prstGeom>
          <a:noFill/>
        </p:spPr>
        <p:txBody>
          <a:bodyPr wrap="square">
            <a:spAutoFit/>
          </a:bodyPr>
          <a:lstStyle/>
          <a:p>
            <a:pPr defTabSz="914400"/>
            <a:r>
              <a:rPr lang="en-US" sz="1800" dirty="0">
                <a:solidFill>
                  <a:srgbClr val="000000"/>
                </a:solidFill>
                <a:latin typeface="Arial"/>
              </a:rPr>
              <a:t>https://12factor.net/</a:t>
            </a:r>
          </a:p>
        </p:txBody>
      </p:sp>
      <p:pic>
        <p:nvPicPr>
          <p:cNvPr id="15" name="Graphic 14" descr="Internet outline">
            <a:extLst>
              <a:ext uri="{FF2B5EF4-FFF2-40B4-BE49-F238E27FC236}">
                <a16:creationId xmlns:a16="http://schemas.microsoft.com/office/drawing/2014/main" id="{61788456-82D9-4C9B-C6C0-93B3AA0CD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9937" y="4065490"/>
            <a:ext cx="914400" cy="914400"/>
          </a:xfrm>
          <a:prstGeom prst="rect">
            <a:avLst/>
          </a:prstGeom>
        </p:spPr>
      </p:pic>
    </p:spTree>
    <p:extLst>
      <p:ext uri="{BB962C8B-B14F-4D97-AF65-F5344CB8AC3E}">
        <p14:creationId xmlns:p14="http://schemas.microsoft.com/office/powerpoint/2010/main" val="228037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7435</TotalTime>
  <Words>2022</Words>
  <Application>Microsoft Office PowerPoint</Application>
  <PresentationFormat>Custom</PresentationFormat>
  <Paragraphs>226</Paragraphs>
  <Slides>34</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72</vt:lpstr>
      <vt:lpstr>72-Regular</vt:lpstr>
      <vt:lpstr>Amasis MT Pro Black</vt:lpstr>
      <vt:lpstr>Arial</vt:lpstr>
      <vt:lpstr>Arial Black</vt:lpstr>
      <vt:lpstr>Arial-ItalicMT</vt:lpstr>
      <vt:lpstr>BentonSansRegular</vt:lpstr>
      <vt:lpstr>Calibri</vt:lpstr>
      <vt:lpstr>Cooper Black</vt:lpstr>
      <vt:lpstr>Segoe UI</vt:lpstr>
      <vt:lpstr>Segoe UI Light</vt:lpstr>
      <vt:lpstr>Office Theme</vt:lpstr>
      <vt:lpstr>SAP BTP Extension Suite Training</vt:lpstr>
      <vt:lpstr>PowerPoint Presentation</vt:lpstr>
      <vt:lpstr>PowerPoint Presentation</vt:lpstr>
      <vt:lpstr>Agenda</vt:lpstr>
      <vt:lpstr>On-premise v/s Cloud Systems</vt:lpstr>
      <vt:lpstr>Types of offerings in Cloud</vt:lpstr>
      <vt:lpstr>What is Cloud Foundry</vt:lpstr>
      <vt:lpstr>Self healing</vt:lpstr>
      <vt:lpstr>12F – App Support</vt:lpstr>
      <vt:lpstr>SAP BTP Architecture</vt:lpstr>
      <vt:lpstr>Setting up SAP BTP Account</vt:lpstr>
      <vt:lpstr>What is BTP?</vt:lpstr>
      <vt:lpstr>Org Structure work</vt:lpstr>
      <vt:lpstr>PowerPoint Presentation</vt:lpstr>
      <vt:lpstr>BTP Account Structure</vt:lpstr>
      <vt:lpstr>Environments, Subs, and services</vt:lpstr>
      <vt:lpstr>Backing Services in BTP</vt:lpstr>
      <vt:lpstr>Service instance</vt:lpstr>
      <vt:lpstr>Service Catalog &amp; Entitlements</vt:lpstr>
      <vt:lpstr>Quota Plans</vt:lpstr>
      <vt:lpstr>BTP Use Cases – Build New Applications</vt:lpstr>
      <vt:lpstr>BTP Use Cases – Extend Existing Applications</vt:lpstr>
      <vt:lpstr>BTP Use Cases – Use intelligent Technologies</vt:lpstr>
      <vt:lpstr>BTP Use Cases – SAP Owned Solutions</vt:lpstr>
      <vt:lpstr>Cloud Foundry Environment</vt:lpstr>
      <vt:lpstr>Tools to Setup</vt:lpstr>
      <vt:lpstr>Create First Hello World App and Deploy</vt:lpstr>
      <vt:lpstr>Under the hood</vt:lpstr>
      <vt:lpstr>Micro Service Architecture</vt:lpstr>
      <vt:lpstr>Advantage of Microservices</vt:lpstr>
      <vt:lpstr>Uber</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156</cp:revision>
  <dcterms:created xsi:type="dcterms:W3CDTF">2013-09-12T13:05:01Z</dcterms:created>
  <dcterms:modified xsi:type="dcterms:W3CDTF">2026-01-12T08:00:49Z</dcterms:modified>
</cp:coreProperties>
</file>